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modernComment_113_0.xml" ContentType="application/vnd.ms-powerpoint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754" r:id="rId5"/>
    <p:sldMasterId id="2147483881" r:id="rId6"/>
  </p:sldMasterIdLst>
  <p:notesMasterIdLst>
    <p:notesMasterId r:id="rId20"/>
  </p:notesMasterIdLst>
  <p:sldIdLst>
    <p:sldId id="2076137780" r:id="rId7"/>
    <p:sldId id="2076137829" r:id="rId8"/>
    <p:sldId id="275" r:id="rId9"/>
    <p:sldId id="2076137830" r:id="rId10"/>
    <p:sldId id="2076137831" r:id="rId11"/>
    <p:sldId id="4233" r:id="rId12"/>
    <p:sldId id="2076137772" r:id="rId13"/>
    <p:sldId id="2076137771" r:id="rId14"/>
    <p:sldId id="2076137773" r:id="rId15"/>
    <p:sldId id="2076137832" r:id="rId16"/>
    <p:sldId id="2076137833" r:id="rId17"/>
    <p:sldId id="2076137774" r:id="rId18"/>
    <p:sldId id="2076137775" r:id="rId19"/>
  </p:sldIdLst>
  <p:sldSz cx="18288000" cy="10288588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Montserrat" panose="00000500000000000000" pitchFamily="2" charset="-94"/>
      <p:regular r:id="rId25"/>
      <p:bold r:id="rId26"/>
      <p:italic r:id="rId27"/>
      <p:boldItalic r:id="rId28"/>
    </p:embeddedFont>
    <p:embeddedFont>
      <p:font typeface="Montserrat SemiBold" panose="00000700000000000000" pitchFamily="2" charset="-94"/>
      <p:regular r:id="rId29"/>
      <p:bold r:id="rId30"/>
      <p:italic r:id="rId31"/>
      <p:boldItalic r:id="rId32"/>
    </p:embeddedFont>
    <p:embeddedFont>
      <p:font typeface="Open Sans" panose="020B0606030504020204" pitchFamily="34" charset="0"/>
      <p:regular r:id="rId33"/>
      <p:bold r:id="rId34"/>
      <p:italic r:id="rId35"/>
      <p:boldItalic r:id="rId36"/>
    </p:embeddedFont>
    <p:embeddedFont>
      <p:font typeface="Roboto" panose="02000000000000000000" pitchFamily="2" charset="0"/>
      <p:regular r:id="rId37"/>
      <p:bold r:id="rId38"/>
      <p:italic r:id="rId39"/>
      <p:boldItalic r:id="rId40"/>
    </p:embeddedFont>
    <p:embeddedFont>
      <p:font typeface="Roboto Black" panose="02000000000000000000" pitchFamily="2" charset="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3" roundtripDataSignature="AMtx7mjihKAmEJ296M5KiLnW8MdpjOHK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F7C2B00-AFDC-DE43-C893-5B1B58642409}" name="Sharon Reader" initials="SR" userId="ca5c8e1e0ed0967f" providerId="Windows Live"/>
  <p188:author id="{440A6D1E-EA8E-B7B9-2173-98BE0F377C54}" name="Pelin KOC" initials="PK" userId="S::pelin.koc@ifrc.org::c702b6a0-c3d0-431a-a2ef-347314b15e10" providerId="AD"/>
  <p188:author id="{5E84FAFF-A465-F3D2-E8A9-1E8964DEEB9A}" name="Ombretta BAGGIO" initials="OB" userId="S::ombretta.baggio@ifrc.org::7b3fb4fe-2684-4892-9f38-a1ec0f99715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FB3A9D-99CE-E37F-438C-8AB613E3759E}" v="297" dt="2024-03-15T07:51:25.012"/>
  </p1510:revLst>
</p1510:revInfo>
</file>

<file path=ppt/tableStyles.xml><?xml version="1.0" encoding="utf-8"?>
<a:tblStyleLst xmlns:a="http://schemas.openxmlformats.org/drawingml/2006/main" def="{3DDAD9CC-BE5E-492C-9966-A0CB59E24631}">
  <a:tblStyle styleId="{3DDAD9CC-BE5E-492C-9966-A0CB59E2463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183"/>
    <p:restoredTop sz="93792" autoAdjust="0"/>
  </p:normalViewPr>
  <p:slideViewPr>
    <p:cSldViewPr snapToGrid="0">
      <p:cViewPr varScale="1">
        <p:scale>
          <a:sx n="32" d="100"/>
          <a:sy n="32" d="100"/>
        </p:scale>
        <p:origin x="52" y="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font" Target="fonts/font6.fntdata"/><Relationship Id="rId39" Type="http://schemas.openxmlformats.org/officeDocument/2006/relationships/font" Target="fonts/font19.fntdata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42" Type="http://schemas.openxmlformats.org/officeDocument/2006/relationships/font" Target="fonts/font22.fntdata"/><Relationship Id="rId55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font" Target="fonts/font9.fntdata"/><Relationship Id="rId11" Type="http://schemas.openxmlformats.org/officeDocument/2006/relationships/slide" Target="slides/slide5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font" Target="fonts/font17.fntdata"/><Relationship Id="rId40" Type="http://schemas.openxmlformats.org/officeDocument/2006/relationships/font" Target="fonts/font20.fntdata"/><Relationship Id="rId53" Type="http://customschemas.google.com/relationships/presentationmetadata" Target="metadata"/><Relationship Id="rId58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57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font" Target="fonts/font11.fntdata"/><Relationship Id="rId60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43" Type="http://schemas.openxmlformats.org/officeDocument/2006/relationships/font" Target="fonts/font23.fntdata"/><Relationship Id="rId56" Type="http://schemas.openxmlformats.org/officeDocument/2006/relationships/theme" Target="theme/theme1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font" Target="fonts/font18.fntdata"/><Relationship Id="rId59" Type="http://schemas.microsoft.com/office/2015/10/relationships/revisionInfo" Target="revisionInfo.xml"/><Relationship Id="rId20" Type="http://schemas.openxmlformats.org/officeDocument/2006/relationships/notesMaster" Target="notesMasters/notesMaster1.xml"/><Relationship Id="rId41" Type="http://schemas.openxmlformats.org/officeDocument/2006/relationships/font" Target="fonts/font21.fntdata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lin KOC" userId="S::pelin.koc@ifrc.org::c702b6a0-c3d0-431a-a2ef-347314b15e10" providerId="AD" clId="Web-{BCFB3A9D-99CE-E37F-438C-8AB613E3759E}"/>
    <pc:docChg chg="mod modSld">
      <pc:chgData name="Pelin KOC" userId="S::pelin.koc@ifrc.org::c702b6a0-c3d0-431a-a2ef-347314b15e10" providerId="AD" clId="Web-{BCFB3A9D-99CE-E37F-438C-8AB613E3759E}" dt="2024-03-15T07:53:20.750" v="169" actId="20577"/>
      <pc:docMkLst>
        <pc:docMk/>
      </pc:docMkLst>
      <pc:sldChg chg="modSp addCm">
        <pc:chgData name="Pelin KOC" userId="S::pelin.koc@ifrc.org::c702b6a0-c3d0-431a-a2ef-347314b15e10" providerId="AD" clId="Web-{BCFB3A9D-99CE-E37F-438C-8AB613E3759E}" dt="2024-03-15T07:42:53.306" v="5" actId="20577"/>
        <pc:sldMkLst>
          <pc:docMk/>
          <pc:sldMk cId="0" sldId="275"/>
        </pc:sldMkLst>
        <pc:spChg chg="mod">
          <ac:chgData name="Pelin KOC" userId="S::pelin.koc@ifrc.org::c702b6a0-c3d0-431a-a2ef-347314b15e10" providerId="AD" clId="Web-{BCFB3A9D-99CE-E37F-438C-8AB613E3759E}" dt="2024-03-15T07:42:53.306" v="5" actId="20577"/>
          <ac:spMkLst>
            <pc:docMk/>
            <pc:sldMk cId="0" sldId="275"/>
            <ac:spMk id="2" creationId="{BBA2C9C4-8BF1-1E9E-8EE6-5A905FC2B71D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xmlns="" chg="add">
              <pc226:chgData name="Pelin KOC" userId="S::pelin.koc@ifrc.org::c702b6a0-c3d0-431a-a2ef-347314b15e10" providerId="AD" clId="Web-{BCFB3A9D-99CE-E37F-438C-8AB613E3759E}" dt="2024-03-15T07:42:22.914" v="1"/>
              <pc2:cmMkLst xmlns:pc2="http://schemas.microsoft.com/office/powerpoint/2019/9/main/command">
                <pc:docMk/>
                <pc:sldMk cId="0" sldId="275"/>
                <pc2:cmMk id="{DE81AC63-4E30-402C-9A7B-762727BFD5A3}"/>
              </pc2:cmMkLst>
            </pc226:cmChg>
          </p:ext>
        </pc:extLst>
      </pc:sldChg>
      <pc:sldChg chg="modSp">
        <pc:chgData name="Pelin KOC" userId="S::pelin.koc@ifrc.org::c702b6a0-c3d0-431a-a2ef-347314b15e10" providerId="AD" clId="Web-{BCFB3A9D-99CE-E37F-438C-8AB613E3759E}" dt="2024-03-15T07:45:51.515" v="47" actId="20577"/>
        <pc:sldMkLst>
          <pc:docMk/>
          <pc:sldMk cId="216945182" sldId="4233"/>
        </pc:sldMkLst>
        <pc:spChg chg="mod">
          <ac:chgData name="Pelin KOC" userId="S::pelin.koc@ifrc.org::c702b6a0-c3d0-431a-a2ef-347314b15e10" providerId="AD" clId="Web-{BCFB3A9D-99CE-E37F-438C-8AB613E3759E}" dt="2024-03-15T07:45:51.515" v="47" actId="20577"/>
          <ac:spMkLst>
            <pc:docMk/>
            <pc:sldMk cId="216945182" sldId="4233"/>
            <ac:spMk id="4" creationId="{963512BA-A657-B94B-8992-98C9107FC196}"/>
          </ac:spMkLst>
        </pc:spChg>
      </pc:sldChg>
      <pc:sldChg chg="modSp">
        <pc:chgData name="Pelin KOC" userId="S::pelin.koc@ifrc.org::c702b6a0-c3d0-431a-a2ef-347314b15e10" providerId="AD" clId="Web-{BCFB3A9D-99CE-E37F-438C-8AB613E3759E}" dt="2024-03-15T07:48:03.817" v="97" actId="20577"/>
        <pc:sldMkLst>
          <pc:docMk/>
          <pc:sldMk cId="2156917764" sldId="2076137771"/>
        </pc:sldMkLst>
        <pc:spChg chg="mod">
          <ac:chgData name="Pelin KOC" userId="S::pelin.koc@ifrc.org::c702b6a0-c3d0-431a-a2ef-347314b15e10" providerId="AD" clId="Web-{BCFB3A9D-99CE-E37F-438C-8AB613E3759E}" dt="2024-03-15T07:48:03.817" v="97" actId="20577"/>
          <ac:spMkLst>
            <pc:docMk/>
            <pc:sldMk cId="2156917764" sldId="2076137771"/>
            <ac:spMk id="12" creationId="{98C1E690-A4A7-2E42-8D5C-BD304CF4A069}"/>
          </ac:spMkLst>
        </pc:spChg>
      </pc:sldChg>
      <pc:sldChg chg="modSp">
        <pc:chgData name="Pelin KOC" userId="S::pelin.koc@ifrc.org::c702b6a0-c3d0-431a-a2ef-347314b15e10" providerId="AD" clId="Web-{BCFB3A9D-99CE-E37F-438C-8AB613E3759E}" dt="2024-03-15T07:46:32.532" v="57" actId="20577"/>
        <pc:sldMkLst>
          <pc:docMk/>
          <pc:sldMk cId="889222218" sldId="2076137772"/>
        </pc:sldMkLst>
        <pc:spChg chg="mod">
          <ac:chgData name="Pelin KOC" userId="S::pelin.koc@ifrc.org::c702b6a0-c3d0-431a-a2ef-347314b15e10" providerId="AD" clId="Web-{BCFB3A9D-99CE-E37F-438C-8AB613E3759E}" dt="2024-03-15T07:46:32.532" v="57" actId="20577"/>
          <ac:spMkLst>
            <pc:docMk/>
            <pc:sldMk cId="889222218" sldId="2076137772"/>
            <ac:spMk id="4" creationId="{963512BA-A657-B94B-8992-98C9107FC196}"/>
          </ac:spMkLst>
        </pc:spChg>
      </pc:sldChg>
      <pc:sldChg chg="modSp">
        <pc:chgData name="Pelin KOC" userId="S::pelin.koc@ifrc.org::c702b6a0-c3d0-431a-a2ef-347314b15e10" providerId="AD" clId="Web-{BCFB3A9D-99CE-E37F-438C-8AB613E3759E}" dt="2024-03-15T07:49:25.570" v="125" actId="20577"/>
        <pc:sldMkLst>
          <pc:docMk/>
          <pc:sldMk cId="0" sldId="2076137773"/>
        </pc:sldMkLst>
        <pc:spChg chg="mod">
          <ac:chgData name="Pelin KOC" userId="S::pelin.koc@ifrc.org::c702b6a0-c3d0-431a-a2ef-347314b15e10" providerId="AD" clId="Web-{BCFB3A9D-99CE-E37F-438C-8AB613E3759E}" dt="2024-03-15T07:48:27.896" v="112" actId="20577"/>
          <ac:spMkLst>
            <pc:docMk/>
            <pc:sldMk cId="0" sldId="2076137773"/>
            <ac:spMk id="428" creationId="{00000000-0000-0000-0000-000000000000}"/>
          </ac:spMkLst>
        </pc:spChg>
        <pc:spChg chg="mod">
          <ac:chgData name="Pelin KOC" userId="S::pelin.koc@ifrc.org::c702b6a0-c3d0-431a-a2ef-347314b15e10" providerId="AD" clId="Web-{BCFB3A9D-99CE-E37F-438C-8AB613E3759E}" dt="2024-03-15T07:49:25.570" v="125" actId="20577"/>
          <ac:spMkLst>
            <pc:docMk/>
            <pc:sldMk cId="0" sldId="2076137773"/>
            <ac:spMk id="429" creationId="{00000000-0000-0000-0000-000000000000}"/>
          </ac:spMkLst>
        </pc:spChg>
      </pc:sldChg>
      <pc:sldChg chg="modSp">
        <pc:chgData name="Pelin KOC" userId="S::pelin.koc@ifrc.org::c702b6a0-c3d0-431a-a2ef-347314b15e10" providerId="AD" clId="Web-{BCFB3A9D-99CE-E37F-438C-8AB613E3759E}" dt="2024-03-15T07:53:20.750" v="169" actId="20577"/>
        <pc:sldMkLst>
          <pc:docMk/>
          <pc:sldMk cId="0" sldId="2076137774"/>
        </pc:sldMkLst>
        <pc:graphicFrameChg chg="modGraphic">
          <ac:chgData name="Pelin KOC" userId="S::pelin.koc@ifrc.org::c702b6a0-c3d0-431a-a2ef-347314b15e10" providerId="AD" clId="Web-{BCFB3A9D-99CE-E37F-438C-8AB613E3759E}" dt="2024-03-15T07:53:20.750" v="169" actId="20577"/>
          <ac:graphicFrameMkLst>
            <pc:docMk/>
            <pc:sldMk cId="0" sldId="2076137774"/>
            <ac:graphicFrameMk id="23" creationId="{3A9EBEB8-D2C7-BD42-A2D2-1030E84CF3FE}"/>
          </ac:graphicFrameMkLst>
        </pc:graphicFrameChg>
      </pc:sldChg>
      <pc:sldChg chg="modSp">
        <pc:chgData name="Pelin KOC" userId="S::pelin.koc@ifrc.org::c702b6a0-c3d0-431a-a2ef-347314b15e10" providerId="AD" clId="Web-{BCFB3A9D-99CE-E37F-438C-8AB613E3759E}" dt="2024-03-15T07:51:15.464" v="143"/>
        <pc:sldMkLst>
          <pc:docMk/>
          <pc:sldMk cId="1388817857" sldId="2076137833"/>
        </pc:sldMkLst>
        <pc:spChg chg="mod">
          <ac:chgData name="Pelin KOC" userId="S::pelin.koc@ifrc.org::c702b6a0-c3d0-431a-a2ef-347314b15e10" providerId="AD" clId="Web-{BCFB3A9D-99CE-E37F-438C-8AB613E3759E}" dt="2024-03-15T07:49:49.633" v="133" actId="20577"/>
          <ac:spMkLst>
            <pc:docMk/>
            <pc:sldMk cId="1388817857" sldId="2076137833"/>
            <ac:spMk id="428" creationId="{00000000-0000-0000-0000-000000000000}"/>
          </ac:spMkLst>
        </pc:spChg>
        <pc:graphicFrameChg chg="mod modGraphic">
          <ac:chgData name="Pelin KOC" userId="S::pelin.koc@ifrc.org::c702b6a0-c3d0-431a-a2ef-347314b15e10" providerId="AD" clId="Web-{BCFB3A9D-99CE-E37F-438C-8AB613E3759E}" dt="2024-03-15T07:51:15.464" v="143"/>
          <ac:graphicFrameMkLst>
            <pc:docMk/>
            <pc:sldMk cId="1388817857" sldId="2076137833"/>
            <ac:graphicFrameMk id="433" creationId="{00000000-0000-0000-0000-000000000000}"/>
          </ac:graphicFrameMkLst>
        </pc:graphicFrameChg>
      </pc:sldChg>
    </pc:docChg>
  </pc:docChgLst>
  <pc:docChgLst>
    <pc:chgData name="Vefa AFRIKACH KOTAN" userId="8c72db24-8de4-4084-89a3-bc6f0686e5d6" providerId="ADAL" clId="{67F5BF12-37B3-40C0-AADD-1FA95F477D5B}"/>
    <pc:docChg chg="modSld">
      <pc:chgData name="Vefa AFRIKACH KOTAN" userId="8c72db24-8de4-4084-89a3-bc6f0686e5d6" providerId="ADAL" clId="{67F5BF12-37B3-40C0-AADD-1FA95F477D5B}" dt="2024-03-05T06:04:42.262" v="0" actId="729"/>
      <pc:docMkLst>
        <pc:docMk/>
      </pc:docMkLst>
      <pc:sldChg chg="mod modShow">
        <pc:chgData name="Vefa AFRIKACH KOTAN" userId="8c72db24-8de4-4084-89a3-bc6f0686e5d6" providerId="ADAL" clId="{67F5BF12-37B3-40C0-AADD-1FA95F477D5B}" dt="2024-03-05T06:04:42.262" v="0" actId="729"/>
        <pc:sldMkLst>
          <pc:docMk/>
          <pc:sldMk cId="2156917764" sldId="2076137771"/>
        </pc:sldMkLst>
      </pc:sldChg>
    </pc:docChg>
  </pc:docChgLst>
</pc:chgInfo>
</file>

<file path=ppt/comments/modernComment_113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E81AC63-4E30-402C-9A7B-762727BFD5A3}" authorId="{440A6D1E-EA8E-B7B9-2173-98BE0F377C54}" created="2024-03-15T07:42:22.91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75"/>
      <ac:picMk id="8" creationId="{5E1EE631-EAE6-F541-BF01-F0EA1B1B9F12}"/>
    </ac:deMkLst>
    <p188:txBody>
      <a:bodyPr/>
      <a:lstStyle/>
      <a:p>
        <a:r>
          <a:rPr lang="en-US"/>
          <a:t>the image was not translated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1BAD4C-F76B-F840-97B1-C5AC3D7011AB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B12D327-563D-8E4D-9B94-AA753D59532D}">
      <dgm:prSet phldrT="[Text]" custT="1"/>
      <dgm:spPr/>
      <dgm:t>
        <a:bodyPr/>
        <a:lstStyle/>
        <a:p>
          <a:r>
            <a:rPr lang="tr-TR" sz="3200" b="0" dirty="0">
              <a:solidFill>
                <a:schemeClr val="tx2"/>
              </a:solidFill>
              <a:latin typeface="Montserrat" pitchFamily="2" charset="77"/>
            </a:rPr>
            <a:t>Zaman yetersizliği</a:t>
          </a:r>
          <a:endParaRPr lang="en-GB" sz="3200" b="0" dirty="0">
            <a:solidFill>
              <a:schemeClr val="tx2"/>
            </a:solidFill>
            <a:latin typeface="Montserrat" pitchFamily="2" charset="77"/>
          </a:endParaRPr>
        </a:p>
      </dgm:t>
    </dgm:pt>
    <dgm:pt modelId="{6C881195-0D39-604C-B9DD-03C09328DC1E}" type="parTrans" cxnId="{7C6D892A-BA6B-3247-9D57-C93E435FEA49}">
      <dgm:prSet/>
      <dgm:spPr/>
      <dgm:t>
        <a:bodyPr/>
        <a:lstStyle/>
        <a:p>
          <a:endParaRPr lang="en-GB"/>
        </a:p>
      </dgm:t>
    </dgm:pt>
    <dgm:pt modelId="{ECECA08B-B782-5842-9EDF-C2FE40A14982}" type="sibTrans" cxnId="{7C6D892A-BA6B-3247-9D57-C93E435FEA49}">
      <dgm:prSet/>
      <dgm:spPr/>
      <dgm:t>
        <a:bodyPr/>
        <a:lstStyle/>
        <a:p>
          <a:endParaRPr lang="en-GB"/>
        </a:p>
      </dgm:t>
    </dgm:pt>
    <dgm:pt modelId="{7CE0E770-D434-D248-AB17-79A091961DD7}">
      <dgm:prSet phldrT="[Text]" custT="1"/>
      <dgm:spPr/>
      <dgm:t>
        <a:bodyPr/>
        <a:lstStyle/>
        <a:p>
          <a:r>
            <a:rPr lang="tr-TR" sz="3200" b="0" dirty="0">
              <a:solidFill>
                <a:schemeClr val="tx2"/>
              </a:solidFill>
              <a:latin typeface="Montserrat" pitchFamily="2" charset="77"/>
            </a:rPr>
            <a:t>Zorlayıcı topluluk lideri</a:t>
          </a:r>
          <a:endParaRPr lang="en-GB" sz="3200" b="0" dirty="0">
            <a:solidFill>
              <a:schemeClr val="tx2"/>
            </a:solidFill>
            <a:latin typeface="Montserrat" pitchFamily="2" charset="77"/>
          </a:endParaRPr>
        </a:p>
      </dgm:t>
    </dgm:pt>
    <dgm:pt modelId="{FB3FE794-3A11-B348-B587-DB1984AC171E}" type="parTrans" cxnId="{4F4A99D7-9471-0A47-8FF4-097A9114A5F0}">
      <dgm:prSet/>
      <dgm:spPr/>
      <dgm:t>
        <a:bodyPr/>
        <a:lstStyle/>
        <a:p>
          <a:endParaRPr lang="en-GB"/>
        </a:p>
      </dgm:t>
    </dgm:pt>
    <dgm:pt modelId="{DFF53021-505B-E741-A991-A2F886718982}" type="sibTrans" cxnId="{4F4A99D7-9471-0A47-8FF4-097A9114A5F0}">
      <dgm:prSet/>
      <dgm:spPr/>
      <dgm:t>
        <a:bodyPr/>
        <a:lstStyle/>
        <a:p>
          <a:endParaRPr lang="en-GB"/>
        </a:p>
      </dgm:t>
    </dgm:pt>
    <dgm:pt modelId="{D4D01E8F-8882-7D49-8CED-9116FD43DDEF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Temel ilkeleri kullanma</a:t>
          </a:r>
          <a:endParaRPr lang="en-GB" sz="2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9794588-BAA2-184D-B715-806E911FFBE6}" type="parTrans" cxnId="{CF4A0F9F-7FEA-9144-A2DA-7AAE7CAB3CD3}">
      <dgm:prSet/>
      <dgm:spPr/>
      <dgm:t>
        <a:bodyPr/>
        <a:lstStyle/>
        <a:p>
          <a:endParaRPr lang="en-GB"/>
        </a:p>
      </dgm:t>
    </dgm:pt>
    <dgm:pt modelId="{517C5D0A-A741-4847-8BCA-F7AF52FE9A2B}" type="sibTrans" cxnId="{CF4A0F9F-7FEA-9144-A2DA-7AAE7CAB3CD3}">
      <dgm:prSet/>
      <dgm:spPr/>
      <dgm:t>
        <a:bodyPr/>
        <a:lstStyle/>
        <a:p>
          <a:endParaRPr lang="en-GB"/>
        </a:p>
      </dgm:t>
    </dgm:pt>
    <dgm:pt modelId="{100B6331-F343-1C49-8624-6430166335DC}">
      <dgm:prSet phldrT="[Text]" custT="1"/>
      <dgm:spPr/>
      <dgm:t>
        <a:bodyPr/>
        <a:lstStyle/>
        <a:p>
          <a:r>
            <a:rPr lang="tr-TR" sz="3200" b="0" dirty="0">
              <a:solidFill>
                <a:schemeClr val="tx2"/>
              </a:solidFill>
              <a:latin typeface="Montserrat" pitchFamily="2" charset="77"/>
            </a:rPr>
            <a:t>Ulaşılması daha zor grupların katılımı</a:t>
          </a:r>
          <a:endParaRPr lang="en-GB" sz="3200" b="0" dirty="0">
            <a:solidFill>
              <a:schemeClr val="tx2"/>
            </a:solidFill>
            <a:latin typeface="Montserrat" pitchFamily="2" charset="77"/>
          </a:endParaRPr>
        </a:p>
      </dgm:t>
    </dgm:pt>
    <dgm:pt modelId="{BD18812E-986E-E544-AD71-F9B64A0F2491}" type="parTrans" cxnId="{A5D5D649-C257-7F4D-A4C9-1C447E87C36F}">
      <dgm:prSet/>
      <dgm:spPr/>
      <dgm:t>
        <a:bodyPr/>
        <a:lstStyle/>
        <a:p>
          <a:endParaRPr lang="en-GB"/>
        </a:p>
      </dgm:t>
    </dgm:pt>
    <dgm:pt modelId="{9E398FE1-BE11-394F-A7EC-28109C48F66C}" type="sibTrans" cxnId="{A5D5D649-C257-7F4D-A4C9-1C447E87C36F}">
      <dgm:prSet/>
      <dgm:spPr/>
      <dgm:t>
        <a:bodyPr/>
        <a:lstStyle/>
        <a:p>
          <a:endParaRPr lang="en-GB"/>
        </a:p>
      </dgm:t>
    </dgm:pt>
    <dgm:pt modelId="{1914C2B9-68E8-924C-8BA2-A8CE493A90FD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Daha küçük, güvenli alanlı, alt gruplar oluşturma</a:t>
          </a:r>
          <a:endParaRPr lang="en-GB" sz="2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8EA4ABA-0198-524F-A580-38E92304BC6E}" type="parTrans" cxnId="{8E01BE48-3028-EE43-A672-3D7F85A5AC3B}">
      <dgm:prSet/>
      <dgm:spPr/>
      <dgm:t>
        <a:bodyPr/>
        <a:lstStyle/>
        <a:p>
          <a:endParaRPr lang="en-GB"/>
        </a:p>
      </dgm:t>
    </dgm:pt>
    <dgm:pt modelId="{09929F95-D922-644A-A14B-3819938EDB61}" type="sibTrans" cxnId="{8E01BE48-3028-EE43-A672-3D7F85A5AC3B}">
      <dgm:prSet/>
      <dgm:spPr/>
      <dgm:t>
        <a:bodyPr/>
        <a:lstStyle/>
        <a:p>
          <a:endParaRPr lang="en-GB"/>
        </a:p>
      </dgm:t>
    </dgm:pt>
    <dgm:pt modelId="{FF1EA457-7CE3-3748-B0AF-AD0E6DFC0DB1}">
      <dgm:prSet phldrT="[Text]" custT="1"/>
      <dgm:spPr/>
      <dgm:t>
        <a:bodyPr/>
        <a:lstStyle/>
        <a:p>
          <a:r>
            <a:rPr lang="tr-TR" sz="3200" b="0" dirty="0">
              <a:solidFill>
                <a:schemeClr val="tx2"/>
              </a:solidFill>
              <a:latin typeface="Montserrat" pitchFamily="2" charset="77"/>
            </a:rPr>
            <a:t>Katı programlar</a:t>
          </a:r>
          <a:endParaRPr lang="en-GB" sz="3200" b="0" dirty="0">
            <a:solidFill>
              <a:schemeClr val="tx2"/>
            </a:solidFill>
            <a:latin typeface="Montserrat" pitchFamily="2" charset="77"/>
          </a:endParaRPr>
        </a:p>
      </dgm:t>
    </dgm:pt>
    <dgm:pt modelId="{119B83B6-C24D-024A-8AE7-E11BB265BB09}" type="parTrans" cxnId="{6F284C22-CB3C-3340-BBA9-88CB75C13F30}">
      <dgm:prSet/>
      <dgm:spPr/>
      <dgm:t>
        <a:bodyPr/>
        <a:lstStyle/>
        <a:p>
          <a:endParaRPr lang="en-GB"/>
        </a:p>
      </dgm:t>
    </dgm:pt>
    <dgm:pt modelId="{9547D3B6-FF49-1745-A09B-1D605CF64D70}" type="sibTrans" cxnId="{6F284C22-CB3C-3340-BBA9-88CB75C13F30}">
      <dgm:prSet/>
      <dgm:spPr/>
      <dgm:t>
        <a:bodyPr/>
        <a:lstStyle/>
        <a:p>
          <a:endParaRPr lang="en-GB"/>
        </a:p>
      </dgm:t>
    </dgm:pt>
    <dgm:pt modelId="{60A85FE4-EEC4-374C-BD37-7BE14825D562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Çevrimiçi yöntemleri kullanma</a:t>
          </a:r>
          <a:endParaRPr lang="en-GB" sz="2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F47E990-BE55-9A47-9F47-160720E33E82}" type="parTrans" cxnId="{63489882-6F10-A140-8F64-79489DD95742}">
      <dgm:prSet/>
      <dgm:spPr/>
      <dgm:t>
        <a:bodyPr/>
        <a:lstStyle/>
        <a:p>
          <a:endParaRPr lang="en-GB"/>
        </a:p>
      </dgm:t>
    </dgm:pt>
    <dgm:pt modelId="{752A57D2-DF5F-F949-91BC-17C47B32A408}" type="sibTrans" cxnId="{63489882-6F10-A140-8F64-79489DD95742}">
      <dgm:prSet/>
      <dgm:spPr/>
      <dgm:t>
        <a:bodyPr/>
        <a:lstStyle/>
        <a:p>
          <a:endParaRPr lang="en-GB"/>
        </a:p>
      </dgm:t>
    </dgm:pt>
    <dgm:pt modelId="{E9EB8867-DBAE-0B46-85BA-74D45E3EEB28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Program tasarımı sırasında esnekliği savunma</a:t>
          </a:r>
          <a:endParaRPr lang="en-GB" sz="24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DC2E227-8D68-7C4D-9AE2-E6DD8834A250}" type="parTrans" cxnId="{20C8B6C1-2090-EA46-9F58-67E6EC3F5619}">
      <dgm:prSet/>
      <dgm:spPr/>
      <dgm:t>
        <a:bodyPr/>
        <a:lstStyle/>
        <a:p>
          <a:endParaRPr lang="en-GB"/>
        </a:p>
      </dgm:t>
    </dgm:pt>
    <dgm:pt modelId="{25D2A8D9-4145-5848-8F7F-B4E89D0F37FB}" type="sibTrans" cxnId="{20C8B6C1-2090-EA46-9F58-67E6EC3F5619}">
      <dgm:prSet/>
      <dgm:spPr/>
      <dgm:t>
        <a:bodyPr/>
        <a:lstStyle/>
        <a:p>
          <a:endParaRPr lang="en-GB"/>
        </a:p>
      </dgm:t>
    </dgm:pt>
    <dgm:pt modelId="{3006EA33-CD97-FA47-917E-47ED1E335DFE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Gönüllülerin tavsiyelerini sorma</a:t>
          </a:r>
          <a:endParaRPr lang="en-GB" sz="2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EF307A2-EBBB-9845-8570-9931472B94D1}" type="parTrans" cxnId="{19451B13-8799-614A-9C9D-7668C29508F4}">
      <dgm:prSet/>
      <dgm:spPr/>
      <dgm:t>
        <a:bodyPr/>
        <a:lstStyle/>
        <a:p>
          <a:endParaRPr lang="en-GB"/>
        </a:p>
      </dgm:t>
    </dgm:pt>
    <dgm:pt modelId="{A055F30A-225B-6344-AF2C-857EDD30FA91}" type="sibTrans" cxnId="{19451B13-8799-614A-9C9D-7668C29508F4}">
      <dgm:prSet/>
      <dgm:spPr/>
      <dgm:t>
        <a:bodyPr/>
        <a:lstStyle/>
        <a:p>
          <a:endParaRPr lang="en-GB"/>
        </a:p>
      </dgm:t>
    </dgm:pt>
    <dgm:pt modelId="{D24E7ABB-81A1-434F-B903-985B0C17697A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Topluluk temsilcileriyle telefonla görüşme</a:t>
          </a:r>
          <a:endParaRPr lang="en-GB" sz="2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6347B4D-1C2B-354E-9E4F-A925B14A9FF6}" type="parTrans" cxnId="{42299475-35F9-9C48-A0E4-D6F27883D5FE}">
      <dgm:prSet/>
      <dgm:spPr/>
      <dgm:t>
        <a:bodyPr/>
        <a:lstStyle/>
        <a:p>
          <a:endParaRPr lang="en-GB"/>
        </a:p>
      </dgm:t>
    </dgm:pt>
    <dgm:pt modelId="{F4D0EAB3-4E97-2340-BF36-8D6B73110CB5}" type="sibTrans" cxnId="{42299475-35F9-9C48-A0E4-D6F27883D5FE}">
      <dgm:prSet/>
      <dgm:spPr/>
      <dgm:t>
        <a:bodyPr/>
        <a:lstStyle/>
        <a:p>
          <a:endParaRPr lang="en-GB"/>
        </a:p>
      </dgm:t>
    </dgm:pt>
    <dgm:pt modelId="{20877CDE-CBCB-4B5F-99CB-4405759EBDFA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Hızlı danışmanlık</a:t>
          </a:r>
        </a:p>
      </dgm:t>
    </dgm:pt>
    <dgm:pt modelId="{38BE956B-0F7F-44FC-90D2-D90A403C82E4}" type="parTrans" cxnId="{71AFB2D9-F42E-4F1D-B0B1-58CCB1B3A67A}">
      <dgm:prSet/>
      <dgm:spPr/>
      <dgm:t>
        <a:bodyPr/>
        <a:lstStyle/>
        <a:p>
          <a:endParaRPr lang="tr-TR"/>
        </a:p>
      </dgm:t>
    </dgm:pt>
    <dgm:pt modelId="{88FA813E-78A6-4AFD-9E24-F56332F2D075}" type="sibTrans" cxnId="{71AFB2D9-F42E-4F1D-B0B1-58CCB1B3A67A}">
      <dgm:prSet/>
      <dgm:spPr/>
      <dgm:t>
        <a:bodyPr/>
        <a:lstStyle/>
        <a:p>
          <a:endParaRPr lang="tr-TR"/>
        </a:p>
      </dgm:t>
    </dgm:pt>
    <dgm:pt modelId="{5835644E-BA2C-4326-A33D-059EEBB66B4A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Planlama sürecine erken başlama</a:t>
          </a:r>
        </a:p>
      </dgm:t>
    </dgm:pt>
    <dgm:pt modelId="{342CC332-9736-4D5B-B54A-801DDB9441B1}" type="parTrans" cxnId="{4416DE1C-8947-4B56-A420-8CDE4026BD39}">
      <dgm:prSet/>
      <dgm:spPr/>
      <dgm:t>
        <a:bodyPr/>
        <a:lstStyle/>
        <a:p>
          <a:endParaRPr lang="tr-TR"/>
        </a:p>
      </dgm:t>
    </dgm:pt>
    <dgm:pt modelId="{98A45D2D-2635-4BAA-B64B-25AB67AD31CD}" type="sibTrans" cxnId="{4416DE1C-8947-4B56-A420-8CDE4026BD39}">
      <dgm:prSet/>
      <dgm:spPr/>
      <dgm:t>
        <a:bodyPr/>
        <a:lstStyle/>
        <a:p>
          <a:endParaRPr lang="tr-TR"/>
        </a:p>
      </dgm:t>
    </dgm:pt>
    <dgm:pt modelId="{5B39C497-59A8-47D6-8449-75148FE5026F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İkincil verileri kullanma - geri bildirim, önceki değerlendirmeler vb.</a:t>
          </a:r>
        </a:p>
      </dgm:t>
    </dgm:pt>
    <dgm:pt modelId="{71142132-5F61-40FA-9A17-3921FF1486B6}" type="parTrans" cxnId="{9909D09F-70D0-42D5-BB84-1332A5B18133}">
      <dgm:prSet/>
      <dgm:spPr/>
      <dgm:t>
        <a:bodyPr/>
        <a:lstStyle/>
        <a:p>
          <a:endParaRPr lang="tr-TR"/>
        </a:p>
      </dgm:t>
    </dgm:pt>
    <dgm:pt modelId="{BA31AB92-48EC-413F-B3A0-3094F85ED692}" type="sibTrans" cxnId="{9909D09F-70D0-42D5-BB84-1332A5B18133}">
      <dgm:prSet/>
      <dgm:spPr/>
      <dgm:t>
        <a:bodyPr/>
        <a:lstStyle/>
        <a:p>
          <a:endParaRPr lang="tr-TR"/>
        </a:p>
      </dgm:t>
    </dgm:pt>
    <dgm:pt modelId="{E502C176-C309-4B86-896D-9E86FBBA671D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Topluluk içinde yer alan gönüllüler aracılığıyla çalışma</a:t>
          </a:r>
        </a:p>
      </dgm:t>
    </dgm:pt>
    <dgm:pt modelId="{97049E91-04C5-4E9E-BCFA-1428E9A29BA8}" type="parTrans" cxnId="{2065479A-6997-4203-A6B2-AEDB9C04E0C2}">
      <dgm:prSet/>
      <dgm:spPr/>
      <dgm:t>
        <a:bodyPr/>
        <a:lstStyle/>
        <a:p>
          <a:endParaRPr lang="tr-TR"/>
        </a:p>
      </dgm:t>
    </dgm:pt>
    <dgm:pt modelId="{5B3BF2E3-CF0C-42CB-807F-9E1C3ABE42F8}" type="sibTrans" cxnId="{2065479A-6997-4203-A6B2-AEDB9C04E0C2}">
      <dgm:prSet/>
      <dgm:spPr/>
      <dgm:t>
        <a:bodyPr/>
        <a:lstStyle/>
        <a:p>
          <a:endParaRPr lang="tr-TR"/>
        </a:p>
      </dgm:t>
    </dgm:pt>
    <dgm:pt modelId="{48D012DE-E6D2-4B03-B862-D955CA66A51C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Sorunların ne olduğunu öğrenme</a:t>
          </a:r>
        </a:p>
      </dgm:t>
    </dgm:pt>
    <dgm:pt modelId="{DA4DA574-C3A2-486B-82BB-348D5ADB2851}" type="parTrans" cxnId="{88913977-2216-4DCC-8261-8824AE12C3A0}">
      <dgm:prSet/>
      <dgm:spPr/>
      <dgm:t>
        <a:bodyPr/>
        <a:lstStyle/>
        <a:p>
          <a:endParaRPr lang="tr-TR"/>
        </a:p>
      </dgm:t>
    </dgm:pt>
    <dgm:pt modelId="{DF42F8DD-245C-4E5F-AF01-A4C997D95A8E}" type="sibTrans" cxnId="{88913977-2216-4DCC-8261-8824AE12C3A0}">
      <dgm:prSet/>
      <dgm:spPr/>
      <dgm:t>
        <a:bodyPr/>
        <a:lstStyle/>
        <a:p>
          <a:endParaRPr lang="tr-TR"/>
        </a:p>
      </dgm:t>
    </dgm:pt>
    <dgm:pt modelId="{C3A512A6-F05B-4A93-B193-2CADCD03FE94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Onlarla birlikte çalışma, aynı zamanda onların etrafında dolaşma</a:t>
          </a:r>
        </a:p>
      </dgm:t>
    </dgm:pt>
    <dgm:pt modelId="{27D78EB3-129D-41EF-BC17-5DF76687AD6A}" type="parTrans" cxnId="{E9A821BF-561E-481F-A606-6F23B5E709F0}">
      <dgm:prSet/>
      <dgm:spPr/>
      <dgm:t>
        <a:bodyPr/>
        <a:lstStyle/>
        <a:p>
          <a:endParaRPr lang="tr-TR"/>
        </a:p>
      </dgm:t>
    </dgm:pt>
    <dgm:pt modelId="{81CEF5B0-36C0-4C0B-AF30-4B93C19DBC87}" type="sibTrans" cxnId="{E9A821BF-561E-481F-A606-6F23B5E709F0}">
      <dgm:prSet/>
      <dgm:spPr/>
      <dgm:t>
        <a:bodyPr/>
        <a:lstStyle/>
        <a:p>
          <a:endParaRPr lang="tr-TR"/>
        </a:p>
      </dgm:t>
    </dgm:pt>
    <dgm:pt modelId="{500133CA-DB2E-4CDA-AC8F-A12F238E6045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Diğer paydaşlardan tavsiye isteme</a:t>
          </a:r>
        </a:p>
      </dgm:t>
    </dgm:pt>
    <dgm:pt modelId="{65124269-E82C-4321-B741-8F31600C34B3}" type="parTrans" cxnId="{DB09513E-5DEA-403C-B091-A89F5383B1E9}">
      <dgm:prSet/>
      <dgm:spPr/>
      <dgm:t>
        <a:bodyPr/>
        <a:lstStyle/>
        <a:p>
          <a:endParaRPr lang="tr-TR"/>
        </a:p>
      </dgm:t>
    </dgm:pt>
    <dgm:pt modelId="{DA5C66F7-E9F5-4673-95DD-D810830C5894}" type="sibTrans" cxnId="{DB09513E-5DEA-403C-B091-A89F5383B1E9}">
      <dgm:prSet/>
      <dgm:spPr/>
      <dgm:t>
        <a:bodyPr/>
        <a:lstStyle/>
        <a:p>
          <a:endParaRPr lang="tr-TR"/>
        </a:p>
      </dgm:t>
    </dgm:pt>
    <dgm:pt modelId="{D7A4181E-5548-4862-B458-339572B63DCF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Bir geri bildirim mekanizması oluşturma</a:t>
          </a:r>
        </a:p>
      </dgm:t>
    </dgm:pt>
    <dgm:pt modelId="{048D64B7-0C12-4BD7-96A9-9D618343754E}" type="parTrans" cxnId="{3F13F271-57B0-4FB7-B10F-DD20718F167D}">
      <dgm:prSet/>
      <dgm:spPr/>
      <dgm:t>
        <a:bodyPr/>
        <a:lstStyle/>
        <a:p>
          <a:endParaRPr lang="tr-TR"/>
        </a:p>
      </dgm:t>
    </dgm:pt>
    <dgm:pt modelId="{5483C0E9-5FCC-4F78-AB77-20816F5CD863}" type="sibTrans" cxnId="{3F13F271-57B0-4FB7-B10F-DD20718F167D}">
      <dgm:prSet/>
      <dgm:spPr/>
      <dgm:t>
        <a:bodyPr/>
        <a:lstStyle/>
        <a:p>
          <a:endParaRPr lang="tr-TR"/>
        </a:p>
      </dgm:t>
    </dgm:pt>
    <dgm:pt modelId="{104FF402-0A16-405F-9164-29BAC37F0AD5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tr-TR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Suçu bağışçıya at!</a:t>
          </a:r>
        </a:p>
      </dgm:t>
    </dgm:pt>
    <dgm:pt modelId="{7FE06A8B-950C-484D-9719-F354CF41616D}" type="parTrans" cxnId="{9319ECFF-CAE5-426C-A8FB-F9A844EFB9A6}">
      <dgm:prSet/>
      <dgm:spPr/>
      <dgm:t>
        <a:bodyPr/>
        <a:lstStyle/>
        <a:p>
          <a:endParaRPr lang="tr-TR"/>
        </a:p>
      </dgm:t>
    </dgm:pt>
    <dgm:pt modelId="{27BAD018-C75F-4892-8462-089D1022229A}" type="sibTrans" cxnId="{9319ECFF-CAE5-426C-A8FB-F9A844EFB9A6}">
      <dgm:prSet/>
      <dgm:spPr/>
      <dgm:t>
        <a:bodyPr/>
        <a:lstStyle/>
        <a:p>
          <a:endParaRPr lang="tr-TR"/>
        </a:p>
      </dgm:t>
    </dgm:pt>
    <dgm:pt modelId="{F41FB549-848B-43FF-A458-759714DEF5C8}">
      <dgm:prSet custT="1"/>
      <dgm:spPr/>
      <dgm:t>
        <a:bodyPr/>
        <a:lstStyle/>
        <a:p>
          <a:pPr rtl="0">
            <a:spcAft>
              <a:spcPts val="1200"/>
            </a:spcAft>
          </a:pPr>
          <a:r>
            <a:rPr lang="tr-TR" sz="2200" dirty="0">
              <a:solidFill>
                <a:schemeClr val="tx1"/>
              </a:solidFill>
              <a:latin typeface="Open Sans"/>
              <a:ea typeface="Open Sans"/>
              <a:cs typeface="Open Sans"/>
            </a:rPr>
            <a:t>Karar vericilere ulaşılması zor grupların katılımı için savunuculuk yapma</a:t>
          </a:r>
        </a:p>
      </dgm:t>
    </dgm:pt>
    <dgm:pt modelId="{4D109DF8-8285-4E8A-BD35-847FACFFA599}" type="parTrans" cxnId="{83165A8C-AD9E-43D9-9DA0-019E15E5FCEC}">
      <dgm:prSet/>
      <dgm:spPr/>
      <dgm:t>
        <a:bodyPr/>
        <a:lstStyle/>
        <a:p>
          <a:endParaRPr lang="tr-TR"/>
        </a:p>
      </dgm:t>
    </dgm:pt>
    <dgm:pt modelId="{F6BDD884-EDB4-4429-82FD-CB2F7ECE0744}" type="sibTrans" cxnId="{83165A8C-AD9E-43D9-9DA0-019E15E5FCEC}">
      <dgm:prSet/>
      <dgm:spPr/>
      <dgm:t>
        <a:bodyPr/>
        <a:lstStyle/>
        <a:p>
          <a:endParaRPr lang="tr-TR"/>
        </a:p>
      </dgm:t>
    </dgm:pt>
    <dgm:pt modelId="{27F162F5-2B9A-4D6A-BB85-2BAC5925FD82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Uzman kuruluşlarla ortaklık kurma</a:t>
          </a:r>
        </a:p>
      </dgm:t>
    </dgm:pt>
    <dgm:pt modelId="{632350DA-2446-48B9-B01D-9D9805223835}" type="parTrans" cxnId="{02C21FA6-38A6-489B-8FC5-72E32D7449D4}">
      <dgm:prSet/>
      <dgm:spPr/>
      <dgm:t>
        <a:bodyPr/>
        <a:lstStyle/>
        <a:p>
          <a:endParaRPr lang="tr-TR"/>
        </a:p>
      </dgm:t>
    </dgm:pt>
    <dgm:pt modelId="{6F7ADBC0-FC59-489A-BBE4-65F77D8B0B62}" type="sibTrans" cxnId="{02C21FA6-38A6-489B-8FC5-72E32D7449D4}">
      <dgm:prSet/>
      <dgm:spPr/>
      <dgm:t>
        <a:bodyPr/>
        <a:lstStyle/>
        <a:p>
          <a:endParaRPr lang="tr-TR"/>
        </a:p>
      </dgm:t>
    </dgm:pt>
    <dgm:pt modelId="{E794EE42-E929-47B5-A2A0-71477CD83B21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Cinsiyet rolleri ve erişim ihtiyaçları etrafında plan yapma</a:t>
          </a:r>
        </a:p>
      </dgm:t>
    </dgm:pt>
    <dgm:pt modelId="{71B9587D-9C39-48E7-B0A0-AAEE0190CC87}" type="parTrans" cxnId="{6B0F2DF4-9BC3-4AB4-86BA-A81EBE20E48C}">
      <dgm:prSet/>
      <dgm:spPr/>
      <dgm:t>
        <a:bodyPr/>
        <a:lstStyle/>
        <a:p>
          <a:endParaRPr lang="tr-TR"/>
        </a:p>
      </dgm:t>
    </dgm:pt>
    <dgm:pt modelId="{81D1A396-2B67-439A-A29D-A0D847748897}" type="sibTrans" cxnId="{6B0F2DF4-9BC3-4AB4-86BA-A81EBE20E48C}">
      <dgm:prSet/>
      <dgm:spPr/>
      <dgm:t>
        <a:bodyPr/>
        <a:lstStyle/>
        <a:p>
          <a:endParaRPr lang="tr-TR"/>
        </a:p>
      </dgm:t>
    </dgm:pt>
    <dgm:pt modelId="{CC82F3D7-F21F-473D-90AC-AB2EEB21BDF1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Bu gruplardan gönüllüler kullanma</a:t>
          </a:r>
        </a:p>
      </dgm:t>
    </dgm:pt>
    <dgm:pt modelId="{276FBC91-6E5C-4315-949F-E1623695870E}" type="parTrans" cxnId="{C8E52A5E-2BD5-4CD5-93E3-837D76905446}">
      <dgm:prSet/>
      <dgm:spPr/>
      <dgm:t>
        <a:bodyPr/>
        <a:lstStyle/>
        <a:p>
          <a:endParaRPr lang="tr-TR"/>
        </a:p>
      </dgm:t>
    </dgm:pt>
    <dgm:pt modelId="{FC06A838-CF95-444C-A70F-C3CBB0B181F9}" type="sibTrans" cxnId="{C8E52A5E-2BD5-4CD5-93E3-837D76905446}">
      <dgm:prSet/>
      <dgm:spPr/>
      <dgm:t>
        <a:bodyPr/>
        <a:lstStyle/>
        <a:p>
          <a:endParaRPr lang="tr-TR"/>
        </a:p>
      </dgm:t>
    </dgm:pt>
    <dgm:pt modelId="{12F66486-DC56-471A-A2F0-948E939B63E9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Gruplara nasıl katılabileceklerini sorma</a:t>
          </a:r>
        </a:p>
      </dgm:t>
    </dgm:pt>
    <dgm:pt modelId="{41FF0509-592A-41D5-9402-9C6582480772}" type="parTrans" cxnId="{58C542B5-5776-497F-AE87-C3EB13414E7C}">
      <dgm:prSet/>
      <dgm:spPr/>
      <dgm:t>
        <a:bodyPr/>
        <a:lstStyle/>
        <a:p>
          <a:endParaRPr lang="tr-TR"/>
        </a:p>
      </dgm:t>
    </dgm:pt>
    <dgm:pt modelId="{D615FB22-C55D-402E-A0CD-6C9DAEA626CE}" type="sibTrans" cxnId="{58C542B5-5776-497F-AE87-C3EB13414E7C}">
      <dgm:prSet/>
      <dgm:spPr/>
      <dgm:t>
        <a:bodyPr/>
        <a:lstStyle/>
        <a:p>
          <a:endParaRPr lang="tr-TR"/>
        </a:p>
      </dgm:t>
    </dgm:pt>
    <dgm:pt modelId="{7CB5CA2A-0A32-48E2-9E51-C8332A7E5DB9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Değişim için kanıt toplama</a:t>
          </a:r>
        </a:p>
      </dgm:t>
    </dgm:pt>
    <dgm:pt modelId="{67A9794A-E170-468A-B8B9-325F54A7B420}" type="parTrans" cxnId="{BF57E15A-43FC-4E88-AC0E-9338D49D6778}">
      <dgm:prSet/>
      <dgm:spPr/>
      <dgm:t>
        <a:bodyPr/>
        <a:lstStyle/>
        <a:p>
          <a:endParaRPr lang="tr-TR"/>
        </a:p>
      </dgm:t>
    </dgm:pt>
    <dgm:pt modelId="{46D8C18C-1DC3-4CEC-B541-FB682151B675}" type="sibTrans" cxnId="{BF57E15A-43FC-4E88-AC0E-9338D49D6778}">
      <dgm:prSet/>
      <dgm:spPr/>
      <dgm:t>
        <a:bodyPr/>
        <a:lstStyle/>
        <a:p>
          <a:endParaRPr lang="tr-TR"/>
        </a:p>
      </dgm:t>
    </dgm:pt>
    <dgm:pt modelId="{EAF84C93-8805-4039-B5AA-30CF0D586374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Yüksek sesle konuşma ve paylaşma</a:t>
          </a:r>
        </a:p>
      </dgm:t>
    </dgm:pt>
    <dgm:pt modelId="{10BF28AC-5D35-464F-BD6B-95001720DB42}" type="parTrans" cxnId="{F913781A-27E0-4CC3-949C-C0FE9FA45489}">
      <dgm:prSet/>
      <dgm:spPr/>
      <dgm:t>
        <a:bodyPr/>
        <a:lstStyle/>
        <a:p>
          <a:endParaRPr lang="tr-TR"/>
        </a:p>
      </dgm:t>
    </dgm:pt>
    <dgm:pt modelId="{445DAC95-2D2D-48F6-A372-36841C71759E}" type="sibTrans" cxnId="{F913781A-27E0-4CC3-949C-C0FE9FA45489}">
      <dgm:prSet/>
      <dgm:spPr/>
      <dgm:t>
        <a:bodyPr/>
        <a:lstStyle/>
        <a:p>
          <a:endParaRPr lang="tr-TR"/>
        </a:p>
      </dgm:t>
    </dgm:pt>
    <dgm:pt modelId="{8476E324-01C0-4354-B59F-F2BB7FF14408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Dürüst olma ve sorunları toplulukla tartışma</a:t>
          </a:r>
        </a:p>
      </dgm:t>
    </dgm:pt>
    <dgm:pt modelId="{4EE55E71-C8A7-4233-B032-49989C5E8453}" type="parTrans" cxnId="{7E075C12-917F-4B0E-82FB-62AB5E4AA607}">
      <dgm:prSet/>
      <dgm:spPr/>
      <dgm:t>
        <a:bodyPr/>
        <a:lstStyle/>
        <a:p>
          <a:endParaRPr lang="tr-TR"/>
        </a:p>
      </dgm:t>
    </dgm:pt>
    <dgm:pt modelId="{027E3870-CF75-4E24-867C-CB666F157172}" type="sibTrans" cxnId="{7E075C12-917F-4B0E-82FB-62AB5E4AA607}">
      <dgm:prSet/>
      <dgm:spPr/>
      <dgm:t>
        <a:bodyPr/>
        <a:lstStyle/>
        <a:p>
          <a:endParaRPr lang="tr-TR"/>
        </a:p>
      </dgm:t>
    </dgm:pt>
    <dgm:pt modelId="{3562786C-04B2-4C92-B627-7B41E6CCEA17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Diğer paydaşlarla görüşme</a:t>
          </a:r>
        </a:p>
      </dgm:t>
    </dgm:pt>
    <dgm:pt modelId="{9885238C-C005-47C0-A875-69F8C4636417}" type="parTrans" cxnId="{8B49385B-8EBE-432E-8141-5F3E0E1D2098}">
      <dgm:prSet/>
      <dgm:spPr/>
      <dgm:t>
        <a:bodyPr/>
        <a:lstStyle/>
        <a:p>
          <a:endParaRPr lang="tr-TR"/>
        </a:p>
      </dgm:t>
    </dgm:pt>
    <dgm:pt modelId="{E0028304-F403-401A-BE5B-CD0380DAA1FE}" type="sibTrans" cxnId="{8B49385B-8EBE-432E-8141-5F3E0E1D2098}">
      <dgm:prSet/>
      <dgm:spPr/>
      <dgm:t>
        <a:bodyPr/>
        <a:lstStyle/>
        <a:p>
          <a:endParaRPr lang="tr-TR"/>
        </a:p>
      </dgm:t>
    </dgm:pt>
    <dgm:pt modelId="{8E7630E7-7E1A-A34B-8EB4-AC183193092D}" type="pres">
      <dgm:prSet presAssocID="{181BAD4C-F76B-F840-97B1-C5AC3D7011AB}" presName="Name0" presStyleCnt="0">
        <dgm:presLayoutVars>
          <dgm:dir/>
          <dgm:animLvl val="lvl"/>
          <dgm:resizeHandles val="exact"/>
        </dgm:presLayoutVars>
      </dgm:prSet>
      <dgm:spPr/>
    </dgm:pt>
    <dgm:pt modelId="{278E512B-97A5-AB42-862F-BDC6103A69BC}" type="pres">
      <dgm:prSet presAssocID="{AB12D327-563D-8E4D-9B94-AA753D59532D}" presName="composite" presStyleCnt="0"/>
      <dgm:spPr/>
    </dgm:pt>
    <dgm:pt modelId="{D571AF48-8571-2345-94AA-5448183B56F3}" type="pres">
      <dgm:prSet presAssocID="{AB12D327-563D-8E4D-9B94-AA753D59532D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A20D54F0-E2E6-584C-8A6A-E7D3FED77051}" type="pres">
      <dgm:prSet presAssocID="{AB12D327-563D-8E4D-9B94-AA753D59532D}" presName="desTx" presStyleLbl="alignAccFollowNode1" presStyleIdx="0" presStyleCnt="4">
        <dgm:presLayoutVars>
          <dgm:bulletEnabled val="1"/>
        </dgm:presLayoutVars>
      </dgm:prSet>
      <dgm:spPr/>
    </dgm:pt>
    <dgm:pt modelId="{89ECE205-8795-9743-BF1A-069BB2A84AE8}" type="pres">
      <dgm:prSet presAssocID="{ECECA08B-B782-5842-9EDF-C2FE40A14982}" presName="space" presStyleCnt="0"/>
      <dgm:spPr/>
    </dgm:pt>
    <dgm:pt modelId="{533C13BF-2FF8-394F-8A8E-67F75190F560}" type="pres">
      <dgm:prSet presAssocID="{7CE0E770-D434-D248-AB17-79A091961DD7}" presName="composite" presStyleCnt="0"/>
      <dgm:spPr/>
    </dgm:pt>
    <dgm:pt modelId="{3A03FD09-9095-EC4B-A5A3-B973FA1C2C8D}" type="pres">
      <dgm:prSet presAssocID="{7CE0E770-D434-D248-AB17-79A091961DD7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21BFF181-4C09-8649-B101-FF9CB2DF6F21}" type="pres">
      <dgm:prSet presAssocID="{7CE0E770-D434-D248-AB17-79A091961DD7}" presName="desTx" presStyleLbl="alignAccFollowNode1" presStyleIdx="1" presStyleCnt="4">
        <dgm:presLayoutVars>
          <dgm:bulletEnabled val="1"/>
        </dgm:presLayoutVars>
      </dgm:prSet>
      <dgm:spPr/>
    </dgm:pt>
    <dgm:pt modelId="{9CAA9C0D-D525-E945-933E-39FA7A2DBCC4}" type="pres">
      <dgm:prSet presAssocID="{DFF53021-505B-E741-A991-A2F886718982}" presName="space" presStyleCnt="0"/>
      <dgm:spPr/>
    </dgm:pt>
    <dgm:pt modelId="{A10EE9B4-D752-C941-9935-560B074ACDAB}" type="pres">
      <dgm:prSet presAssocID="{100B6331-F343-1C49-8624-6430166335DC}" presName="composite" presStyleCnt="0"/>
      <dgm:spPr/>
    </dgm:pt>
    <dgm:pt modelId="{5C0B8109-60C3-7246-A185-E0E5412ACF12}" type="pres">
      <dgm:prSet presAssocID="{100B6331-F343-1C49-8624-6430166335DC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3A03036B-FD6D-F84E-8461-7A6536DEC993}" type="pres">
      <dgm:prSet presAssocID="{100B6331-F343-1C49-8624-6430166335DC}" presName="desTx" presStyleLbl="alignAccFollowNode1" presStyleIdx="2" presStyleCnt="4">
        <dgm:presLayoutVars>
          <dgm:bulletEnabled val="1"/>
        </dgm:presLayoutVars>
      </dgm:prSet>
      <dgm:spPr/>
    </dgm:pt>
    <dgm:pt modelId="{8660C52B-0720-F340-AE0C-46EFED16DFA2}" type="pres">
      <dgm:prSet presAssocID="{9E398FE1-BE11-394F-A7EC-28109C48F66C}" presName="space" presStyleCnt="0"/>
      <dgm:spPr/>
    </dgm:pt>
    <dgm:pt modelId="{87DE8B36-A92A-0241-835F-98B18D2B0621}" type="pres">
      <dgm:prSet presAssocID="{FF1EA457-7CE3-3748-B0AF-AD0E6DFC0DB1}" presName="composite" presStyleCnt="0"/>
      <dgm:spPr/>
    </dgm:pt>
    <dgm:pt modelId="{23D3A033-B5E6-3946-8830-E754D1D4D50A}" type="pres">
      <dgm:prSet presAssocID="{FF1EA457-7CE3-3748-B0AF-AD0E6DFC0DB1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8FBBCD58-F8D5-BD4C-8BE0-F4C9BCB7489B}" type="pres">
      <dgm:prSet presAssocID="{FF1EA457-7CE3-3748-B0AF-AD0E6DFC0DB1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70217100-ED0A-4406-95D2-D096F3CE5D35}" type="presOf" srcId="{D7A4181E-5548-4862-B458-339572B63DCF}" destId="{21BFF181-4C09-8649-B101-FF9CB2DF6F21}" srcOrd="0" destOrd="5" presId="urn:microsoft.com/office/officeart/2005/8/layout/hList1"/>
    <dgm:cxn modelId="{36E2AF02-EF20-4650-BB9F-7427E4D07721}" type="presOf" srcId="{5B39C497-59A8-47D6-8449-75148FE5026F}" destId="{A20D54F0-E2E6-584C-8A6A-E7D3FED77051}" srcOrd="0" destOrd="4" presId="urn:microsoft.com/office/officeart/2005/8/layout/hList1"/>
    <dgm:cxn modelId="{11F32204-60F8-4AC3-9F06-86E68EC95E64}" type="presOf" srcId="{8476E324-01C0-4354-B59F-F2BB7FF14408}" destId="{8FBBCD58-F8D5-BD4C-8BE0-F4C9BCB7489B}" srcOrd="0" destOrd="3" presId="urn:microsoft.com/office/officeart/2005/8/layout/hList1"/>
    <dgm:cxn modelId="{05042A0A-460E-4DE9-B431-2F732B89DE61}" type="presOf" srcId="{EAF84C93-8805-4039-B5AA-30CF0D586374}" destId="{8FBBCD58-F8D5-BD4C-8BE0-F4C9BCB7489B}" srcOrd="0" destOrd="2" presId="urn:microsoft.com/office/officeart/2005/8/layout/hList1"/>
    <dgm:cxn modelId="{15E0A610-63C8-4861-8116-38AA14D78552}" type="presOf" srcId="{48D012DE-E6D2-4B03-B862-D955CA66A51C}" destId="{21BFF181-4C09-8649-B101-FF9CB2DF6F21}" srcOrd="0" destOrd="1" presId="urn:microsoft.com/office/officeart/2005/8/layout/hList1"/>
    <dgm:cxn modelId="{7E075C12-917F-4B0E-82FB-62AB5E4AA607}" srcId="{FF1EA457-7CE3-3748-B0AF-AD0E6DFC0DB1}" destId="{8476E324-01C0-4354-B59F-F2BB7FF14408}" srcOrd="3" destOrd="0" parTransId="{4EE55E71-C8A7-4233-B032-49989C5E8453}" sibTransId="{027E3870-CF75-4E24-867C-CB666F157172}"/>
    <dgm:cxn modelId="{19451B13-8799-614A-9C9D-7668C29508F4}" srcId="{7CE0E770-D434-D248-AB17-79A091961DD7}" destId="{3006EA33-CD97-FA47-917E-47ED1E335DFE}" srcOrd="3" destOrd="0" parTransId="{9EF307A2-EBBB-9845-8570-9931472B94D1}" sibTransId="{A055F30A-225B-6344-AF2C-857EDD30FA91}"/>
    <dgm:cxn modelId="{F913781A-27E0-4CC3-949C-C0FE9FA45489}" srcId="{FF1EA457-7CE3-3748-B0AF-AD0E6DFC0DB1}" destId="{EAF84C93-8805-4039-B5AA-30CF0D586374}" srcOrd="2" destOrd="0" parTransId="{10BF28AC-5D35-464F-BD6B-95001720DB42}" sibTransId="{445DAC95-2D2D-48F6-A372-36841C71759E}"/>
    <dgm:cxn modelId="{4416DE1C-8947-4B56-A420-8CDE4026BD39}" srcId="{AB12D327-563D-8E4D-9B94-AA753D59532D}" destId="{5835644E-BA2C-4326-A33D-059EEBB66B4A}" srcOrd="2" destOrd="0" parTransId="{342CC332-9736-4D5B-B54A-801DDB9441B1}" sibTransId="{98A45D2D-2635-4BAA-B64B-25AB67AD31CD}"/>
    <dgm:cxn modelId="{9ABCA91D-2CC1-4ACA-A89C-F7793634CA41}" type="presOf" srcId="{5835644E-BA2C-4326-A33D-059EEBB66B4A}" destId="{A20D54F0-E2E6-584C-8A6A-E7D3FED77051}" srcOrd="0" destOrd="2" presId="urn:microsoft.com/office/officeart/2005/8/layout/hList1"/>
    <dgm:cxn modelId="{6F284C22-CB3C-3340-BBA9-88CB75C13F30}" srcId="{181BAD4C-F76B-F840-97B1-C5AC3D7011AB}" destId="{FF1EA457-7CE3-3748-B0AF-AD0E6DFC0DB1}" srcOrd="3" destOrd="0" parTransId="{119B83B6-C24D-024A-8AE7-E11BB265BB09}" sibTransId="{9547D3B6-FF49-1745-A09B-1D605CF64D70}"/>
    <dgm:cxn modelId="{09EC3127-6F69-C149-B97F-86C7693E3830}" type="presOf" srcId="{D24E7ABB-81A1-434F-B903-985B0C17697A}" destId="{A20D54F0-E2E6-584C-8A6A-E7D3FED77051}" srcOrd="0" destOrd="0" presId="urn:microsoft.com/office/officeart/2005/8/layout/hList1"/>
    <dgm:cxn modelId="{7C6D892A-BA6B-3247-9D57-C93E435FEA49}" srcId="{181BAD4C-F76B-F840-97B1-C5AC3D7011AB}" destId="{AB12D327-563D-8E4D-9B94-AA753D59532D}" srcOrd="0" destOrd="0" parTransId="{6C881195-0D39-604C-B9DD-03C09328DC1E}" sibTransId="{ECECA08B-B782-5842-9EDF-C2FE40A14982}"/>
    <dgm:cxn modelId="{7BA3A434-2E5A-4A8D-A1F0-917637B96249}" type="presOf" srcId="{27F162F5-2B9A-4D6A-BB85-2BAC5925FD82}" destId="{3A03036B-FD6D-F84E-8461-7A6536DEC993}" srcOrd="0" destOrd="2" presId="urn:microsoft.com/office/officeart/2005/8/layout/hList1"/>
    <dgm:cxn modelId="{29B95B3E-AC06-8246-9AAF-0D9142E0207B}" type="presOf" srcId="{181BAD4C-F76B-F840-97B1-C5AC3D7011AB}" destId="{8E7630E7-7E1A-A34B-8EB4-AC183193092D}" srcOrd="0" destOrd="0" presId="urn:microsoft.com/office/officeart/2005/8/layout/hList1"/>
    <dgm:cxn modelId="{DB09513E-5DEA-403C-B091-A89F5383B1E9}" srcId="{7CE0E770-D434-D248-AB17-79A091961DD7}" destId="{500133CA-DB2E-4CDA-AC8F-A12F238E6045}" srcOrd="4" destOrd="0" parTransId="{65124269-E82C-4321-B741-8F31600C34B3}" sibTransId="{DA5C66F7-E9F5-4673-95DD-D810830C5894}"/>
    <dgm:cxn modelId="{8B49385B-8EBE-432E-8141-5F3E0E1D2098}" srcId="{FF1EA457-7CE3-3748-B0AF-AD0E6DFC0DB1}" destId="{3562786C-04B2-4C92-B627-7B41E6CCEA17}" srcOrd="4" destOrd="0" parTransId="{9885238C-C005-47C0-A875-69F8C4636417}" sibTransId="{E0028304-F403-401A-BE5B-CD0380DAA1FE}"/>
    <dgm:cxn modelId="{C8E52A5E-2BD5-4CD5-93E3-837D76905446}" srcId="{100B6331-F343-1C49-8624-6430166335DC}" destId="{CC82F3D7-F21F-473D-90AC-AB2EEB21BDF1}" srcOrd="4" destOrd="0" parTransId="{276FBC91-6E5C-4315-949F-E1623695870E}" sibTransId="{FC06A838-CF95-444C-A70F-C3CBB0B181F9}"/>
    <dgm:cxn modelId="{A7D3DF5E-42FA-47C6-B4C1-67A29D424245}" type="presOf" srcId="{E794EE42-E929-47B5-A2A0-71477CD83B21}" destId="{3A03036B-FD6D-F84E-8461-7A6536DEC993}" srcOrd="0" destOrd="3" presId="urn:microsoft.com/office/officeart/2005/8/layout/hList1"/>
    <dgm:cxn modelId="{D41A3462-392E-408C-B21D-66E873DBB9B6}" type="presOf" srcId="{CC82F3D7-F21F-473D-90AC-AB2EEB21BDF1}" destId="{3A03036B-FD6D-F84E-8461-7A6536DEC993}" srcOrd="0" destOrd="4" presId="urn:microsoft.com/office/officeart/2005/8/layout/hList1"/>
    <dgm:cxn modelId="{8E01BE48-3028-EE43-A672-3D7F85A5AC3B}" srcId="{100B6331-F343-1C49-8624-6430166335DC}" destId="{1914C2B9-68E8-924C-8BA2-A8CE493A90FD}" srcOrd="0" destOrd="0" parTransId="{38EA4ABA-0198-524F-A580-38E92304BC6E}" sibTransId="{09929F95-D922-644A-A14B-3819938EDB61}"/>
    <dgm:cxn modelId="{A5D5D649-C257-7F4D-A4C9-1C447E87C36F}" srcId="{181BAD4C-F76B-F840-97B1-C5AC3D7011AB}" destId="{100B6331-F343-1C49-8624-6430166335DC}" srcOrd="2" destOrd="0" parTransId="{BD18812E-986E-E544-AD71-F9B64A0F2491}" sibTransId="{9E398FE1-BE11-394F-A7EC-28109C48F66C}"/>
    <dgm:cxn modelId="{D5A9024D-C858-4DC9-B93B-E324CEF0C092}" type="presOf" srcId="{20877CDE-CBCB-4B5F-99CB-4405759EBDFA}" destId="{A20D54F0-E2E6-584C-8A6A-E7D3FED77051}" srcOrd="0" destOrd="1" presId="urn:microsoft.com/office/officeart/2005/8/layout/hList1"/>
    <dgm:cxn modelId="{53318950-3B31-2349-8014-8CC2159C7DCF}" type="presOf" srcId="{3006EA33-CD97-FA47-917E-47ED1E335DFE}" destId="{21BFF181-4C09-8649-B101-FF9CB2DF6F21}" srcOrd="0" destOrd="3" presId="urn:microsoft.com/office/officeart/2005/8/layout/hList1"/>
    <dgm:cxn modelId="{3F13F271-57B0-4FB7-B10F-DD20718F167D}" srcId="{7CE0E770-D434-D248-AB17-79A091961DD7}" destId="{D7A4181E-5548-4862-B458-339572B63DCF}" srcOrd="5" destOrd="0" parTransId="{048D64B7-0C12-4BD7-96A9-9D618343754E}" sibTransId="{5483C0E9-5FCC-4F78-AB77-20816F5CD863}"/>
    <dgm:cxn modelId="{D9E5F074-2322-4F3B-A4AC-5C0701BFD5D7}" type="presOf" srcId="{3562786C-04B2-4C92-B627-7B41E6CCEA17}" destId="{8FBBCD58-F8D5-BD4C-8BE0-F4C9BCB7489B}" srcOrd="0" destOrd="4" presId="urn:microsoft.com/office/officeart/2005/8/layout/hList1"/>
    <dgm:cxn modelId="{42299475-35F9-9C48-A0E4-D6F27883D5FE}" srcId="{AB12D327-563D-8E4D-9B94-AA753D59532D}" destId="{D24E7ABB-81A1-434F-B903-985B0C17697A}" srcOrd="0" destOrd="0" parTransId="{96347B4D-1C2B-354E-9E4F-A925B14A9FF6}" sibTransId="{F4D0EAB3-4E97-2340-BF36-8D6B73110CB5}"/>
    <dgm:cxn modelId="{F0AA0077-F0D2-4EBA-B681-75BA5857C9DC}" type="presOf" srcId="{C3A512A6-F05B-4A93-B193-2CADCD03FE94}" destId="{21BFF181-4C09-8649-B101-FF9CB2DF6F21}" srcOrd="0" destOrd="2" presId="urn:microsoft.com/office/officeart/2005/8/layout/hList1"/>
    <dgm:cxn modelId="{88913977-2216-4DCC-8261-8824AE12C3A0}" srcId="{7CE0E770-D434-D248-AB17-79A091961DD7}" destId="{48D012DE-E6D2-4B03-B862-D955CA66A51C}" srcOrd="1" destOrd="0" parTransId="{DA4DA574-C3A2-486B-82BB-348D5ADB2851}" sibTransId="{DF42F8DD-245C-4E5F-AF01-A4C997D95A8E}"/>
    <dgm:cxn modelId="{BF57E15A-43FC-4E88-AC0E-9338D49D6778}" srcId="{FF1EA457-7CE3-3748-B0AF-AD0E6DFC0DB1}" destId="{7CB5CA2A-0A32-48E2-9E51-C8332A7E5DB9}" srcOrd="1" destOrd="0" parTransId="{67A9794A-E170-468A-B8B9-325F54A7B420}" sibTransId="{46D8C18C-1DC3-4CEC-B541-FB682151B675}"/>
    <dgm:cxn modelId="{D481D47F-2C60-D74E-AA41-9F20F80B85F8}" type="presOf" srcId="{FF1EA457-7CE3-3748-B0AF-AD0E6DFC0DB1}" destId="{23D3A033-B5E6-3946-8830-E754D1D4D50A}" srcOrd="0" destOrd="0" presId="urn:microsoft.com/office/officeart/2005/8/layout/hList1"/>
    <dgm:cxn modelId="{63489882-6F10-A140-8F64-79489DD95742}" srcId="{AB12D327-563D-8E4D-9B94-AA753D59532D}" destId="{60A85FE4-EEC4-374C-BD37-7BE14825D562}" srcOrd="3" destOrd="0" parTransId="{1F47E990-BE55-9A47-9F47-160720E33E82}" sibTransId="{752A57D2-DF5F-F949-91BC-17C47B32A408}"/>
    <dgm:cxn modelId="{83165A8C-AD9E-43D9-9DA0-019E15E5FCEC}" srcId="{100B6331-F343-1C49-8624-6430166335DC}" destId="{F41FB549-848B-43FF-A458-759714DEF5C8}" srcOrd="1" destOrd="0" parTransId="{4D109DF8-8285-4E8A-BD35-847FACFFA599}" sibTransId="{F6BDD884-EDB4-4429-82FD-CB2F7ECE0744}"/>
    <dgm:cxn modelId="{2065479A-6997-4203-A6B2-AEDB9C04E0C2}" srcId="{AB12D327-563D-8E4D-9B94-AA753D59532D}" destId="{E502C176-C309-4B86-896D-9E86FBBA671D}" srcOrd="5" destOrd="0" parTransId="{97049E91-04C5-4E9E-BCFA-1428E9A29BA8}" sibTransId="{5B3BF2E3-CF0C-42CB-807F-9E1C3ABE42F8}"/>
    <dgm:cxn modelId="{CF4A0F9F-7FEA-9144-A2DA-7AAE7CAB3CD3}" srcId="{7CE0E770-D434-D248-AB17-79A091961DD7}" destId="{D4D01E8F-8882-7D49-8CED-9116FD43DDEF}" srcOrd="0" destOrd="0" parTransId="{69794588-BAA2-184D-B715-806E911FFBE6}" sibTransId="{517C5D0A-A741-4847-8BCA-F7AF52FE9A2B}"/>
    <dgm:cxn modelId="{9909D09F-70D0-42D5-BB84-1332A5B18133}" srcId="{AB12D327-563D-8E4D-9B94-AA753D59532D}" destId="{5B39C497-59A8-47D6-8449-75148FE5026F}" srcOrd="4" destOrd="0" parTransId="{71142132-5F61-40FA-9A17-3921FF1486B6}" sibTransId="{BA31AB92-48EC-413F-B3A0-3094F85ED692}"/>
    <dgm:cxn modelId="{02C21FA6-38A6-489B-8FC5-72E32D7449D4}" srcId="{100B6331-F343-1C49-8624-6430166335DC}" destId="{27F162F5-2B9A-4D6A-BB85-2BAC5925FD82}" srcOrd="2" destOrd="0" parTransId="{632350DA-2446-48B9-B01D-9D9805223835}" sibTransId="{6F7ADBC0-FC59-489A-BBE4-65F77D8B0B62}"/>
    <dgm:cxn modelId="{58C542B5-5776-497F-AE87-C3EB13414E7C}" srcId="{100B6331-F343-1C49-8624-6430166335DC}" destId="{12F66486-DC56-471A-A2F0-948E939B63E9}" srcOrd="5" destOrd="0" parTransId="{41FF0509-592A-41D5-9402-9C6582480772}" sibTransId="{D615FB22-C55D-402E-A0CD-6C9DAEA626CE}"/>
    <dgm:cxn modelId="{53F115B8-B176-6545-B04A-0ECE7AE51878}" type="presOf" srcId="{1914C2B9-68E8-924C-8BA2-A8CE493A90FD}" destId="{3A03036B-FD6D-F84E-8461-7A6536DEC993}" srcOrd="0" destOrd="0" presId="urn:microsoft.com/office/officeart/2005/8/layout/hList1"/>
    <dgm:cxn modelId="{62AAD0BC-BAD3-4B4C-9A92-5254B19FEE21}" type="presOf" srcId="{12F66486-DC56-471A-A2F0-948E939B63E9}" destId="{3A03036B-FD6D-F84E-8461-7A6536DEC993}" srcOrd="0" destOrd="5" presId="urn:microsoft.com/office/officeart/2005/8/layout/hList1"/>
    <dgm:cxn modelId="{645F11BF-4EA0-4ED4-AB7C-EF2E43926461}" type="presOf" srcId="{E502C176-C309-4B86-896D-9E86FBBA671D}" destId="{A20D54F0-E2E6-584C-8A6A-E7D3FED77051}" srcOrd="0" destOrd="5" presId="urn:microsoft.com/office/officeart/2005/8/layout/hList1"/>
    <dgm:cxn modelId="{E9A821BF-561E-481F-A606-6F23B5E709F0}" srcId="{7CE0E770-D434-D248-AB17-79A091961DD7}" destId="{C3A512A6-F05B-4A93-B193-2CADCD03FE94}" srcOrd="2" destOrd="0" parTransId="{27D78EB3-129D-41EF-BC17-5DF76687AD6A}" sibTransId="{81CEF5B0-36C0-4C0B-AF30-4B93C19DBC87}"/>
    <dgm:cxn modelId="{C57706C0-2793-D544-A546-4D645CC71990}" type="presOf" srcId="{100B6331-F343-1C49-8624-6430166335DC}" destId="{5C0B8109-60C3-7246-A185-E0E5412ACF12}" srcOrd="0" destOrd="0" presId="urn:microsoft.com/office/officeart/2005/8/layout/hList1"/>
    <dgm:cxn modelId="{20C8B6C1-2090-EA46-9F58-67E6EC3F5619}" srcId="{FF1EA457-7CE3-3748-B0AF-AD0E6DFC0DB1}" destId="{E9EB8867-DBAE-0B46-85BA-74D45E3EEB28}" srcOrd="0" destOrd="0" parTransId="{EDC2E227-8D68-7C4D-9AE2-E6DD8834A250}" sibTransId="{25D2A8D9-4145-5848-8F7F-B4E89D0F37FB}"/>
    <dgm:cxn modelId="{19D946C3-4FF0-7845-964B-12F6E50517AD}" type="presOf" srcId="{60A85FE4-EEC4-374C-BD37-7BE14825D562}" destId="{A20D54F0-E2E6-584C-8A6A-E7D3FED77051}" srcOrd="0" destOrd="3" presId="urn:microsoft.com/office/officeart/2005/8/layout/hList1"/>
    <dgm:cxn modelId="{BE287AD3-5758-4049-A3FA-C7D45A4FBAC2}" type="presOf" srcId="{7CB5CA2A-0A32-48E2-9E51-C8332A7E5DB9}" destId="{8FBBCD58-F8D5-BD4C-8BE0-F4C9BCB7489B}" srcOrd="0" destOrd="1" presId="urn:microsoft.com/office/officeart/2005/8/layout/hList1"/>
    <dgm:cxn modelId="{4F4A99D7-9471-0A47-8FF4-097A9114A5F0}" srcId="{181BAD4C-F76B-F840-97B1-C5AC3D7011AB}" destId="{7CE0E770-D434-D248-AB17-79A091961DD7}" srcOrd="1" destOrd="0" parTransId="{FB3FE794-3A11-B348-B587-DB1984AC171E}" sibTransId="{DFF53021-505B-E741-A991-A2F886718982}"/>
    <dgm:cxn modelId="{71AFB2D9-F42E-4F1D-B0B1-58CCB1B3A67A}" srcId="{AB12D327-563D-8E4D-9B94-AA753D59532D}" destId="{20877CDE-CBCB-4B5F-99CB-4405759EBDFA}" srcOrd="1" destOrd="0" parTransId="{38BE956B-0F7F-44FC-90D2-D90A403C82E4}" sibTransId="{88FA813E-78A6-4AFD-9E24-F56332F2D075}"/>
    <dgm:cxn modelId="{068DA6E8-915D-4A40-B2BA-EE22816FE570}" type="presOf" srcId="{F41FB549-848B-43FF-A458-759714DEF5C8}" destId="{3A03036B-FD6D-F84E-8461-7A6536DEC993}" srcOrd="0" destOrd="1" presId="urn:microsoft.com/office/officeart/2005/8/layout/hList1"/>
    <dgm:cxn modelId="{BB815CEA-C0D8-4AF4-BDB7-2D51F32D2452}" type="presOf" srcId="{500133CA-DB2E-4CDA-AC8F-A12F238E6045}" destId="{21BFF181-4C09-8649-B101-FF9CB2DF6F21}" srcOrd="0" destOrd="4" presId="urn:microsoft.com/office/officeart/2005/8/layout/hList1"/>
    <dgm:cxn modelId="{6B0F2DF4-9BC3-4AB4-86BA-A81EBE20E48C}" srcId="{100B6331-F343-1C49-8624-6430166335DC}" destId="{E794EE42-E929-47B5-A2A0-71477CD83B21}" srcOrd="3" destOrd="0" parTransId="{71B9587D-9C39-48E7-B0A0-AAEE0190CC87}" sibTransId="{81D1A396-2B67-439A-A29D-A0D847748897}"/>
    <dgm:cxn modelId="{D37B14F5-ABF8-FB44-B463-430B72E3FED5}" type="presOf" srcId="{AB12D327-563D-8E4D-9B94-AA753D59532D}" destId="{D571AF48-8571-2345-94AA-5448183B56F3}" srcOrd="0" destOrd="0" presId="urn:microsoft.com/office/officeart/2005/8/layout/hList1"/>
    <dgm:cxn modelId="{294E19F5-CBD0-44B6-B57F-BF8B1F0D21F2}" type="presOf" srcId="{104FF402-0A16-405F-9164-29BAC37F0AD5}" destId="{21BFF181-4C09-8649-B101-FF9CB2DF6F21}" srcOrd="0" destOrd="6" presId="urn:microsoft.com/office/officeart/2005/8/layout/hList1"/>
    <dgm:cxn modelId="{E001D8F8-A09A-A848-A709-482642DDA866}" type="presOf" srcId="{D4D01E8F-8882-7D49-8CED-9116FD43DDEF}" destId="{21BFF181-4C09-8649-B101-FF9CB2DF6F21}" srcOrd="0" destOrd="0" presId="urn:microsoft.com/office/officeart/2005/8/layout/hList1"/>
    <dgm:cxn modelId="{AEB1FEF8-91A3-9948-885B-7E0D98FD4798}" type="presOf" srcId="{7CE0E770-D434-D248-AB17-79A091961DD7}" destId="{3A03FD09-9095-EC4B-A5A3-B973FA1C2C8D}" srcOrd="0" destOrd="0" presId="urn:microsoft.com/office/officeart/2005/8/layout/hList1"/>
    <dgm:cxn modelId="{3EB6FEFB-3754-1249-A0A5-704C6C3AB4C8}" type="presOf" srcId="{E9EB8867-DBAE-0B46-85BA-74D45E3EEB28}" destId="{8FBBCD58-F8D5-BD4C-8BE0-F4C9BCB7489B}" srcOrd="0" destOrd="0" presId="urn:microsoft.com/office/officeart/2005/8/layout/hList1"/>
    <dgm:cxn modelId="{9319ECFF-CAE5-426C-A8FB-F9A844EFB9A6}" srcId="{7CE0E770-D434-D248-AB17-79A091961DD7}" destId="{104FF402-0A16-405F-9164-29BAC37F0AD5}" srcOrd="6" destOrd="0" parTransId="{7FE06A8B-950C-484D-9719-F354CF41616D}" sibTransId="{27BAD018-C75F-4892-8462-089D1022229A}"/>
    <dgm:cxn modelId="{4FCA51FD-88E1-CB46-B098-DA4561667B0A}" type="presParOf" srcId="{8E7630E7-7E1A-A34B-8EB4-AC183193092D}" destId="{278E512B-97A5-AB42-862F-BDC6103A69BC}" srcOrd="0" destOrd="0" presId="urn:microsoft.com/office/officeart/2005/8/layout/hList1"/>
    <dgm:cxn modelId="{4E8E3AA6-D262-714E-A1D0-8634CC031FAC}" type="presParOf" srcId="{278E512B-97A5-AB42-862F-BDC6103A69BC}" destId="{D571AF48-8571-2345-94AA-5448183B56F3}" srcOrd="0" destOrd="0" presId="urn:microsoft.com/office/officeart/2005/8/layout/hList1"/>
    <dgm:cxn modelId="{04C878DB-DA2E-E44F-AFDE-CB4D485212A8}" type="presParOf" srcId="{278E512B-97A5-AB42-862F-BDC6103A69BC}" destId="{A20D54F0-E2E6-584C-8A6A-E7D3FED77051}" srcOrd="1" destOrd="0" presId="urn:microsoft.com/office/officeart/2005/8/layout/hList1"/>
    <dgm:cxn modelId="{6F354DA3-C2A3-8F48-812A-E7618C83B82E}" type="presParOf" srcId="{8E7630E7-7E1A-A34B-8EB4-AC183193092D}" destId="{89ECE205-8795-9743-BF1A-069BB2A84AE8}" srcOrd="1" destOrd="0" presId="urn:microsoft.com/office/officeart/2005/8/layout/hList1"/>
    <dgm:cxn modelId="{A83845B5-153C-DF42-8A16-7989F52E33A2}" type="presParOf" srcId="{8E7630E7-7E1A-A34B-8EB4-AC183193092D}" destId="{533C13BF-2FF8-394F-8A8E-67F75190F560}" srcOrd="2" destOrd="0" presId="urn:microsoft.com/office/officeart/2005/8/layout/hList1"/>
    <dgm:cxn modelId="{35186D61-7C09-CB41-BE1F-BC576BA22579}" type="presParOf" srcId="{533C13BF-2FF8-394F-8A8E-67F75190F560}" destId="{3A03FD09-9095-EC4B-A5A3-B973FA1C2C8D}" srcOrd="0" destOrd="0" presId="urn:microsoft.com/office/officeart/2005/8/layout/hList1"/>
    <dgm:cxn modelId="{D54A0B7D-F9FF-184C-944F-00C78D6A5D44}" type="presParOf" srcId="{533C13BF-2FF8-394F-8A8E-67F75190F560}" destId="{21BFF181-4C09-8649-B101-FF9CB2DF6F21}" srcOrd="1" destOrd="0" presId="urn:microsoft.com/office/officeart/2005/8/layout/hList1"/>
    <dgm:cxn modelId="{A1F908DB-8000-F343-8431-F4467773378C}" type="presParOf" srcId="{8E7630E7-7E1A-A34B-8EB4-AC183193092D}" destId="{9CAA9C0D-D525-E945-933E-39FA7A2DBCC4}" srcOrd="3" destOrd="0" presId="urn:microsoft.com/office/officeart/2005/8/layout/hList1"/>
    <dgm:cxn modelId="{ADEE337D-5B02-CF45-B6BF-B6E781126F88}" type="presParOf" srcId="{8E7630E7-7E1A-A34B-8EB4-AC183193092D}" destId="{A10EE9B4-D752-C941-9935-560B074ACDAB}" srcOrd="4" destOrd="0" presId="urn:microsoft.com/office/officeart/2005/8/layout/hList1"/>
    <dgm:cxn modelId="{42E35605-88D0-0143-9CA2-C469D7E89B81}" type="presParOf" srcId="{A10EE9B4-D752-C941-9935-560B074ACDAB}" destId="{5C0B8109-60C3-7246-A185-E0E5412ACF12}" srcOrd="0" destOrd="0" presId="urn:microsoft.com/office/officeart/2005/8/layout/hList1"/>
    <dgm:cxn modelId="{D4776E5B-9A06-8B4E-9464-34C65442DF34}" type="presParOf" srcId="{A10EE9B4-D752-C941-9935-560B074ACDAB}" destId="{3A03036B-FD6D-F84E-8461-7A6536DEC993}" srcOrd="1" destOrd="0" presId="urn:microsoft.com/office/officeart/2005/8/layout/hList1"/>
    <dgm:cxn modelId="{72D0BCB2-FE23-9240-A307-773C1690C8B3}" type="presParOf" srcId="{8E7630E7-7E1A-A34B-8EB4-AC183193092D}" destId="{8660C52B-0720-F340-AE0C-46EFED16DFA2}" srcOrd="5" destOrd="0" presId="urn:microsoft.com/office/officeart/2005/8/layout/hList1"/>
    <dgm:cxn modelId="{3240447E-2527-FA4C-B63D-0261DC060269}" type="presParOf" srcId="{8E7630E7-7E1A-A34B-8EB4-AC183193092D}" destId="{87DE8B36-A92A-0241-835F-98B18D2B0621}" srcOrd="6" destOrd="0" presId="urn:microsoft.com/office/officeart/2005/8/layout/hList1"/>
    <dgm:cxn modelId="{65DFF233-F7F6-284A-BD20-5CA44F417094}" type="presParOf" srcId="{87DE8B36-A92A-0241-835F-98B18D2B0621}" destId="{23D3A033-B5E6-3946-8830-E754D1D4D50A}" srcOrd="0" destOrd="0" presId="urn:microsoft.com/office/officeart/2005/8/layout/hList1"/>
    <dgm:cxn modelId="{89D96186-A378-4C44-A1BC-16D30794228B}" type="presParOf" srcId="{87DE8B36-A92A-0241-835F-98B18D2B0621}" destId="{8FBBCD58-F8D5-BD4C-8BE0-F4C9BCB7489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71AF48-8571-2345-94AA-5448183B56F3}">
      <dsp:nvSpPr>
        <dsp:cNvPr id="0" name=""/>
        <dsp:cNvSpPr/>
      </dsp:nvSpPr>
      <dsp:spPr>
        <a:xfrm>
          <a:off x="6667" y="184648"/>
          <a:ext cx="4009129" cy="16036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200" b="0" kern="1200" dirty="0">
              <a:solidFill>
                <a:schemeClr val="tx2"/>
              </a:solidFill>
              <a:latin typeface="Montserrat" pitchFamily="2" charset="77"/>
            </a:rPr>
            <a:t>Zaman yetersizliği</a:t>
          </a:r>
          <a:endParaRPr lang="en-GB" sz="3200" b="0" kern="1200" dirty="0">
            <a:solidFill>
              <a:schemeClr val="tx2"/>
            </a:solidFill>
            <a:latin typeface="Montserrat" pitchFamily="2" charset="77"/>
          </a:endParaRPr>
        </a:p>
      </dsp:txBody>
      <dsp:txXfrm>
        <a:off x="6667" y="184648"/>
        <a:ext cx="4009129" cy="1603651"/>
      </dsp:txXfrm>
    </dsp:sp>
    <dsp:sp modelId="{A20D54F0-E2E6-584C-8A6A-E7D3FED77051}">
      <dsp:nvSpPr>
        <dsp:cNvPr id="0" name=""/>
        <dsp:cNvSpPr/>
      </dsp:nvSpPr>
      <dsp:spPr>
        <a:xfrm>
          <a:off x="6667" y="1788300"/>
          <a:ext cx="4009129" cy="61550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Topluluk temsilcileriyle telefonla görüşme</a:t>
          </a:r>
          <a:endParaRPr lang="en-GB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Hızlı danışmanlık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Planlama sürecine erken başlama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Çevrimiçi yöntemleri kullanma</a:t>
          </a:r>
          <a:endParaRPr lang="en-GB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İkincil verileri kullanma - geri bildirim, önceki değerlendirmeler vb.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Topluluk içinde yer alan gönüllüler aracılığıyla çalışma</a:t>
          </a:r>
        </a:p>
      </dsp:txBody>
      <dsp:txXfrm>
        <a:off x="6667" y="1788300"/>
        <a:ext cx="4009129" cy="6155051"/>
      </dsp:txXfrm>
    </dsp:sp>
    <dsp:sp modelId="{3A03FD09-9095-EC4B-A5A3-B973FA1C2C8D}">
      <dsp:nvSpPr>
        <dsp:cNvPr id="0" name=""/>
        <dsp:cNvSpPr/>
      </dsp:nvSpPr>
      <dsp:spPr>
        <a:xfrm>
          <a:off x="4577075" y="184648"/>
          <a:ext cx="4009129" cy="16036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200" b="0" kern="1200" dirty="0">
              <a:solidFill>
                <a:schemeClr val="tx2"/>
              </a:solidFill>
              <a:latin typeface="Montserrat" pitchFamily="2" charset="77"/>
            </a:rPr>
            <a:t>Zorlayıcı topluluk lideri</a:t>
          </a:r>
          <a:endParaRPr lang="en-GB" sz="3200" b="0" kern="1200" dirty="0">
            <a:solidFill>
              <a:schemeClr val="tx2"/>
            </a:solidFill>
            <a:latin typeface="Montserrat" pitchFamily="2" charset="77"/>
          </a:endParaRPr>
        </a:p>
      </dsp:txBody>
      <dsp:txXfrm>
        <a:off x="4577075" y="184648"/>
        <a:ext cx="4009129" cy="1603651"/>
      </dsp:txXfrm>
    </dsp:sp>
    <dsp:sp modelId="{21BFF181-4C09-8649-B101-FF9CB2DF6F21}">
      <dsp:nvSpPr>
        <dsp:cNvPr id="0" name=""/>
        <dsp:cNvSpPr/>
      </dsp:nvSpPr>
      <dsp:spPr>
        <a:xfrm>
          <a:off x="4577075" y="1788300"/>
          <a:ext cx="4009129" cy="61550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Temel ilkeleri kullanma</a:t>
          </a:r>
          <a:endParaRPr lang="en-GB" sz="2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Sorunların ne olduğunu öğrenme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Onlarla birlikte çalışma, aynı zamanda onların etrafında dolaşma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Gönüllülerin tavsiyelerini sorma</a:t>
          </a:r>
          <a:endParaRPr lang="en-GB" sz="2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Diğer paydaşlardan tavsiye isteme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Bir geri bildirim mekanizması oluşturma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Suçu bağışçıya at!</a:t>
          </a:r>
        </a:p>
      </dsp:txBody>
      <dsp:txXfrm>
        <a:off x="4577075" y="1788300"/>
        <a:ext cx="4009129" cy="6155051"/>
      </dsp:txXfrm>
    </dsp:sp>
    <dsp:sp modelId="{5C0B8109-60C3-7246-A185-E0E5412ACF12}">
      <dsp:nvSpPr>
        <dsp:cNvPr id="0" name=""/>
        <dsp:cNvSpPr/>
      </dsp:nvSpPr>
      <dsp:spPr>
        <a:xfrm>
          <a:off x="9147483" y="184648"/>
          <a:ext cx="4009129" cy="16036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200" b="0" kern="1200" dirty="0">
              <a:solidFill>
                <a:schemeClr val="tx2"/>
              </a:solidFill>
              <a:latin typeface="Montserrat" pitchFamily="2" charset="77"/>
            </a:rPr>
            <a:t>Ulaşılması daha zor grupların katılımı</a:t>
          </a:r>
          <a:endParaRPr lang="en-GB" sz="3200" b="0" kern="1200" dirty="0">
            <a:solidFill>
              <a:schemeClr val="tx2"/>
            </a:solidFill>
            <a:latin typeface="Montserrat" pitchFamily="2" charset="77"/>
          </a:endParaRPr>
        </a:p>
      </dsp:txBody>
      <dsp:txXfrm>
        <a:off x="9147483" y="184648"/>
        <a:ext cx="4009129" cy="1603651"/>
      </dsp:txXfrm>
    </dsp:sp>
    <dsp:sp modelId="{3A03036B-FD6D-F84E-8461-7A6536DEC993}">
      <dsp:nvSpPr>
        <dsp:cNvPr id="0" name=""/>
        <dsp:cNvSpPr/>
      </dsp:nvSpPr>
      <dsp:spPr>
        <a:xfrm>
          <a:off x="9147483" y="1788300"/>
          <a:ext cx="4009129" cy="61550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Daha küçük, güvenli alanlı, alt gruplar oluşturma</a:t>
          </a:r>
          <a:endParaRPr lang="en-GB" sz="2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solidFill>
                <a:schemeClr val="tx1"/>
              </a:solidFill>
              <a:latin typeface="Open Sans"/>
              <a:ea typeface="Open Sans"/>
              <a:cs typeface="Open Sans"/>
            </a:rPr>
            <a:t>Karar vericilere ulaşılması zor grupların katılımı için savunuculuk yapma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Uzman kuruluşlarla ortaklık kurma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Cinsiyet rolleri ve erişim ihtiyaçları etrafında plan yapma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Bu gruplardan gönüllüler kullanma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Gruplara nasıl katılabileceklerini sorma</a:t>
          </a:r>
        </a:p>
      </dsp:txBody>
      <dsp:txXfrm>
        <a:off x="9147483" y="1788300"/>
        <a:ext cx="4009129" cy="6155051"/>
      </dsp:txXfrm>
    </dsp:sp>
    <dsp:sp modelId="{23D3A033-B5E6-3946-8830-E754D1D4D50A}">
      <dsp:nvSpPr>
        <dsp:cNvPr id="0" name=""/>
        <dsp:cNvSpPr/>
      </dsp:nvSpPr>
      <dsp:spPr>
        <a:xfrm>
          <a:off x="13717891" y="184648"/>
          <a:ext cx="4009129" cy="16036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200" b="0" kern="1200" dirty="0">
              <a:solidFill>
                <a:schemeClr val="tx2"/>
              </a:solidFill>
              <a:latin typeface="Montserrat" pitchFamily="2" charset="77"/>
            </a:rPr>
            <a:t>Katı programlar</a:t>
          </a:r>
          <a:endParaRPr lang="en-GB" sz="3200" b="0" kern="1200" dirty="0">
            <a:solidFill>
              <a:schemeClr val="tx2"/>
            </a:solidFill>
            <a:latin typeface="Montserrat" pitchFamily="2" charset="77"/>
          </a:endParaRPr>
        </a:p>
      </dsp:txBody>
      <dsp:txXfrm>
        <a:off x="13717891" y="184648"/>
        <a:ext cx="4009129" cy="1603651"/>
      </dsp:txXfrm>
    </dsp:sp>
    <dsp:sp modelId="{8FBBCD58-F8D5-BD4C-8BE0-F4C9BCB7489B}">
      <dsp:nvSpPr>
        <dsp:cNvPr id="0" name=""/>
        <dsp:cNvSpPr/>
      </dsp:nvSpPr>
      <dsp:spPr>
        <a:xfrm>
          <a:off x="13717891" y="1788300"/>
          <a:ext cx="4009129" cy="61550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Program tasarımı sırasında esnekliği savunma</a:t>
          </a:r>
          <a:endParaRPr lang="en-GB" sz="2400" kern="12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Değişim için kanıt toplama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Yüksek sesle konuşma ve paylaşma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Dürüst olma ve sorunları toplulukla tartışma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Diğer paydaşlarla görüşme</a:t>
          </a:r>
        </a:p>
      </dsp:txBody>
      <dsp:txXfrm>
        <a:off x="13717891" y="1788300"/>
        <a:ext cx="4009129" cy="61550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3" name="Google Shape;46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64" name="Google Shape;46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BU ALIŞTIRMAYI YAPMA TALİMATLARI İÇİN YÖNLENDİRİCİ KILAVUZUNA BAKIN</a:t>
            </a:r>
            <a:endParaRPr dirty="0"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10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17223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5" name="Google Shape;425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 dirty="0"/>
              <a:t>YÖNLENDİRİCİ NOTLARI</a:t>
            </a:r>
            <a:endParaRPr dirty="0"/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 lang="en-GB" b="1" dirty="0"/>
          </a:p>
          <a:p>
            <a:pPr marL="342900" lvl="0" indent="-342900" algn="l" rtl="0">
              <a:spcBef>
                <a:spcPts val="542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 err="1"/>
              <a:t>Katılımcıların</a:t>
            </a:r>
            <a:r>
              <a:rPr lang="en-GB" b="0" dirty="0"/>
              <a:t> </a:t>
            </a:r>
            <a:r>
              <a:rPr lang="en-GB" b="0" dirty="0" err="1"/>
              <a:t>topluluk</a:t>
            </a:r>
            <a:r>
              <a:rPr lang="en-GB" b="0" dirty="0"/>
              <a:t> </a:t>
            </a:r>
            <a:r>
              <a:rPr lang="en-GB" b="0" dirty="0" err="1"/>
              <a:t>katılımının</a:t>
            </a:r>
            <a:r>
              <a:rPr lang="en-GB" b="0" dirty="0"/>
              <a:t> </a:t>
            </a:r>
            <a:r>
              <a:rPr lang="en-GB" b="0" dirty="0" err="1"/>
              <a:t>önündeki</a:t>
            </a:r>
            <a:r>
              <a:rPr lang="en-GB" b="0" dirty="0"/>
              <a:t> </a:t>
            </a:r>
            <a:r>
              <a:rPr lang="en-GB" b="0" dirty="0" err="1"/>
              <a:t>bazı</a:t>
            </a:r>
            <a:r>
              <a:rPr lang="en-GB" b="0" dirty="0"/>
              <a:t> </a:t>
            </a:r>
            <a:r>
              <a:rPr lang="en-GB" b="0" dirty="0" err="1"/>
              <a:t>zorluklarla</a:t>
            </a:r>
            <a:r>
              <a:rPr lang="en-GB" b="0" dirty="0"/>
              <a:t> </a:t>
            </a:r>
            <a:r>
              <a:rPr lang="en-GB" b="0" dirty="0" err="1"/>
              <a:t>nasıl</a:t>
            </a:r>
            <a:r>
              <a:rPr lang="en-GB" b="0" dirty="0"/>
              <a:t> </a:t>
            </a:r>
            <a:r>
              <a:rPr lang="en-GB" b="0" dirty="0" err="1"/>
              <a:t>başa</a:t>
            </a:r>
            <a:r>
              <a:rPr lang="en-GB" b="0" dirty="0"/>
              <a:t> </a:t>
            </a:r>
            <a:r>
              <a:rPr lang="en-GB" b="0" dirty="0" err="1"/>
              <a:t>çıkabileceklerini</a:t>
            </a:r>
            <a:r>
              <a:rPr lang="en-GB" b="0" dirty="0"/>
              <a:t> </a:t>
            </a:r>
            <a:r>
              <a:rPr lang="en-GB" b="0" dirty="0" err="1"/>
              <a:t>düşünmelerini</a:t>
            </a:r>
            <a:r>
              <a:rPr lang="en-GB" b="0" dirty="0"/>
              <a:t> </a:t>
            </a:r>
            <a:r>
              <a:rPr lang="en-GB" b="0" dirty="0" err="1"/>
              <a:t>sağlamak</a:t>
            </a:r>
            <a:r>
              <a:rPr lang="en-GB" b="0" dirty="0"/>
              <a:t> </a:t>
            </a:r>
            <a:r>
              <a:rPr lang="en-GB" b="0" dirty="0" err="1"/>
              <a:t>için</a:t>
            </a:r>
            <a:r>
              <a:rPr lang="en-GB" b="0" dirty="0"/>
              <a:t> </a:t>
            </a:r>
            <a:r>
              <a:rPr lang="en-GB" b="0" dirty="0" err="1"/>
              <a:t>kısa</a:t>
            </a:r>
            <a:r>
              <a:rPr lang="en-GB" b="0" dirty="0"/>
              <a:t> </a:t>
            </a:r>
            <a:r>
              <a:rPr lang="en-GB" b="0" dirty="0" err="1"/>
              <a:t>bir</a:t>
            </a:r>
            <a:r>
              <a:rPr lang="en-GB" b="0" dirty="0"/>
              <a:t> </a:t>
            </a:r>
            <a:r>
              <a:rPr lang="en-GB" b="0" dirty="0" err="1"/>
              <a:t>grup</a:t>
            </a:r>
            <a:r>
              <a:rPr lang="en-GB" b="0" dirty="0"/>
              <a:t> </a:t>
            </a:r>
            <a:r>
              <a:rPr lang="en-GB" b="0" dirty="0" err="1"/>
              <a:t>egzersizi</a:t>
            </a:r>
            <a:endParaRPr lang="en-GB" b="0" dirty="0"/>
          </a:p>
          <a:p>
            <a:pPr marL="342900" lvl="0" indent="-342900" algn="l" rtl="0">
              <a:spcBef>
                <a:spcPts val="542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/>
              <a:t>Her </a:t>
            </a:r>
            <a:r>
              <a:rPr lang="en-GB" b="0" dirty="0" err="1"/>
              <a:t>gruba</a:t>
            </a:r>
            <a:r>
              <a:rPr lang="en-GB" b="0" dirty="0"/>
              <a:t> </a:t>
            </a:r>
            <a:r>
              <a:rPr lang="en-GB" b="0" dirty="0" err="1"/>
              <a:t>kısa</a:t>
            </a:r>
            <a:r>
              <a:rPr lang="en-GB" b="0" dirty="0"/>
              <a:t> </a:t>
            </a:r>
            <a:r>
              <a:rPr lang="en-GB" b="0" dirty="0" err="1"/>
              <a:t>senaryolardan</a:t>
            </a:r>
            <a:r>
              <a:rPr lang="en-GB" b="0" dirty="0"/>
              <a:t> </a:t>
            </a:r>
            <a:r>
              <a:rPr lang="en-GB" b="0" dirty="0" err="1"/>
              <a:t>birini</a:t>
            </a:r>
            <a:r>
              <a:rPr lang="en-GB" b="0" dirty="0"/>
              <a:t> </a:t>
            </a:r>
            <a:r>
              <a:rPr lang="en-GB" b="0" dirty="0" err="1"/>
              <a:t>verin</a:t>
            </a:r>
            <a:r>
              <a:rPr lang="en-GB" b="0" dirty="0"/>
              <a:t> </a:t>
            </a:r>
            <a:r>
              <a:rPr lang="en-GB" b="0" dirty="0" err="1"/>
              <a:t>ve</a:t>
            </a:r>
            <a:r>
              <a:rPr lang="en-GB" b="0" dirty="0"/>
              <a:t> </a:t>
            </a:r>
            <a:r>
              <a:rPr lang="en-GB" b="0" dirty="0" err="1"/>
              <a:t>gruplarında</a:t>
            </a:r>
            <a:r>
              <a:rPr lang="en-GB" b="0" dirty="0"/>
              <a:t> </a:t>
            </a:r>
            <a:r>
              <a:rPr lang="en-GB" b="0" dirty="0" err="1"/>
              <a:t>bu</a:t>
            </a:r>
            <a:r>
              <a:rPr lang="en-GB" b="0" dirty="0"/>
              <a:t> </a:t>
            </a:r>
            <a:r>
              <a:rPr lang="en-GB" b="0" dirty="0" err="1"/>
              <a:t>engeli</a:t>
            </a:r>
            <a:r>
              <a:rPr lang="en-GB" b="0" dirty="0"/>
              <a:t> </a:t>
            </a:r>
            <a:r>
              <a:rPr lang="en-GB" b="0" dirty="0" err="1"/>
              <a:t>aşmak</a:t>
            </a:r>
            <a:r>
              <a:rPr lang="en-GB" b="0" dirty="0"/>
              <a:t> </a:t>
            </a:r>
            <a:r>
              <a:rPr lang="en-GB" b="0" dirty="0" err="1"/>
              <a:t>için</a:t>
            </a:r>
            <a:r>
              <a:rPr lang="en-GB" b="0" dirty="0"/>
              <a:t> </a:t>
            </a:r>
            <a:r>
              <a:rPr lang="en-GB" b="0" dirty="0" err="1"/>
              <a:t>neler</a:t>
            </a:r>
            <a:r>
              <a:rPr lang="en-GB" b="0" dirty="0"/>
              <a:t> </a:t>
            </a:r>
            <a:r>
              <a:rPr lang="en-GB" b="0" dirty="0" err="1"/>
              <a:t>yapabilecekleri</a:t>
            </a:r>
            <a:r>
              <a:rPr lang="en-GB" b="0" dirty="0"/>
              <a:t> </a:t>
            </a:r>
            <a:r>
              <a:rPr lang="en-GB" b="0" dirty="0" err="1"/>
              <a:t>konusunda</a:t>
            </a:r>
            <a:r>
              <a:rPr lang="en-GB" b="0" dirty="0"/>
              <a:t> </a:t>
            </a:r>
            <a:r>
              <a:rPr lang="en-GB" b="0" dirty="0" err="1"/>
              <a:t>beyin</a:t>
            </a:r>
            <a:r>
              <a:rPr lang="en-GB" b="0" dirty="0"/>
              <a:t> </a:t>
            </a:r>
            <a:r>
              <a:rPr lang="en-GB" b="0" dirty="0" err="1"/>
              <a:t>fırtınası</a:t>
            </a:r>
            <a:r>
              <a:rPr lang="en-GB" b="0" dirty="0"/>
              <a:t> </a:t>
            </a:r>
            <a:r>
              <a:rPr lang="en-GB" b="0" dirty="0" err="1"/>
              <a:t>yapmaları</a:t>
            </a:r>
            <a:r>
              <a:rPr lang="en-GB" b="0" dirty="0"/>
              <a:t> </a:t>
            </a:r>
            <a:r>
              <a:rPr lang="en-GB" b="0" dirty="0" err="1"/>
              <a:t>için</a:t>
            </a:r>
            <a:r>
              <a:rPr lang="en-GB" b="0" dirty="0"/>
              <a:t> 10 </a:t>
            </a:r>
            <a:r>
              <a:rPr lang="en-GB" b="0" dirty="0" err="1"/>
              <a:t>dakika</a:t>
            </a:r>
            <a:r>
              <a:rPr lang="en-GB" b="0" dirty="0"/>
              <a:t> </a:t>
            </a:r>
            <a:r>
              <a:rPr lang="en-GB" b="0" dirty="0" err="1"/>
              <a:t>süre</a:t>
            </a:r>
            <a:r>
              <a:rPr lang="en-GB" b="0" dirty="0"/>
              <a:t> </a:t>
            </a:r>
            <a:r>
              <a:rPr lang="en-GB" b="0" dirty="0" err="1"/>
              <a:t>verin</a:t>
            </a:r>
            <a:endParaRPr lang="en-GB" b="0" dirty="0"/>
          </a:p>
          <a:p>
            <a:pPr marL="342900" lvl="0" indent="-342900" algn="l" rtl="0">
              <a:spcBef>
                <a:spcPts val="542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 err="1"/>
              <a:t>Yanıtlar</a:t>
            </a:r>
            <a:r>
              <a:rPr lang="en-GB" b="0" dirty="0"/>
              <a:t> </a:t>
            </a:r>
            <a:r>
              <a:rPr lang="en-GB" b="0" dirty="0" err="1"/>
              <a:t>bir</a:t>
            </a:r>
            <a:r>
              <a:rPr lang="en-GB" b="0" dirty="0"/>
              <a:t> </a:t>
            </a:r>
            <a:r>
              <a:rPr lang="en-GB" b="0" dirty="0" err="1"/>
              <a:t>sonraki</a:t>
            </a:r>
            <a:r>
              <a:rPr lang="en-GB" b="0" dirty="0"/>
              <a:t> </a:t>
            </a:r>
            <a:r>
              <a:rPr lang="en-GB" b="0" dirty="0" err="1"/>
              <a:t>slaytta</a:t>
            </a:r>
            <a:endParaRPr b="0" dirty="0"/>
          </a:p>
        </p:txBody>
      </p:sp>
      <p:sp>
        <p:nvSpPr>
          <p:cNvPr id="426" name="Google Shape;426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82760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6" name="Google Shape;43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/>
              <a:t>YÖNLENDİRİCİ NOTLARI - GRUP ÇALIŞMASI CEVAPLARI</a:t>
            </a:r>
            <a:endParaRPr lang="tr-TR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 dirty="0"/>
          </a:p>
          <a:p>
            <a:pPr marL="0"/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Katılım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zaman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eksikliği</a:t>
            </a:r>
            <a:endParaRPr lang="en-GB" sz="1804" b="1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Temel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temsilcileriyle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telefon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aracılığıyla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görüşün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Birkaç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yerde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odak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görüşmeleri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temel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sahibi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görüşmelerini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kullanarak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günlük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hızlı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istişareleri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düzenleyin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İstişareye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zaman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tanımak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planlama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sürecini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mümkün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olduğunca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erken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başlatın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1143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almak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WhatsApp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sosyal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medya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çevrimiçi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yöntemleri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kullanın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Aynı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lokasyonlardan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elde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edilebilen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ikincil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verileri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kullanın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istişarelerde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bulunabilecek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bulunan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gönüllülerle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çalışın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buFont typeface="Arial" panose="020B0604020202020204" pitchFamily="34" charset="0"/>
              <a:buChar char="•"/>
            </a:pP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0" marR="0" indent="-2286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Lider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topluluktaki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diğer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insanlarla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konuşmamızı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istemiyor</a:t>
            </a:r>
            <a:endParaRPr lang="en-GB" sz="1804" b="1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liderlerine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Ulusal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Derneğin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uyması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gereken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temel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ilkeleri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olduğunu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açıklayın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Liderin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endişelerini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neyin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tetiklediğini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nelerden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endişe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duyduklarını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bulmaya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bunların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ele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alınıp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alınamayacağına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bakın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liderleriyle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birlikte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ancak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tüm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iletişim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kurmaya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yönelik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yaklaşımları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kullanın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Haiti'de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liderlerden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oluşan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proje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kuruldu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aynı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zamanda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kararları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paylaşmak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geniş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çapta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toplamak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toplantıları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yapıldı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topluluktan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gönüllülerden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lideri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geniş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katılıma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izin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vermeye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ikna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edecekleri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konusunda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tavsiye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isteyin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Halihazırda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orada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temelli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kuruluşlar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NGO'lar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diğer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paydaşlardan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tavsiye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isteyin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mekanizması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oluşturun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Herkese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danışılmasının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bağışçı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gerekliliği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olduğunu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açıklayın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Ulaşılması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zor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grupların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anlamlı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katılımı</a:t>
            </a:r>
            <a:r>
              <a:rPr lang="tr-TR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nın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sağlan</a:t>
            </a:r>
            <a:r>
              <a:rPr lang="tr-TR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acağı</a:t>
            </a:r>
            <a:endParaRPr lang="en-GB" sz="1804" b="1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Bireylere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sesleri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yüksek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çıkan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güçlü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üyeler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olmadan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konuşma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şansı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vermek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küçük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alt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oluşturun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Karar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vericilere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grupların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görüşlerinin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önemli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olduğunu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dikkate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alınması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gerektiğini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savunun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erişim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sağlamak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kadın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engelli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yaşlı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kuruluşlarıyla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ortaklık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kurun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örneğin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işaret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dili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uzman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iletişimi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gerekiyorsa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bunu sağlayın</a:t>
            </a:r>
          </a:p>
          <a:p>
            <a:pPr marL="1143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Toplumsal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cinsiyet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rollerini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erişim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ihtiyaçlarını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göz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önünde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bulundurun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Örneğin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kadınların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yemek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hazırladığı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ev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işi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yaptığı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saatlerde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toplantı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yapmaktan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kaçının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kadınlara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toplantılara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katılırken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karşılaşabilecekleri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engelleri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bunların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üstesinden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gelebileceklerini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sorun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örneğin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toplantılar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sırasında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çocuk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bakımı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sağlayın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Hareket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kısıtlılığı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görme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bozukluğu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kişiler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fiziksel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olarak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erişilebilir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güvenli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toplantı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mekanları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seçin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Bazı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engelleri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yıkmak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gruplardan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gönüllüler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seçin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anlamlı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şekilde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katılabildiklerini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sorun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örneğin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toplantılarda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konuşurken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kendilerini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rahat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hissetmeleri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katkılarının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ciddiye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alınması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programlar</a:t>
            </a:r>
            <a:endParaRPr lang="en-GB" sz="1804" b="1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tasarımında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esnekliğin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savunucusu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Malgaş</a:t>
            </a:r>
            <a:r>
              <a:rPr lang="tr-TR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(Madagaskar)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Kızıl</a:t>
            </a:r>
            <a:r>
              <a:rPr lang="tr-TR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açı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tüm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program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planlarında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bütçelerinde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</a:t>
            </a:r>
            <a:r>
              <a:rPr lang="tr-TR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ulukt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aki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yeni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değişen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ihtiyaçlara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cevap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vermek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ayrılan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projesi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adı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verilen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bölüme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sahipti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planlarında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değişiklik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yapılması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gerektiğini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gösteren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bildirimlerini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kanıtları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belgeleyin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bunları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program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yöneticisi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Genel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Merkez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bağışçı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paylaşın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düzeyinde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yolunda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gitmeyen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şeyler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gördüğünüzde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konuşmaktan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gözlemlerinizi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endişelerinizi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yöneticilerle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paylaşmaktan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çekinmeyin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aksi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takdirde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işlerin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yolunda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gitmediğini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fark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etmeyebilirler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üyeleri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bazı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yönlerinden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memnun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değillerse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program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aracılığıyla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sağlanamayacak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destek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istiyorlarsa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sorunları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tartışmak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program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aracılığıyla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ihtiyaçlara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yanıt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verecek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kapsamınız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yoksa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dürüst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iyidir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İnsanlar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görmezden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gelindiklerini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hissetmektense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olumsuz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olsa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cevap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almayı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tercih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ederler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Tartışarak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uzlaşıya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varma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şansı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vardır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Paydaş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analizi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diğer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kurumların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veya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hükümetin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programın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dışında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kalan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ihtiyaçları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karşılayıp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karşılayamayacağını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belirleyebilir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buFont typeface="Arial" panose="020B0604020202020204" pitchFamily="34" charset="0"/>
              <a:buChar char="•"/>
            </a:pP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 lang="en-GB" b="1" dirty="0"/>
          </a:p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437" name="Google Shape;437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BU ALIŞTIRMAYI YAPMA TALİMATLARI İÇİN YÖNLENDİRİCİ KILAVUZUNA BAKIN</a:t>
            </a:r>
            <a:endParaRPr dirty="0"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1634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2" name="Google Shape;522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 dirty="0"/>
              <a:t>YÖNLENDİRİCİ NOTLARI</a:t>
            </a:r>
            <a:endParaRPr lang="en-GB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 err="1"/>
              <a:t>Topluluk</a:t>
            </a:r>
            <a:r>
              <a:rPr lang="en-GB" b="0" dirty="0"/>
              <a:t> </a:t>
            </a:r>
            <a:r>
              <a:rPr lang="en-GB" b="0" dirty="0" err="1"/>
              <a:t>katılımı</a:t>
            </a:r>
            <a:r>
              <a:rPr lang="en-GB" b="0" dirty="0"/>
              <a:t> </a:t>
            </a:r>
            <a:r>
              <a:rPr lang="en-GB" b="0" dirty="0" err="1"/>
              <a:t>şunlar</a:t>
            </a:r>
            <a:r>
              <a:rPr lang="en-GB" b="0" dirty="0"/>
              <a:t> </a:t>
            </a:r>
            <a:r>
              <a:rPr lang="en-GB" b="0" dirty="0" err="1"/>
              <a:t>için</a:t>
            </a:r>
            <a:r>
              <a:rPr lang="en-GB" b="0" dirty="0"/>
              <a:t> </a:t>
            </a:r>
            <a:r>
              <a:rPr lang="en-GB" b="0" dirty="0" err="1"/>
              <a:t>önemlidir</a:t>
            </a:r>
            <a:r>
              <a:rPr lang="en-GB" b="0" dirty="0"/>
              <a:t>:</a:t>
            </a:r>
          </a:p>
          <a:p>
            <a:pPr marL="1030517" lvl="1" indent="-342900">
              <a:spcAft>
                <a:spcPts val="180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Daha</a:t>
            </a:r>
            <a:r>
              <a:rPr lang="en-GB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sorunsuz</a:t>
            </a:r>
            <a:r>
              <a:rPr lang="en-GB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çalışan</a:t>
            </a:r>
            <a:r>
              <a:rPr lang="en-GB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programlar</a:t>
            </a:r>
            <a:r>
              <a:rPr lang="tr-TR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sunar</a:t>
            </a:r>
            <a:endParaRPr lang="en-GB" sz="1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030517" lvl="1" indent="-342900">
              <a:spcAft>
                <a:spcPts val="180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İhtiyaçları</a:t>
            </a:r>
            <a:r>
              <a:rPr lang="en-GB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karşılama</a:t>
            </a:r>
            <a:r>
              <a:rPr lang="en-GB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şansı</a:t>
            </a:r>
            <a:r>
              <a:rPr lang="en-GB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daha</a:t>
            </a:r>
            <a:r>
              <a:rPr lang="en-GB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yüksek</a:t>
            </a:r>
            <a:r>
              <a:rPr lang="tr-TR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tir</a:t>
            </a:r>
            <a:endParaRPr lang="en-GB" sz="1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030517" lvl="1" indent="-342900">
              <a:spcAft>
                <a:spcPts val="180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Katılım</a:t>
            </a:r>
            <a:r>
              <a:rPr lang="en-GB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güven</a:t>
            </a:r>
            <a:r>
              <a:rPr lang="en-GB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sahiplenme</a:t>
            </a:r>
            <a:r>
              <a:rPr lang="en-GB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sürdürülebilirlik</a:t>
            </a:r>
            <a:r>
              <a:rPr lang="en-GB" sz="1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yaratır</a:t>
            </a:r>
            <a:endParaRPr lang="tr-TR" sz="1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030517" lvl="1" indent="-342900">
              <a:spcAft>
                <a:spcPts val="1800"/>
              </a:spcAft>
              <a:buClr>
                <a:srgbClr val="FF0000"/>
              </a:buClr>
              <a:buSzPts val="2800"/>
              <a:buFont typeface="Arial"/>
              <a:buChar char="•"/>
            </a:pPr>
            <a:endParaRPr lang="en-GB" b="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0" dirty="0" err="1"/>
              <a:t>Slayttaki</a:t>
            </a:r>
            <a:r>
              <a:rPr lang="en-GB" b="0" dirty="0"/>
              <a:t> </a:t>
            </a:r>
            <a:r>
              <a:rPr lang="en-GB" b="0" dirty="0" err="1"/>
              <a:t>istatistikler</a:t>
            </a:r>
            <a:r>
              <a:rPr lang="en-GB" b="0" dirty="0"/>
              <a:t> Ground Truth Solutions </a:t>
            </a:r>
            <a:r>
              <a:rPr lang="en-GB" b="0" dirty="0" err="1"/>
              <a:t>tarafından</a:t>
            </a:r>
            <a:r>
              <a:rPr lang="en-GB" b="0" dirty="0"/>
              <a:t> Grand Bargain </a:t>
            </a:r>
            <a:r>
              <a:rPr lang="en-GB" b="0" dirty="0" err="1"/>
              <a:t>raporu</a:t>
            </a:r>
            <a:r>
              <a:rPr lang="en-GB" b="0" dirty="0"/>
              <a:t> </a:t>
            </a:r>
            <a:r>
              <a:rPr lang="en-GB" b="0" dirty="0" err="1"/>
              <a:t>için</a:t>
            </a:r>
            <a:r>
              <a:rPr lang="en-GB" b="0" dirty="0"/>
              <a:t> </a:t>
            </a:r>
            <a:r>
              <a:rPr lang="en-GB" b="0" dirty="0" err="1"/>
              <a:t>yapılan</a:t>
            </a:r>
            <a:r>
              <a:rPr lang="en-GB" b="0" dirty="0"/>
              <a:t> </a:t>
            </a:r>
            <a:r>
              <a:rPr lang="en-GB" b="0" dirty="0" err="1"/>
              <a:t>araştırmadan</a:t>
            </a:r>
            <a:r>
              <a:rPr lang="en-GB" b="0" dirty="0"/>
              <a:t> </a:t>
            </a:r>
            <a:r>
              <a:rPr lang="en-GB" b="0" dirty="0" err="1"/>
              <a:t>alınmıştır</a:t>
            </a:r>
            <a:r>
              <a:rPr lang="en-GB" b="0" dirty="0"/>
              <a:t> </a:t>
            </a:r>
            <a:r>
              <a:rPr lang="en-GB" b="0" dirty="0" err="1"/>
              <a:t>ve</a:t>
            </a:r>
            <a:r>
              <a:rPr lang="en-GB" b="0" dirty="0"/>
              <a:t> </a:t>
            </a:r>
            <a:r>
              <a:rPr lang="en-GB" b="0" dirty="0" err="1"/>
              <a:t>toplulukları</a:t>
            </a:r>
            <a:r>
              <a:rPr lang="en-GB" b="0" dirty="0"/>
              <a:t> </a:t>
            </a:r>
            <a:r>
              <a:rPr lang="en-GB" b="0" dirty="0" err="1"/>
              <a:t>programların</a:t>
            </a:r>
            <a:r>
              <a:rPr lang="en-GB" b="0" dirty="0"/>
              <a:t> </a:t>
            </a:r>
            <a:r>
              <a:rPr lang="en-GB" b="0" dirty="0" err="1"/>
              <a:t>ve</a:t>
            </a:r>
            <a:r>
              <a:rPr lang="en-GB" b="0" dirty="0"/>
              <a:t> </a:t>
            </a:r>
            <a:r>
              <a:rPr lang="en-GB" b="0" dirty="0" err="1"/>
              <a:t>müdahalelerin</a:t>
            </a:r>
            <a:r>
              <a:rPr lang="en-GB" b="0" dirty="0"/>
              <a:t> </a:t>
            </a:r>
            <a:r>
              <a:rPr lang="en-GB" b="0" dirty="0" err="1"/>
              <a:t>planlanmasına</a:t>
            </a:r>
            <a:r>
              <a:rPr lang="en-GB" b="0" dirty="0"/>
              <a:t> </a:t>
            </a:r>
            <a:r>
              <a:rPr lang="en-GB" b="0" dirty="0" err="1"/>
              <a:t>dahil</a:t>
            </a:r>
            <a:r>
              <a:rPr lang="en-GB" b="0" dirty="0"/>
              <a:t> </a:t>
            </a:r>
            <a:r>
              <a:rPr lang="en-GB" b="0" dirty="0" err="1"/>
              <a:t>etmezsek</a:t>
            </a:r>
            <a:r>
              <a:rPr lang="en-GB" b="0" dirty="0"/>
              <a:t>, </a:t>
            </a:r>
            <a:r>
              <a:rPr lang="en-GB" b="0" dirty="0" err="1"/>
              <a:t>ihtiyaçlarını</a:t>
            </a:r>
            <a:r>
              <a:rPr lang="en-GB" b="0" dirty="0"/>
              <a:t> </a:t>
            </a:r>
            <a:r>
              <a:rPr lang="en-GB" b="0" dirty="0" err="1"/>
              <a:t>karşılayamayıp</a:t>
            </a:r>
            <a:r>
              <a:rPr lang="en-GB" b="0" dirty="0"/>
              <a:t> </a:t>
            </a:r>
            <a:r>
              <a:rPr lang="en-GB" b="0" dirty="0" err="1"/>
              <a:t>kaynak</a:t>
            </a:r>
            <a:r>
              <a:rPr lang="en-GB" b="0" dirty="0"/>
              <a:t>, zaman </a:t>
            </a:r>
            <a:r>
              <a:rPr lang="en-GB" b="0" dirty="0" err="1"/>
              <a:t>ve</a:t>
            </a:r>
            <a:r>
              <a:rPr lang="en-GB" b="0" dirty="0"/>
              <a:t> </a:t>
            </a:r>
            <a:r>
              <a:rPr lang="en-GB" b="0" dirty="0" err="1"/>
              <a:t>fon</a:t>
            </a:r>
            <a:r>
              <a:rPr lang="en-GB" b="0" dirty="0"/>
              <a:t> </a:t>
            </a:r>
            <a:r>
              <a:rPr lang="en-GB" b="0" dirty="0" err="1"/>
              <a:t>israfına</a:t>
            </a:r>
            <a:r>
              <a:rPr lang="en-GB" b="0" dirty="0"/>
              <a:t> </a:t>
            </a:r>
            <a:r>
              <a:rPr lang="en-GB" b="0" dirty="0" err="1"/>
              <a:t>neden</a:t>
            </a:r>
            <a:r>
              <a:rPr lang="en-GB" b="0" dirty="0"/>
              <a:t> </a:t>
            </a:r>
            <a:r>
              <a:rPr lang="en-GB" b="0" dirty="0" err="1"/>
              <a:t>olabileceğimizi</a:t>
            </a:r>
            <a:r>
              <a:rPr lang="en-GB" b="0" dirty="0"/>
              <a:t> </a:t>
            </a:r>
            <a:r>
              <a:rPr lang="en-GB" b="0" dirty="0" err="1"/>
              <a:t>hatırlatmaktadır</a:t>
            </a:r>
            <a:endParaRPr lang="en-GB" b="0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b="0" dirty="0"/>
          </a:p>
        </p:txBody>
      </p:sp>
      <p:sp>
        <p:nvSpPr>
          <p:cNvPr id="523" name="Google Shape;523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BU ALIŞTIRMAYI YAPMA TALİMATLARI İÇİN YÖNLENDİRİCİ KILAVUZUNA BAKIN</a:t>
            </a:r>
            <a:endParaRPr dirty="0"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3125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BU ALIŞTIRMAYI YAPMA TALİMATLARI İÇİN YÖNLENDİRİCİ KILAVUZUNA BAKIN</a:t>
            </a:r>
            <a:endParaRPr dirty="0"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1618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tr-TR" b="1" dirty="0"/>
              <a:t>YÖNLENDİRİCİ NOTLARI</a:t>
            </a:r>
            <a:endParaRPr lang="en-GB" b="1" dirty="0"/>
          </a:p>
          <a:p>
            <a:pPr marL="0"/>
            <a:endParaRPr lang="en-GB" b="1" dirty="0"/>
          </a:p>
          <a:p>
            <a:pPr marL="0"/>
            <a:r>
              <a:rPr lang="en-GB" b="0" dirty="0" err="1"/>
              <a:t>Slayttaki</a:t>
            </a:r>
            <a:r>
              <a:rPr lang="en-GB" b="0" dirty="0"/>
              <a:t> </a:t>
            </a:r>
            <a:r>
              <a:rPr lang="en-GB" b="0" dirty="0" err="1"/>
              <a:t>içeriği</a:t>
            </a:r>
            <a:r>
              <a:rPr lang="en-GB" b="0" dirty="0"/>
              <a:t> </a:t>
            </a:r>
            <a:r>
              <a:rPr lang="en-GB" b="0" dirty="0" err="1"/>
              <a:t>göstermeden</a:t>
            </a:r>
            <a:r>
              <a:rPr lang="en-GB" b="0" dirty="0"/>
              <a:t> </a:t>
            </a:r>
            <a:r>
              <a:rPr lang="en-GB" b="0" dirty="0" err="1"/>
              <a:t>önce</a:t>
            </a:r>
            <a:r>
              <a:rPr lang="en-GB" b="0" dirty="0"/>
              <a:t> </a:t>
            </a:r>
            <a:r>
              <a:rPr lang="en-GB" b="0" dirty="0" err="1"/>
              <a:t>katılımcılara</a:t>
            </a:r>
            <a:r>
              <a:rPr lang="en-GB" b="0" dirty="0"/>
              <a:t> </a:t>
            </a:r>
            <a:r>
              <a:rPr lang="en-GB" b="0" dirty="0" err="1"/>
              <a:t>topluluklarla</a:t>
            </a:r>
            <a:r>
              <a:rPr lang="en-GB" b="0" dirty="0"/>
              <a:t> ne </a:t>
            </a:r>
            <a:r>
              <a:rPr lang="en-GB" b="0" dirty="0" err="1"/>
              <a:t>tür</a:t>
            </a:r>
            <a:r>
              <a:rPr lang="en-GB" b="0" dirty="0"/>
              <a:t> </a:t>
            </a:r>
            <a:r>
              <a:rPr lang="en-GB" b="0" dirty="0" err="1"/>
              <a:t>kararları</a:t>
            </a:r>
            <a:r>
              <a:rPr lang="en-GB" b="0" dirty="0"/>
              <a:t> </a:t>
            </a:r>
            <a:r>
              <a:rPr lang="en-GB" b="0" dirty="0" err="1"/>
              <a:t>tartışmamız</a:t>
            </a:r>
            <a:r>
              <a:rPr lang="en-GB" b="0" dirty="0"/>
              <a:t> </a:t>
            </a:r>
            <a:r>
              <a:rPr lang="en-GB" b="0" dirty="0" err="1"/>
              <a:t>gerektiğini</a:t>
            </a:r>
            <a:r>
              <a:rPr lang="en-GB" b="0" dirty="0"/>
              <a:t> </a:t>
            </a:r>
            <a:r>
              <a:rPr lang="en-GB" b="0" dirty="0" err="1"/>
              <a:t>düşündüklerini</a:t>
            </a:r>
            <a:r>
              <a:rPr lang="en-GB" b="0" dirty="0"/>
              <a:t> </a:t>
            </a:r>
            <a:r>
              <a:rPr lang="en-GB" b="0" dirty="0" err="1"/>
              <a:t>paylaşıp</a:t>
            </a:r>
            <a:r>
              <a:rPr lang="en-GB" b="0" dirty="0"/>
              <a:t> </a:t>
            </a:r>
            <a:r>
              <a:rPr lang="en-GB" b="0" dirty="0" err="1"/>
              <a:t>paylaşamayacaklarını</a:t>
            </a:r>
            <a:r>
              <a:rPr lang="en-GB" b="0" dirty="0"/>
              <a:t> </a:t>
            </a:r>
            <a:r>
              <a:rPr lang="en-GB" b="0" dirty="0" err="1"/>
              <a:t>sorun</a:t>
            </a:r>
            <a:r>
              <a:rPr lang="en-GB" b="0" dirty="0"/>
              <a:t>. </a:t>
            </a:r>
            <a:r>
              <a:rPr lang="en-GB" b="0" dirty="0" err="1"/>
              <a:t>Çok</a:t>
            </a:r>
            <a:r>
              <a:rPr lang="en-GB" b="0" dirty="0"/>
              <a:t> </a:t>
            </a:r>
            <a:r>
              <a:rPr lang="en-GB" b="0" dirty="0" err="1"/>
              <a:t>sayıda</a:t>
            </a:r>
            <a:r>
              <a:rPr lang="en-GB" b="0" dirty="0"/>
              <a:t> </a:t>
            </a:r>
            <a:r>
              <a:rPr lang="en-GB" b="0" dirty="0" err="1"/>
              <a:t>öneri</a:t>
            </a:r>
            <a:r>
              <a:rPr lang="en-GB" b="0" dirty="0"/>
              <a:t> </a:t>
            </a:r>
            <a:r>
              <a:rPr lang="en-GB" b="0" dirty="0" err="1"/>
              <a:t>paylaşıldıktan</a:t>
            </a:r>
            <a:r>
              <a:rPr lang="en-GB" b="0" dirty="0"/>
              <a:t> </a:t>
            </a:r>
            <a:r>
              <a:rPr lang="en-GB" b="0" dirty="0" err="1"/>
              <a:t>sonra</a:t>
            </a:r>
            <a:r>
              <a:rPr lang="en-GB" b="0" dirty="0"/>
              <a:t> </a:t>
            </a:r>
            <a:r>
              <a:rPr lang="en-GB" b="0" dirty="0" err="1"/>
              <a:t>slayttaki</a:t>
            </a:r>
            <a:r>
              <a:rPr lang="en-GB" b="0" dirty="0"/>
              <a:t> </a:t>
            </a:r>
            <a:r>
              <a:rPr lang="en-GB" b="0" dirty="0" err="1"/>
              <a:t>içeriği</a:t>
            </a:r>
            <a:r>
              <a:rPr lang="en-GB" b="0" dirty="0"/>
              <a:t> </a:t>
            </a:r>
            <a:r>
              <a:rPr lang="en-GB" b="0" dirty="0" err="1"/>
              <a:t>gösterin</a:t>
            </a:r>
            <a:r>
              <a:rPr lang="en-GB" b="0" dirty="0"/>
              <a:t> </a:t>
            </a:r>
            <a:r>
              <a:rPr lang="en-GB" b="0" dirty="0" err="1"/>
              <a:t>ve</a:t>
            </a:r>
            <a:r>
              <a:rPr lang="en-GB" b="0" dirty="0"/>
              <a:t> </a:t>
            </a:r>
            <a:r>
              <a:rPr lang="en-GB" b="0" dirty="0" err="1"/>
              <a:t>insanların</a:t>
            </a:r>
            <a:r>
              <a:rPr lang="en-GB" b="0" dirty="0"/>
              <a:t> </a:t>
            </a:r>
            <a:r>
              <a:rPr lang="en-GB" b="0" dirty="0" err="1"/>
              <a:t>daha</a:t>
            </a:r>
            <a:r>
              <a:rPr lang="en-GB" b="0" dirty="0"/>
              <a:t> </a:t>
            </a:r>
            <a:r>
              <a:rPr lang="en-GB" b="0" dirty="0" err="1"/>
              <a:t>önce</a:t>
            </a:r>
            <a:r>
              <a:rPr lang="en-GB" b="0" dirty="0"/>
              <a:t> </a:t>
            </a:r>
            <a:r>
              <a:rPr lang="en-GB" b="0" dirty="0" err="1"/>
              <a:t>bahsetmediği</a:t>
            </a:r>
            <a:r>
              <a:rPr lang="en-GB" b="0" dirty="0"/>
              <a:t> </a:t>
            </a:r>
            <a:r>
              <a:rPr lang="en-GB" b="0" dirty="0" err="1"/>
              <a:t>herhangi</a:t>
            </a:r>
            <a:r>
              <a:rPr lang="en-GB" b="0" dirty="0"/>
              <a:t> </a:t>
            </a:r>
            <a:r>
              <a:rPr lang="en-GB" b="0" dirty="0" err="1"/>
              <a:t>bir</a:t>
            </a:r>
            <a:r>
              <a:rPr lang="en-GB" b="0" dirty="0"/>
              <a:t> </a:t>
            </a:r>
            <a:r>
              <a:rPr lang="en-GB" b="0" dirty="0" err="1"/>
              <a:t>şeye</a:t>
            </a:r>
            <a:r>
              <a:rPr lang="en-GB" b="0" dirty="0"/>
              <a:t> </a:t>
            </a:r>
            <a:r>
              <a:rPr lang="en-GB" b="0" dirty="0" err="1"/>
              <a:t>odaklanın</a:t>
            </a:r>
            <a:endParaRPr lang="en-GB" b="0" dirty="0"/>
          </a:p>
          <a:p>
            <a:pPr marL="0"/>
            <a:r>
              <a:rPr lang="en-GB" b="0" dirty="0" err="1"/>
              <a:t>Bazı</a:t>
            </a:r>
            <a:r>
              <a:rPr lang="en-GB" b="0" dirty="0"/>
              <a:t> </a:t>
            </a:r>
            <a:r>
              <a:rPr lang="en-GB" b="0" dirty="0" err="1"/>
              <a:t>öneriler</a:t>
            </a:r>
            <a:r>
              <a:rPr lang="en-GB" b="0" dirty="0"/>
              <a:t>:</a:t>
            </a:r>
            <a:endParaRPr lang="en-GB" b="1" dirty="0"/>
          </a:p>
          <a:p>
            <a:pPr marL="5715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Zamanlama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yöntemler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farklı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ulaşılacağı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üzere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değerlendirmenin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yapılması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gerektiğini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planlamak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5715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neyi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başarmayı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hedeflemesi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gerektiği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hangi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gerçekleştirileceği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ne zaman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yapılacağı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/zaman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çizelgeleri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nerede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gerçekleştirileceği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üzere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- program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faaliyetlerinin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planlanması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5715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Rollerin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sorumlulukların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kararlaştırılması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Ulusal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Dernek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yapacak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yapabilir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Topluluğun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kapasitelerinin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başa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çıkma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mekanizmalarının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olduğunun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kabul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edilmesi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571500" lvl="0" indent="-342900">
              <a:buFont typeface="Arial" panose="020B0604020202020204" pitchFamily="34" charset="0"/>
              <a:buChar char="•"/>
            </a:pP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Ulusal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Dernek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topluluğun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program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süresince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birlikte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çalışacağı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konusunda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anlaşmaya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hangi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bilgilerin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ne zaman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paylaşılacağı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insanların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kararlara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katılacağı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örneğin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aracılığıyla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?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bildirimlerin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toplanacağı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yanıtlanacağı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konusunu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tartışın</a:t>
            </a:r>
            <a:endParaRPr lang="tr-TR" sz="18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5715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Herhangi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inşaat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kurulum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konumlar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tasarımlar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5715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Seçim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kriterleri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hedefleme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dağıtım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süreçleri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5715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zaman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çizelgesi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vb.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üzere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herhangi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değişiklik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yapılması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gerektiğinde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görüşün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5715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Gecikmeler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finansman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kısıtlamaları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yürütülemeyen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zorlukların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üstesinden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gelineceği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5715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yoluyla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ortaya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çıkan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sorunlar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bunlara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hareket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edileceği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571500" lvl="0" indent="-342900"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kapatılması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topluluğa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sunulması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174689-BECC-4390-B3B9-306A17FD432A}" type="slidenum">
              <a:rPr kumimoji="0" lang="en-US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/>
                <a:sym typeface="Arial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8391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tr-TR" b="1" dirty="0"/>
              <a:t>YÖNLENDİRİCİ NOTLARI</a:t>
            </a:r>
            <a:endParaRPr lang="en-GB" b="1" dirty="0"/>
          </a:p>
          <a:p>
            <a:pPr marL="0"/>
            <a:endParaRPr lang="en-GB" b="1" dirty="0"/>
          </a:p>
          <a:p>
            <a:pPr marL="0"/>
            <a:r>
              <a:rPr lang="en-GB" b="0" dirty="0" err="1"/>
              <a:t>Öncelikle</a:t>
            </a:r>
            <a:r>
              <a:rPr lang="en-GB" b="0" dirty="0"/>
              <a:t>, </a:t>
            </a:r>
            <a:r>
              <a:rPr lang="en-GB" b="0" dirty="0" err="1"/>
              <a:t>topluluk</a:t>
            </a:r>
            <a:r>
              <a:rPr lang="en-GB" b="0" dirty="0"/>
              <a:t> </a:t>
            </a:r>
            <a:r>
              <a:rPr lang="en-GB" b="0" dirty="0" err="1"/>
              <a:t>komiteleri</a:t>
            </a:r>
            <a:r>
              <a:rPr lang="en-GB" b="0" dirty="0"/>
              <a:t> </a:t>
            </a:r>
            <a:r>
              <a:rPr lang="en-GB" b="0" dirty="0" err="1"/>
              <a:t>ve</a:t>
            </a:r>
            <a:r>
              <a:rPr lang="en-GB" b="0" dirty="0"/>
              <a:t>/</a:t>
            </a:r>
            <a:r>
              <a:rPr lang="en-GB" b="0" dirty="0" err="1"/>
              <a:t>veya</a:t>
            </a:r>
            <a:r>
              <a:rPr lang="en-GB" b="0" dirty="0"/>
              <a:t> </a:t>
            </a:r>
            <a:r>
              <a:rPr lang="en-GB" b="0" dirty="0" err="1"/>
              <a:t>temsilcileriyle</a:t>
            </a:r>
            <a:r>
              <a:rPr lang="en-GB" b="0" dirty="0"/>
              <a:t> </a:t>
            </a:r>
            <a:r>
              <a:rPr lang="en-GB" b="0" dirty="0" err="1"/>
              <a:t>çalışma</a:t>
            </a:r>
            <a:r>
              <a:rPr lang="en-GB" b="0" dirty="0"/>
              <a:t> </a:t>
            </a:r>
            <a:r>
              <a:rPr lang="en-GB" b="0" dirty="0" err="1"/>
              <a:t>örnekleri</a:t>
            </a:r>
            <a:r>
              <a:rPr lang="en-GB" b="0" dirty="0"/>
              <a:t> </a:t>
            </a:r>
            <a:r>
              <a:rPr lang="en-GB" b="0" dirty="0" err="1"/>
              <a:t>olup</a:t>
            </a:r>
            <a:r>
              <a:rPr lang="en-GB" b="0" dirty="0"/>
              <a:t> </a:t>
            </a:r>
            <a:r>
              <a:rPr lang="en-GB" b="0" dirty="0" err="1"/>
              <a:t>olmadığını</a:t>
            </a:r>
            <a:r>
              <a:rPr lang="en-GB" b="0" dirty="0"/>
              <a:t> </a:t>
            </a:r>
            <a:r>
              <a:rPr lang="en-GB" b="0" dirty="0" err="1"/>
              <a:t>sorun</a:t>
            </a:r>
            <a:r>
              <a:rPr lang="en-GB" b="0" dirty="0"/>
              <a:t> - </a:t>
            </a:r>
            <a:r>
              <a:rPr lang="en-GB" b="0" dirty="0" err="1"/>
              <a:t>nelerin</a:t>
            </a:r>
            <a:r>
              <a:rPr lang="en-GB" b="0" dirty="0"/>
              <a:t> </a:t>
            </a:r>
            <a:r>
              <a:rPr lang="en-GB" b="0" dirty="0" err="1"/>
              <a:t>iyi</a:t>
            </a:r>
            <a:r>
              <a:rPr lang="en-GB" b="0" dirty="0"/>
              <a:t> </a:t>
            </a:r>
            <a:r>
              <a:rPr lang="en-GB" b="0" dirty="0" err="1"/>
              <a:t>işlediği</a:t>
            </a:r>
            <a:r>
              <a:rPr lang="en-GB" b="0" dirty="0"/>
              <a:t> </a:t>
            </a:r>
            <a:r>
              <a:rPr lang="en-GB" b="0" dirty="0" err="1"/>
              <a:t>ve</a:t>
            </a:r>
            <a:r>
              <a:rPr lang="en-GB" b="0" dirty="0"/>
              <a:t> </a:t>
            </a:r>
            <a:r>
              <a:rPr lang="en-GB" b="0" dirty="0" err="1"/>
              <a:t>zorlukların</a:t>
            </a:r>
            <a:r>
              <a:rPr lang="en-GB" b="0" dirty="0"/>
              <a:t> </a:t>
            </a:r>
            <a:r>
              <a:rPr lang="en-GB" b="0" dirty="0" err="1"/>
              <a:t>neler</a:t>
            </a:r>
            <a:r>
              <a:rPr lang="en-GB" b="0" dirty="0"/>
              <a:t> </a:t>
            </a:r>
            <a:r>
              <a:rPr lang="en-GB" b="0" dirty="0" err="1"/>
              <a:t>olduğu</a:t>
            </a:r>
            <a:r>
              <a:rPr lang="en-GB" b="0" dirty="0"/>
              <a:t>. Bir </a:t>
            </a:r>
            <a:r>
              <a:rPr lang="en-GB" b="0" dirty="0" err="1"/>
              <a:t>ya</a:t>
            </a:r>
            <a:r>
              <a:rPr lang="en-GB" b="0" dirty="0"/>
              <a:t> da </a:t>
            </a:r>
            <a:r>
              <a:rPr lang="en-GB" b="0" dirty="0" err="1"/>
              <a:t>iki</a:t>
            </a:r>
            <a:r>
              <a:rPr lang="en-GB" b="0" dirty="0"/>
              <a:t> </a:t>
            </a:r>
            <a:r>
              <a:rPr lang="en-GB" b="0" dirty="0" err="1"/>
              <a:t>kişi</a:t>
            </a:r>
            <a:r>
              <a:rPr lang="en-GB" b="0" dirty="0"/>
              <a:t> </a:t>
            </a:r>
            <a:r>
              <a:rPr lang="en-GB" b="0" dirty="0" err="1"/>
              <a:t>paylaşımda</a:t>
            </a:r>
            <a:r>
              <a:rPr lang="en-GB" b="0" dirty="0"/>
              <a:t> </a:t>
            </a:r>
            <a:r>
              <a:rPr lang="en-GB" b="0" dirty="0" err="1"/>
              <a:t>bulunduktan</a:t>
            </a:r>
            <a:r>
              <a:rPr lang="en-GB" b="0" dirty="0"/>
              <a:t> </a:t>
            </a:r>
            <a:r>
              <a:rPr lang="en-GB" b="0" dirty="0" err="1"/>
              <a:t>sonra</a:t>
            </a:r>
            <a:r>
              <a:rPr lang="en-GB" b="0" dirty="0"/>
              <a:t>, </a:t>
            </a:r>
            <a:r>
              <a:rPr lang="en-GB" b="0" dirty="0" err="1"/>
              <a:t>slaytta</a:t>
            </a:r>
            <a:r>
              <a:rPr lang="en-GB" b="0" dirty="0"/>
              <a:t> </a:t>
            </a:r>
            <a:r>
              <a:rPr lang="en-GB" b="0" dirty="0" err="1"/>
              <a:t>komitelerle</a:t>
            </a:r>
            <a:r>
              <a:rPr lang="en-GB" b="0" dirty="0"/>
              <a:t> </a:t>
            </a:r>
            <a:r>
              <a:rPr lang="en-GB" b="0" dirty="0" err="1"/>
              <a:t>çalışmaya</a:t>
            </a:r>
            <a:r>
              <a:rPr lang="en-GB" b="0" dirty="0"/>
              <a:t> </a:t>
            </a:r>
            <a:r>
              <a:rPr lang="en-GB" b="0" dirty="0" err="1"/>
              <a:t>yönelik</a:t>
            </a:r>
            <a:r>
              <a:rPr lang="en-GB" b="0" dirty="0"/>
              <a:t> </a:t>
            </a:r>
            <a:r>
              <a:rPr lang="en-GB" b="0" dirty="0" err="1"/>
              <a:t>ipuçlarını</a:t>
            </a:r>
            <a:r>
              <a:rPr lang="en-GB" b="0" dirty="0"/>
              <a:t> </a:t>
            </a:r>
            <a:r>
              <a:rPr lang="en-GB" b="0" dirty="0" err="1"/>
              <a:t>ve</a:t>
            </a:r>
            <a:r>
              <a:rPr lang="en-GB" b="0" dirty="0"/>
              <a:t> </a:t>
            </a:r>
            <a:r>
              <a:rPr lang="en-GB" b="0" dirty="0" err="1"/>
              <a:t>tavsiyeleri</a:t>
            </a:r>
            <a:r>
              <a:rPr lang="en-GB" b="0" dirty="0"/>
              <a:t> </a:t>
            </a:r>
            <a:r>
              <a:rPr lang="en-GB" b="0" dirty="0" err="1"/>
              <a:t>gösterin</a:t>
            </a:r>
            <a:r>
              <a:rPr lang="en-GB" b="0" dirty="0"/>
              <a:t>.</a:t>
            </a:r>
            <a:endParaRPr lang="tr-TR" b="0" dirty="0"/>
          </a:p>
          <a:p>
            <a:pPr marL="0"/>
            <a:endParaRPr lang="en-GB" b="1" dirty="0"/>
          </a:p>
          <a:p>
            <a:pPr marL="0" marR="0" indent="-2286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komiteleri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temsilcileri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çalışmak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ipuçları</a:t>
            </a:r>
            <a:endParaRPr lang="en-GB" sz="1804" b="1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Komitenin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geniş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tarafından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güvenilip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güvenilmediğini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sadece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yaşlı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erkekleri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değil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tüm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temsil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dengeli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üyeliğe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sahip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olup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olmadığını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kontrol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eğer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değilse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diğer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gruplarla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geniş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çapta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ilişki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kurmanın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yollarını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bulun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Yeni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kuruluyorsa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seçilenler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tüm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temsil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etmeli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cinsiyet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dengesine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sahip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olmalıdır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İdeal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olarak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tarafından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güvenli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adil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süreçler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kullanılarak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seçilmelidir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Komiteden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beklendiği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konusunda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net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olun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Yazılı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görev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tanımı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duruma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açıklık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getirebilir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faydalı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referans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noktası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olabilir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Komiteye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örneğin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iletişim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becerileri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konusunda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eğitim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vermeyi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düşünebilirsiniz</a:t>
            </a:r>
            <a:endParaRPr lang="tr-TR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Komitenin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görevlerini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yerine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getirdiğini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geniş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arasında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akışının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sağlandığını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takip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edin</a:t>
            </a:r>
            <a:endParaRPr lang="en-GB" sz="1804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Örneğin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açık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toplantıları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mekanizmaları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yoluyla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geniş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iletişim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kurmaya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onlara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erişmeye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devam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174689-BECC-4390-B3B9-306A17FD432A}" type="slidenum">
              <a:rPr kumimoji="0" lang="en-US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9252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tr-TR" sz="1800" b="1" dirty="0"/>
              <a:t>YÖNLENDİRİCİ NOTLARI</a:t>
            </a:r>
            <a:r>
              <a:rPr lang="en-GB" sz="1800" b="1" dirty="0">
                <a:latin typeface="Calibri" charset="0"/>
                <a:ea typeface="ＭＳ Ｐゴシック" charset="0"/>
              </a:rPr>
              <a:t>–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Hiçbir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katılımcı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komitelerle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çalışma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hikayelerini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paylaşmadıysa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bu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slayt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isteğe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bağlıdır</a:t>
            </a:r>
            <a:endParaRPr lang="en-GB" sz="1800" b="1" dirty="0">
              <a:latin typeface="Calibri" charset="0"/>
              <a:ea typeface="ＭＳ Ｐゴシック" charset="0"/>
            </a:endParaRPr>
          </a:p>
          <a:p>
            <a:pPr marL="0">
              <a:spcBef>
                <a:spcPct val="50000"/>
              </a:spcBef>
            </a:pPr>
            <a:endParaRPr lang="en-US" sz="1800" dirty="0"/>
          </a:p>
          <a:p>
            <a:pPr marL="0"/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komitelerinin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desteklenmesi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eğitilmesi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gözetiminin</a:t>
            </a:r>
            <a:r>
              <a:rPr lang="en-GB" sz="1804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önemi</a:t>
            </a:r>
            <a:endParaRPr lang="tr-TR" sz="1804" b="1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0"/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Madagaskar'da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Ulusal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Dernek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KOIF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adı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verilen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kurmaktadır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KOIF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köydeki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ihtiyaçları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belirler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ardından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tüm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hangilerine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odaklanılacağına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öncelik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KOIF,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topluluğun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başına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neler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yapabileceğini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nerede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desteğe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ihtiyaç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duyduklarını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ortaya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koyan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köy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eylem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planı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geliştirir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Planlar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toplantılarında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tartışılır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tüm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tarafından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onaylanır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Bir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toplulukta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çok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iyi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işledi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KOIF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üyeleri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Ulusal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Dernek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tarafından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iyi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şekilde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desteklenmiş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eğitim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almışlardır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Sonunda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yönetimini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devraldılar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kendi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girişimlerini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uygulamaya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başladılar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Örneğin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köy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ana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arasındaki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yolu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iyileştirerek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insanların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yerel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pazarlara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okullara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sağlık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hizmetlerine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erişimini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artırdılar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Ancak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başka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toplulukta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KOIF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kadar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desteklenmemiştir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topluluktaki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kadınlarla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yapılan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odak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görüşmesinde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çok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az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kişinin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KOIF'ten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haberdar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görülmüştür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Bir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kadın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KOIF'te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yer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aldığını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kabul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etmiş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ancak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hiçbir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uyarı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yapılmadan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toplantılara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çağrıldığını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rolünün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olması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gerektiğine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hiçbir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açıklama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yapılmadığını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belirtmiştir</a:t>
            </a:r>
            <a:r>
              <a:rPr lang="en-GB" sz="1804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lang="en-GB" sz="1805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1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174689-BECC-4390-B3B9-306A17FD432A}" type="slidenum">
              <a:rPr kumimoji="0" lang="en-US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1165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5" name="Google Shape;425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b="1" dirty="0"/>
              <a:t>BU ALIŞTIRMAYI YAPMA TALİMATLARI İÇİN YÖNLENDİRİCİ KILAVUZUNA BAKIN</a:t>
            </a:r>
            <a:endParaRPr b="0" dirty="0"/>
          </a:p>
        </p:txBody>
      </p:sp>
      <p:sp>
        <p:nvSpPr>
          <p:cNvPr id="426" name="Google Shape;426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4">
  <p:cSld name="04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" name="Google Shape;13;p2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91E7CAF-0CB2-5D40-B708-44A36F8C2E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">
  <p:cSld name="13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1"/>
          <p:cNvSpPr>
            <a:spLocks noGrp="1"/>
          </p:cNvSpPr>
          <p:nvPr>
            <p:ph type="pic" idx="2"/>
          </p:nvPr>
        </p:nvSpPr>
        <p:spPr>
          <a:xfrm flipH="1">
            <a:off x="-1" y="0"/>
            <a:ext cx="14712019" cy="4511040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14" name="Google Shape;114;p5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5" name="Google Shape;115;p5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401366" y="1401961"/>
            <a:ext cx="7507277" cy="7518587"/>
          </a:xfrm>
          <a:custGeom>
            <a:avLst/>
            <a:gdLst>
              <a:gd name="T0" fmla="*/ 0 w 3317"/>
              <a:gd name="T1" fmla="*/ 0 h 3329"/>
              <a:gd name="T2" fmla="*/ 3257 w 3317"/>
              <a:gd name="T3" fmla="*/ 0 h 3329"/>
              <a:gd name="T4" fmla="*/ 2050 w 3317"/>
              <a:gd name="T5" fmla="*/ 1211 h 3329"/>
              <a:gd name="T6" fmla="*/ 1207 w 3317"/>
              <a:gd name="T7" fmla="*/ 1211 h 3329"/>
              <a:gd name="T8" fmla="*/ 1207 w 3317"/>
              <a:gd name="T9" fmla="*/ 2057 h 3329"/>
              <a:gd name="T10" fmla="*/ 0 w 3317"/>
              <a:gd name="T11" fmla="*/ 3269 h 3329"/>
              <a:gd name="T12" fmla="*/ 0 w 3317"/>
              <a:gd name="T13" fmla="*/ 0 h 3329"/>
              <a:gd name="T14" fmla="*/ 3317 w 3317"/>
              <a:gd name="T15" fmla="*/ 62 h 3329"/>
              <a:gd name="T16" fmla="*/ 3317 w 3317"/>
              <a:gd name="T17" fmla="*/ 3329 h 3329"/>
              <a:gd name="T18" fmla="*/ 62 w 3317"/>
              <a:gd name="T19" fmla="*/ 3329 h 3329"/>
              <a:gd name="T20" fmla="*/ 1268 w 3317"/>
              <a:gd name="T21" fmla="*/ 2119 h 3329"/>
              <a:gd name="T22" fmla="*/ 2112 w 3317"/>
              <a:gd name="T23" fmla="*/ 2119 h 3329"/>
              <a:gd name="T24" fmla="*/ 2112 w 3317"/>
              <a:gd name="T25" fmla="*/ 1272 h 3329"/>
              <a:gd name="T26" fmla="*/ 3317 w 3317"/>
              <a:gd name="T27" fmla="*/ 62 h 3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17" h="3329">
                <a:moveTo>
                  <a:pt x="0" y="0"/>
                </a:moveTo>
                <a:lnTo>
                  <a:pt x="3257" y="0"/>
                </a:lnTo>
                <a:lnTo>
                  <a:pt x="2050" y="1211"/>
                </a:lnTo>
                <a:lnTo>
                  <a:pt x="1207" y="1211"/>
                </a:lnTo>
                <a:lnTo>
                  <a:pt x="1207" y="2057"/>
                </a:lnTo>
                <a:lnTo>
                  <a:pt x="0" y="3269"/>
                </a:lnTo>
                <a:lnTo>
                  <a:pt x="0" y="0"/>
                </a:lnTo>
                <a:close/>
                <a:moveTo>
                  <a:pt x="3317" y="62"/>
                </a:moveTo>
                <a:lnTo>
                  <a:pt x="3317" y="3329"/>
                </a:lnTo>
                <a:lnTo>
                  <a:pt x="62" y="3329"/>
                </a:lnTo>
                <a:lnTo>
                  <a:pt x="1268" y="2119"/>
                </a:lnTo>
                <a:lnTo>
                  <a:pt x="2112" y="2119"/>
                </a:lnTo>
                <a:lnTo>
                  <a:pt x="2112" y="1272"/>
                </a:lnTo>
                <a:lnTo>
                  <a:pt x="3317" y="6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ABB03C-ABDE-C94D-B801-24D10600786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69C5B7-8944-A44E-9B7E-13AAC53456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4EC0390E-8E7E-BC44-8A60-02729D35B6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25430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311054" y="1311513"/>
            <a:ext cx="7687902" cy="7699484"/>
          </a:xfrm>
          <a:custGeom>
            <a:avLst/>
            <a:gdLst>
              <a:gd name="T0" fmla="*/ 1908 w 3398"/>
              <a:gd name="T1" fmla="*/ 12 h 3410"/>
              <a:gd name="T2" fmla="*/ 2148 w 3398"/>
              <a:gd name="T3" fmla="*/ 61 h 3410"/>
              <a:gd name="T4" fmla="*/ 2375 w 3398"/>
              <a:gd name="T5" fmla="*/ 142 h 3410"/>
              <a:gd name="T6" fmla="*/ 2586 w 3398"/>
              <a:gd name="T7" fmla="*/ 253 h 3410"/>
              <a:gd name="T8" fmla="*/ 2779 w 3398"/>
              <a:gd name="T9" fmla="*/ 391 h 3410"/>
              <a:gd name="T10" fmla="*/ 1962 w 3398"/>
              <a:gd name="T11" fmla="*/ 1323 h 3410"/>
              <a:gd name="T12" fmla="*/ 1858 w 3398"/>
              <a:gd name="T13" fmla="*/ 1269 h 3410"/>
              <a:gd name="T14" fmla="*/ 1740 w 3398"/>
              <a:gd name="T15" fmla="*/ 1242 h 3410"/>
              <a:gd name="T16" fmla="*/ 1606 w 3398"/>
              <a:gd name="T17" fmla="*/ 1249 h 3410"/>
              <a:gd name="T18" fmla="*/ 1479 w 3398"/>
              <a:gd name="T19" fmla="*/ 1297 h 3410"/>
              <a:gd name="T20" fmla="*/ 1372 w 3398"/>
              <a:gd name="T21" fmla="*/ 1377 h 3410"/>
              <a:gd name="T22" fmla="*/ 1292 w 3398"/>
              <a:gd name="T23" fmla="*/ 1484 h 3410"/>
              <a:gd name="T24" fmla="*/ 1245 w 3398"/>
              <a:gd name="T25" fmla="*/ 1612 h 3410"/>
              <a:gd name="T26" fmla="*/ 1238 w 3398"/>
              <a:gd name="T27" fmla="*/ 1747 h 3410"/>
              <a:gd name="T28" fmla="*/ 1264 w 3398"/>
              <a:gd name="T29" fmla="*/ 1865 h 3410"/>
              <a:gd name="T30" fmla="*/ 1319 w 3398"/>
              <a:gd name="T31" fmla="*/ 1970 h 3410"/>
              <a:gd name="T32" fmla="*/ 390 w 3398"/>
              <a:gd name="T33" fmla="*/ 2788 h 3410"/>
              <a:gd name="T34" fmla="*/ 251 w 3398"/>
              <a:gd name="T35" fmla="*/ 2595 h 3410"/>
              <a:gd name="T36" fmla="*/ 141 w 3398"/>
              <a:gd name="T37" fmla="*/ 2383 h 3410"/>
              <a:gd name="T38" fmla="*/ 61 w 3398"/>
              <a:gd name="T39" fmla="*/ 2156 h 3410"/>
              <a:gd name="T40" fmla="*/ 13 w 3398"/>
              <a:gd name="T41" fmla="*/ 1914 h 3410"/>
              <a:gd name="T42" fmla="*/ 3 w 3398"/>
              <a:gd name="T43" fmla="*/ 1617 h 3410"/>
              <a:gd name="T44" fmla="*/ 104 w 3398"/>
              <a:gd name="T45" fmla="*/ 1121 h 3410"/>
              <a:gd name="T46" fmla="*/ 339 w 3398"/>
              <a:gd name="T47" fmla="*/ 687 h 3410"/>
              <a:gd name="T48" fmla="*/ 684 w 3398"/>
              <a:gd name="T49" fmla="*/ 340 h 3410"/>
              <a:gd name="T50" fmla="*/ 1116 w 3398"/>
              <a:gd name="T51" fmla="*/ 104 h 3410"/>
              <a:gd name="T52" fmla="*/ 1612 w 3398"/>
              <a:gd name="T53" fmla="*/ 2 h 3410"/>
              <a:gd name="T54" fmla="*/ 3033 w 3398"/>
              <a:gd name="T55" fmla="*/ 652 h 3410"/>
              <a:gd name="T56" fmla="*/ 3167 w 3398"/>
              <a:gd name="T57" fmla="*/ 849 h 3410"/>
              <a:gd name="T58" fmla="*/ 3272 w 3398"/>
              <a:gd name="T59" fmla="*/ 1064 h 3410"/>
              <a:gd name="T60" fmla="*/ 3348 w 3398"/>
              <a:gd name="T61" fmla="*/ 1294 h 3410"/>
              <a:gd name="T62" fmla="*/ 3390 w 3398"/>
              <a:gd name="T63" fmla="*/ 1537 h 3410"/>
              <a:gd name="T64" fmla="*/ 3389 w 3398"/>
              <a:gd name="T65" fmla="*/ 1878 h 3410"/>
              <a:gd name="T66" fmla="*/ 3264 w 3398"/>
              <a:gd name="T67" fmla="*/ 2367 h 3410"/>
              <a:gd name="T68" fmla="*/ 3009 w 3398"/>
              <a:gd name="T69" fmla="*/ 2788 h 3410"/>
              <a:gd name="T70" fmla="*/ 2647 w 3398"/>
              <a:gd name="T71" fmla="*/ 3118 h 3410"/>
              <a:gd name="T72" fmla="*/ 2203 w 3398"/>
              <a:gd name="T73" fmla="*/ 3333 h 3410"/>
              <a:gd name="T74" fmla="*/ 1699 w 3398"/>
              <a:gd name="T75" fmla="*/ 3410 h 3410"/>
              <a:gd name="T76" fmla="*/ 1450 w 3398"/>
              <a:gd name="T77" fmla="*/ 3392 h 3410"/>
              <a:gd name="T78" fmla="*/ 1211 w 3398"/>
              <a:gd name="T79" fmla="*/ 3338 h 3410"/>
              <a:gd name="T80" fmla="*/ 987 w 3398"/>
              <a:gd name="T81" fmla="*/ 3252 h 3410"/>
              <a:gd name="T82" fmla="*/ 778 w 3398"/>
              <a:gd name="T83" fmla="*/ 3136 h 3410"/>
              <a:gd name="T84" fmla="*/ 590 w 3398"/>
              <a:gd name="T85" fmla="*/ 2993 h 3410"/>
              <a:gd name="T86" fmla="*/ 1452 w 3398"/>
              <a:gd name="T87" fmla="*/ 2097 h 3410"/>
              <a:gd name="T88" fmla="*/ 1559 w 3398"/>
              <a:gd name="T89" fmla="*/ 2148 h 3410"/>
              <a:gd name="T90" fmla="*/ 1678 w 3398"/>
              <a:gd name="T91" fmla="*/ 2169 h 3410"/>
              <a:gd name="T92" fmla="*/ 1815 w 3398"/>
              <a:gd name="T93" fmla="*/ 2155 h 3410"/>
              <a:gd name="T94" fmla="*/ 1939 w 3398"/>
              <a:gd name="T95" fmla="*/ 2103 h 3410"/>
              <a:gd name="T96" fmla="*/ 2041 w 3398"/>
              <a:gd name="T97" fmla="*/ 2017 h 3410"/>
              <a:gd name="T98" fmla="*/ 2117 w 3398"/>
              <a:gd name="T99" fmla="*/ 1906 h 3410"/>
              <a:gd name="T100" fmla="*/ 2157 w 3398"/>
              <a:gd name="T101" fmla="*/ 1776 h 3410"/>
              <a:gd name="T102" fmla="*/ 2158 w 3398"/>
              <a:gd name="T103" fmla="*/ 1643 h 3410"/>
              <a:gd name="T104" fmla="*/ 2127 w 3398"/>
              <a:gd name="T105" fmla="*/ 1527 h 3410"/>
              <a:gd name="T106" fmla="*/ 2068 w 3398"/>
              <a:gd name="T107" fmla="*/ 1425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98" h="3410">
                <a:moveTo>
                  <a:pt x="1699" y="0"/>
                </a:moveTo>
                <a:lnTo>
                  <a:pt x="1741" y="0"/>
                </a:lnTo>
                <a:lnTo>
                  <a:pt x="1783" y="2"/>
                </a:lnTo>
                <a:lnTo>
                  <a:pt x="1825" y="4"/>
                </a:lnTo>
                <a:lnTo>
                  <a:pt x="1866" y="8"/>
                </a:lnTo>
                <a:lnTo>
                  <a:pt x="1908" y="12"/>
                </a:lnTo>
                <a:lnTo>
                  <a:pt x="1948" y="18"/>
                </a:lnTo>
                <a:lnTo>
                  <a:pt x="1989" y="25"/>
                </a:lnTo>
                <a:lnTo>
                  <a:pt x="2029" y="33"/>
                </a:lnTo>
                <a:lnTo>
                  <a:pt x="2069" y="41"/>
                </a:lnTo>
                <a:lnTo>
                  <a:pt x="2109" y="50"/>
                </a:lnTo>
                <a:lnTo>
                  <a:pt x="2148" y="61"/>
                </a:lnTo>
                <a:lnTo>
                  <a:pt x="2187" y="72"/>
                </a:lnTo>
                <a:lnTo>
                  <a:pt x="2225" y="84"/>
                </a:lnTo>
                <a:lnTo>
                  <a:pt x="2263" y="98"/>
                </a:lnTo>
                <a:lnTo>
                  <a:pt x="2301" y="111"/>
                </a:lnTo>
                <a:lnTo>
                  <a:pt x="2338" y="125"/>
                </a:lnTo>
                <a:lnTo>
                  <a:pt x="2375" y="142"/>
                </a:lnTo>
                <a:lnTo>
                  <a:pt x="2411" y="158"/>
                </a:lnTo>
                <a:lnTo>
                  <a:pt x="2447" y="176"/>
                </a:lnTo>
                <a:lnTo>
                  <a:pt x="2483" y="193"/>
                </a:lnTo>
                <a:lnTo>
                  <a:pt x="2517" y="213"/>
                </a:lnTo>
                <a:lnTo>
                  <a:pt x="2552" y="232"/>
                </a:lnTo>
                <a:lnTo>
                  <a:pt x="2586" y="253"/>
                </a:lnTo>
                <a:lnTo>
                  <a:pt x="2620" y="273"/>
                </a:lnTo>
                <a:lnTo>
                  <a:pt x="2653" y="296"/>
                </a:lnTo>
                <a:lnTo>
                  <a:pt x="2684" y="319"/>
                </a:lnTo>
                <a:lnTo>
                  <a:pt x="2717" y="342"/>
                </a:lnTo>
                <a:lnTo>
                  <a:pt x="2748" y="366"/>
                </a:lnTo>
                <a:lnTo>
                  <a:pt x="2779" y="391"/>
                </a:lnTo>
                <a:lnTo>
                  <a:pt x="2809" y="416"/>
                </a:lnTo>
                <a:lnTo>
                  <a:pt x="2838" y="443"/>
                </a:lnTo>
                <a:lnTo>
                  <a:pt x="2868" y="470"/>
                </a:lnTo>
                <a:lnTo>
                  <a:pt x="1994" y="1347"/>
                </a:lnTo>
                <a:lnTo>
                  <a:pt x="1979" y="1335"/>
                </a:lnTo>
                <a:lnTo>
                  <a:pt x="1962" y="1323"/>
                </a:lnTo>
                <a:lnTo>
                  <a:pt x="1946" y="1312"/>
                </a:lnTo>
                <a:lnTo>
                  <a:pt x="1929" y="1302"/>
                </a:lnTo>
                <a:lnTo>
                  <a:pt x="1912" y="1292"/>
                </a:lnTo>
                <a:lnTo>
                  <a:pt x="1895" y="1284"/>
                </a:lnTo>
                <a:lnTo>
                  <a:pt x="1876" y="1276"/>
                </a:lnTo>
                <a:lnTo>
                  <a:pt x="1858" y="1269"/>
                </a:lnTo>
                <a:lnTo>
                  <a:pt x="1839" y="1262"/>
                </a:lnTo>
                <a:lnTo>
                  <a:pt x="1820" y="1256"/>
                </a:lnTo>
                <a:lnTo>
                  <a:pt x="1800" y="1251"/>
                </a:lnTo>
                <a:lnTo>
                  <a:pt x="1781" y="1247"/>
                </a:lnTo>
                <a:lnTo>
                  <a:pt x="1760" y="1244"/>
                </a:lnTo>
                <a:lnTo>
                  <a:pt x="1740" y="1242"/>
                </a:lnTo>
                <a:lnTo>
                  <a:pt x="1719" y="1241"/>
                </a:lnTo>
                <a:lnTo>
                  <a:pt x="1699" y="1240"/>
                </a:lnTo>
                <a:lnTo>
                  <a:pt x="1675" y="1241"/>
                </a:lnTo>
                <a:lnTo>
                  <a:pt x="1652" y="1242"/>
                </a:lnTo>
                <a:lnTo>
                  <a:pt x="1628" y="1245"/>
                </a:lnTo>
                <a:lnTo>
                  <a:pt x="1606" y="1249"/>
                </a:lnTo>
                <a:lnTo>
                  <a:pt x="1583" y="1254"/>
                </a:lnTo>
                <a:lnTo>
                  <a:pt x="1562" y="1262"/>
                </a:lnTo>
                <a:lnTo>
                  <a:pt x="1540" y="1269"/>
                </a:lnTo>
                <a:lnTo>
                  <a:pt x="1519" y="1277"/>
                </a:lnTo>
                <a:lnTo>
                  <a:pt x="1498" y="1286"/>
                </a:lnTo>
                <a:lnTo>
                  <a:pt x="1479" y="1297"/>
                </a:lnTo>
                <a:lnTo>
                  <a:pt x="1459" y="1308"/>
                </a:lnTo>
                <a:lnTo>
                  <a:pt x="1441" y="1320"/>
                </a:lnTo>
                <a:lnTo>
                  <a:pt x="1422" y="1333"/>
                </a:lnTo>
                <a:lnTo>
                  <a:pt x="1405" y="1347"/>
                </a:lnTo>
                <a:lnTo>
                  <a:pt x="1388" y="1361"/>
                </a:lnTo>
                <a:lnTo>
                  <a:pt x="1372" y="1377"/>
                </a:lnTo>
                <a:lnTo>
                  <a:pt x="1357" y="1393"/>
                </a:lnTo>
                <a:lnTo>
                  <a:pt x="1341" y="1410"/>
                </a:lnTo>
                <a:lnTo>
                  <a:pt x="1328" y="1427"/>
                </a:lnTo>
                <a:lnTo>
                  <a:pt x="1315" y="1446"/>
                </a:lnTo>
                <a:lnTo>
                  <a:pt x="1302" y="1464"/>
                </a:lnTo>
                <a:lnTo>
                  <a:pt x="1292" y="1484"/>
                </a:lnTo>
                <a:lnTo>
                  <a:pt x="1282" y="1504"/>
                </a:lnTo>
                <a:lnTo>
                  <a:pt x="1272" y="1525"/>
                </a:lnTo>
                <a:lnTo>
                  <a:pt x="1264" y="1545"/>
                </a:lnTo>
                <a:lnTo>
                  <a:pt x="1256" y="1567"/>
                </a:lnTo>
                <a:lnTo>
                  <a:pt x="1250" y="1590"/>
                </a:lnTo>
                <a:lnTo>
                  <a:pt x="1245" y="1612"/>
                </a:lnTo>
                <a:lnTo>
                  <a:pt x="1241" y="1635"/>
                </a:lnTo>
                <a:lnTo>
                  <a:pt x="1238" y="1657"/>
                </a:lnTo>
                <a:lnTo>
                  <a:pt x="1236" y="1681"/>
                </a:lnTo>
                <a:lnTo>
                  <a:pt x="1236" y="1705"/>
                </a:lnTo>
                <a:lnTo>
                  <a:pt x="1236" y="1726"/>
                </a:lnTo>
                <a:lnTo>
                  <a:pt x="1238" y="1747"/>
                </a:lnTo>
                <a:lnTo>
                  <a:pt x="1240" y="1767"/>
                </a:lnTo>
                <a:lnTo>
                  <a:pt x="1243" y="1787"/>
                </a:lnTo>
                <a:lnTo>
                  <a:pt x="1247" y="1808"/>
                </a:lnTo>
                <a:lnTo>
                  <a:pt x="1252" y="1827"/>
                </a:lnTo>
                <a:lnTo>
                  <a:pt x="1257" y="1846"/>
                </a:lnTo>
                <a:lnTo>
                  <a:pt x="1264" y="1865"/>
                </a:lnTo>
                <a:lnTo>
                  <a:pt x="1271" y="1884"/>
                </a:lnTo>
                <a:lnTo>
                  <a:pt x="1279" y="1901"/>
                </a:lnTo>
                <a:lnTo>
                  <a:pt x="1288" y="1920"/>
                </a:lnTo>
                <a:lnTo>
                  <a:pt x="1297" y="1936"/>
                </a:lnTo>
                <a:lnTo>
                  <a:pt x="1308" y="1954"/>
                </a:lnTo>
                <a:lnTo>
                  <a:pt x="1319" y="1970"/>
                </a:lnTo>
                <a:lnTo>
                  <a:pt x="1330" y="1985"/>
                </a:lnTo>
                <a:lnTo>
                  <a:pt x="1342" y="2001"/>
                </a:lnTo>
                <a:lnTo>
                  <a:pt x="469" y="2878"/>
                </a:lnTo>
                <a:lnTo>
                  <a:pt x="442" y="2849"/>
                </a:lnTo>
                <a:lnTo>
                  <a:pt x="415" y="2819"/>
                </a:lnTo>
                <a:lnTo>
                  <a:pt x="390" y="2788"/>
                </a:lnTo>
                <a:lnTo>
                  <a:pt x="365" y="2758"/>
                </a:lnTo>
                <a:lnTo>
                  <a:pt x="341" y="2727"/>
                </a:lnTo>
                <a:lnTo>
                  <a:pt x="317" y="2695"/>
                </a:lnTo>
                <a:lnTo>
                  <a:pt x="294" y="2662"/>
                </a:lnTo>
                <a:lnTo>
                  <a:pt x="273" y="2629"/>
                </a:lnTo>
                <a:lnTo>
                  <a:pt x="251" y="2595"/>
                </a:lnTo>
                <a:lnTo>
                  <a:pt x="231" y="2561"/>
                </a:lnTo>
                <a:lnTo>
                  <a:pt x="212" y="2527"/>
                </a:lnTo>
                <a:lnTo>
                  <a:pt x="193" y="2491"/>
                </a:lnTo>
                <a:lnTo>
                  <a:pt x="175" y="2456"/>
                </a:lnTo>
                <a:lnTo>
                  <a:pt x="157" y="2420"/>
                </a:lnTo>
                <a:lnTo>
                  <a:pt x="141" y="2383"/>
                </a:lnTo>
                <a:lnTo>
                  <a:pt x="125" y="2346"/>
                </a:lnTo>
                <a:lnTo>
                  <a:pt x="111" y="2309"/>
                </a:lnTo>
                <a:lnTo>
                  <a:pt x="97" y="2271"/>
                </a:lnTo>
                <a:lnTo>
                  <a:pt x="83" y="2233"/>
                </a:lnTo>
                <a:lnTo>
                  <a:pt x="72" y="2194"/>
                </a:lnTo>
                <a:lnTo>
                  <a:pt x="61" y="2156"/>
                </a:lnTo>
                <a:lnTo>
                  <a:pt x="51" y="2116"/>
                </a:lnTo>
                <a:lnTo>
                  <a:pt x="40" y="2077"/>
                </a:lnTo>
                <a:lnTo>
                  <a:pt x="32" y="2037"/>
                </a:lnTo>
                <a:lnTo>
                  <a:pt x="25" y="1996"/>
                </a:lnTo>
                <a:lnTo>
                  <a:pt x="18" y="1956"/>
                </a:lnTo>
                <a:lnTo>
                  <a:pt x="13" y="1914"/>
                </a:lnTo>
                <a:lnTo>
                  <a:pt x="9" y="1873"/>
                </a:lnTo>
                <a:lnTo>
                  <a:pt x="5" y="1831"/>
                </a:lnTo>
                <a:lnTo>
                  <a:pt x="3" y="1790"/>
                </a:lnTo>
                <a:lnTo>
                  <a:pt x="0" y="1748"/>
                </a:lnTo>
                <a:lnTo>
                  <a:pt x="0" y="1705"/>
                </a:lnTo>
                <a:lnTo>
                  <a:pt x="3" y="1617"/>
                </a:lnTo>
                <a:lnTo>
                  <a:pt x="9" y="1531"/>
                </a:lnTo>
                <a:lnTo>
                  <a:pt x="20" y="1447"/>
                </a:lnTo>
                <a:lnTo>
                  <a:pt x="34" y="1362"/>
                </a:lnTo>
                <a:lnTo>
                  <a:pt x="54" y="1280"/>
                </a:lnTo>
                <a:lnTo>
                  <a:pt x="76" y="1200"/>
                </a:lnTo>
                <a:lnTo>
                  <a:pt x="104" y="1121"/>
                </a:lnTo>
                <a:lnTo>
                  <a:pt x="134" y="1043"/>
                </a:lnTo>
                <a:lnTo>
                  <a:pt x="168" y="968"/>
                </a:lnTo>
                <a:lnTo>
                  <a:pt x="205" y="895"/>
                </a:lnTo>
                <a:lnTo>
                  <a:pt x="246" y="823"/>
                </a:lnTo>
                <a:lnTo>
                  <a:pt x="291" y="754"/>
                </a:lnTo>
                <a:lnTo>
                  <a:pt x="339" y="687"/>
                </a:lnTo>
                <a:lnTo>
                  <a:pt x="389" y="622"/>
                </a:lnTo>
                <a:lnTo>
                  <a:pt x="443" y="560"/>
                </a:lnTo>
                <a:lnTo>
                  <a:pt x="499" y="501"/>
                </a:lnTo>
                <a:lnTo>
                  <a:pt x="558" y="444"/>
                </a:lnTo>
                <a:lnTo>
                  <a:pt x="620" y="391"/>
                </a:lnTo>
                <a:lnTo>
                  <a:pt x="684" y="340"/>
                </a:lnTo>
                <a:lnTo>
                  <a:pt x="750" y="292"/>
                </a:lnTo>
                <a:lnTo>
                  <a:pt x="820" y="248"/>
                </a:lnTo>
                <a:lnTo>
                  <a:pt x="891" y="207"/>
                </a:lnTo>
                <a:lnTo>
                  <a:pt x="964" y="169"/>
                </a:lnTo>
                <a:lnTo>
                  <a:pt x="1039" y="135"/>
                </a:lnTo>
                <a:lnTo>
                  <a:pt x="1116" y="104"/>
                </a:lnTo>
                <a:lnTo>
                  <a:pt x="1195" y="77"/>
                </a:lnTo>
                <a:lnTo>
                  <a:pt x="1276" y="53"/>
                </a:lnTo>
                <a:lnTo>
                  <a:pt x="1358" y="35"/>
                </a:lnTo>
                <a:lnTo>
                  <a:pt x="1441" y="20"/>
                </a:lnTo>
                <a:lnTo>
                  <a:pt x="1526" y="9"/>
                </a:lnTo>
                <a:lnTo>
                  <a:pt x="1612" y="2"/>
                </a:lnTo>
                <a:lnTo>
                  <a:pt x="1699" y="0"/>
                </a:lnTo>
                <a:close/>
                <a:moveTo>
                  <a:pt x="2929" y="533"/>
                </a:moveTo>
                <a:lnTo>
                  <a:pt x="2957" y="561"/>
                </a:lnTo>
                <a:lnTo>
                  <a:pt x="2982" y="591"/>
                </a:lnTo>
                <a:lnTo>
                  <a:pt x="3008" y="621"/>
                </a:lnTo>
                <a:lnTo>
                  <a:pt x="3033" y="652"/>
                </a:lnTo>
                <a:lnTo>
                  <a:pt x="3057" y="684"/>
                </a:lnTo>
                <a:lnTo>
                  <a:pt x="3081" y="716"/>
                </a:lnTo>
                <a:lnTo>
                  <a:pt x="3103" y="748"/>
                </a:lnTo>
                <a:lnTo>
                  <a:pt x="3125" y="781"/>
                </a:lnTo>
                <a:lnTo>
                  <a:pt x="3146" y="814"/>
                </a:lnTo>
                <a:lnTo>
                  <a:pt x="3167" y="849"/>
                </a:lnTo>
                <a:lnTo>
                  <a:pt x="3186" y="883"/>
                </a:lnTo>
                <a:lnTo>
                  <a:pt x="3205" y="918"/>
                </a:lnTo>
                <a:lnTo>
                  <a:pt x="3223" y="954"/>
                </a:lnTo>
                <a:lnTo>
                  <a:pt x="3241" y="990"/>
                </a:lnTo>
                <a:lnTo>
                  <a:pt x="3257" y="1027"/>
                </a:lnTo>
                <a:lnTo>
                  <a:pt x="3272" y="1064"/>
                </a:lnTo>
                <a:lnTo>
                  <a:pt x="3287" y="1101"/>
                </a:lnTo>
                <a:lnTo>
                  <a:pt x="3301" y="1139"/>
                </a:lnTo>
                <a:lnTo>
                  <a:pt x="3314" y="1177"/>
                </a:lnTo>
                <a:lnTo>
                  <a:pt x="3326" y="1215"/>
                </a:lnTo>
                <a:lnTo>
                  <a:pt x="3337" y="1254"/>
                </a:lnTo>
                <a:lnTo>
                  <a:pt x="3348" y="1294"/>
                </a:lnTo>
                <a:lnTo>
                  <a:pt x="3357" y="1334"/>
                </a:lnTo>
                <a:lnTo>
                  <a:pt x="3366" y="1374"/>
                </a:lnTo>
                <a:lnTo>
                  <a:pt x="3373" y="1414"/>
                </a:lnTo>
                <a:lnTo>
                  <a:pt x="3380" y="1455"/>
                </a:lnTo>
                <a:lnTo>
                  <a:pt x="3385" y="1496"/>
                </a:lnTo>
                <a:lnTo>
                  <a:pt x="3390" y="1537"/>
                </a:lnTo>
                <a:lnTo>
                  <a:pt x="3393" y="1579"/>
                </a:lnTo>
                <a:lnTo>
                  <a:pt x="3396" y="1620"/>
                </a:lnTo>
                <a:lnTo>
                  <a:pt x="3397" y="1663"/>
                </a:lnTo>
                <a:lnTo>
                  <a:pt x="3398" y="1705"/>
                </a:lnTo>
                <a:lnTo>
                  <a:pt x="3395" y="1792"/>
                </a:lnTo>
                <a:lnTo>
                  <a:pt x="3389" y="1878"/>
                </a:lnTo>
                <a:lnTo>
                  <a:pt x="3378" y="1964"/>
                </a:lnTo>
                <a:lnTo>
                  <a:pt x="3364" y="2048"/>
                </a:lnTo>
                <a:lnTo>
                  <a:pt x="3344" y="2130"/>
                </a:lnTo>
                <a:lnTo>
                  <a:pt x="3322" y="2211"/>
                </a:lnTo>
                <a:lnTo>
                  <a:pt x="3294" y="2290"/>
                </a:lnTo>
                <a:lnTo>
                  <a:pt x="3264" y="2367"/>
                </a:lnTo>
                <a:lnTo>
                  <a:pt x="3229" y="2443"/>
                </a:lnTo>
                <a:lnTo>
                  <a:pt x="3192" y="2516"/>
                </a:lnTo>
                <a:lnTo>
                  <a:pt x="3151" y="2588"/>
                </a:lnTo>
                <a:lnTo>
                  <a:pt x="3106" y="2657"/>
                </a:lnTo>
                <a:lnTo>
                  <a:pt x="3059" y="2724"/>
                </a:lnTo>
                <a:lnTo>
                  <a:pt x="3009" y="2788"/>
                </a:lnTo>
                <a:lnTo>
                  <a:pt x="2955" y="2850"/>
                </a:lnTo>
                <a:lnTo>
                  <a:pt x="2898" y="2910"/>
                </a:lnTo>
                <a:lnTo>
                  <a:pt x="2840" y="2966"/>
                </a:lnTo>
                <a:lnTo>
                  <a:pt x="2778" y="3020"/>
                </a:lnTo>
                <a:lnTo>
                  <a:pt x="2714" y="3070"/>
                </a:lnTo>
                <a:lnTo>
                  <a:pt x="2647" y="3118"/>
                </a:lnTo>
                <a:lnTo>
                  <a:pt x="2578" y="3163"/>
                </a:lnTo>
                <a:lnTo>
                  <a:pt x="2507" y="3204"/>
                </a:lnTo>
                <a:lnTo>
                  <a:pt x="2433" y="3242"/>
                </a:lnTo>
                <a:lnTo>
                  <a:pt x="2359" y="3276"/>
                </a:lnTo>
                <a:lnTo>
                  <a:pt x="2282" y="3307"/>
                </a:lnTo>
                <a:lnTo>
                  <a:pt x="2203" y="3333"/>
                </a:lnTo>
                <a:lnTo>
                  <a:pt x="2122" y="3356"/>
                </a:lnTo>
                <a:lnTo>
                  <a:pt x="2040" y="3376"/>
                </a:lnTo>
                <a:lnTo>
                  <a:pt x="1957" y="3391"/>
                </a:lnTo>
                <a:lnTo>
                  <a:pt x="1872" y="3401"/>
                </a:lnTo>
                <a:lnTo>
                  <a:pt x="1786" y="3408"/>
                </a:lnTo>
                <a:lnTo>
                  <a:pt x="1699" y="3410"/>
                </a:lnTo>
                <a:lnTo>
                  <a:pt x="1657" y="3409"/>
                </a:lnTo>
                <a:lnTo>
                  <a:pt x="1615" y="3408"/>
                </a:lnTo>
                <a:lnTo>
                  <a:pt x="1573" y="3405"/>
                </a:lnTo>
                <a:lnTo>
                  <a:pt x="1532" y="3402"/>
                </a:lnTo>
                <a:lnTo>
                  <a:pt x="1491" y="3397"/>
                </a:lnTo>
                <a:lnTo>
                  <a:pt x="1450" y="3392"/>
                </a:lnTo>
                <a:lnTo>
                  <a:pt x="1409" y="3386"/>
                </a:lnTo>
                <a:lnTo>
                  <a:pt x="1369" y="3378"/>
                </a:lnTo>
                <a:lnTo>
                  <a:pt x="1329" y="3369"/>
                </a:lnTo>
                <a:lnTo>
                  <a:pt x="1289" y="3360"/>
                </a:lnTo>
                <a:lnTo>
                  <a:pt x="1250" y="3350"/>
                </a:lnTo>
                <a:lnTo>
                  <a:pt x="1211" y="3338"/>
                </a:lnTo>
                <a:lnTo>
                  <a:pt x="1172" y="3326"/>
                </a:lnTo>
                <a:lnTo>
                  <a:pt x="1134" y="3313"/>
                </a:lnTo>
                <a:lnTo>
                  <a:pt x="1098" y="3299"/>
                </a:lnTo>
                <a:lnTo>
                  <a:pt x="1060" y="3284"/>
                </a:lnTo>
                <a:lnTo>
                  <a:pt x="1023" y="3269"/>
                </a:lnTo>
                <a:lnTo>
                  <a:pt x="987" y="3252"/>
                </a:lnTo>
                <a:lnTo>
                  <a:pt x="951" y="3235"/>
                </a:lnTo>
                <a:lnTo>
                  <a:pt x="915" y="3217"/>
                </a:lnTo>
                <a:lnTo>
                  <a:pt x="880" y="3198"/>
                </a:lnTo>
                <a:lnTo>
                  <a:pt x="846" y="3178"/>
                </a:lnTo>
                <a:lnTo>
                  <a:pt x="812" y="3158"/>
                </a:lnTo>
                <a:lnTo>
                  <a:pt x="778" y="3136"/>
                </a:lnTo>
                <a:lnTo>
                  <a:pt x="745" y="3114"/>
                </a:lnTo>
                <a:lnTo>
                  <a:pt x="713" y="3092"/>
                </a:lnTo>
                <a:lnTo>
                  <a:pt x="682" y="3068"/>
                </a:lnTo>
                <a:lnTo>
                  <a:pt x="650" y="3044"/>
                </a:lnTo>
                <a:lnTo>
                  <a:pt x="619" y="3019"/>
                </a:lnTo>
                <a:lnTo>
                  <a:pt x="590" y="2993"/>
                </a:lnTo>
                <a:lnTo>
                  <a:pt x="560" y="2967"/>
                </a:lnTo>
                <a:lnTo>
                  <a:pt x="531" y="2941"/>
                </a:lnTo>
                <a:lnTo>
                  <a:pt x="1404" y="2064"/>
                </a:lnTo>
                <a:lnTo>
                  <a:pt x="1419" y="2076"/>
                </a:lnTo>
                <a:lnTo>
                  <a:pt x="1436" y="2087"/>
                </a:lnTo>
                <a:lnTo>
                  <a:pt x="1452" y="2097"/>
                </a:lnTo>
                <a:lnTo>
                  <a:pt x="1468" y="2108"/>
                </a:lnTo>
                <a:lnTo>
                  <a:pt x="1486" y="2118"/>
                </a:lnTo>
                <a:lnTo>
                  <a:pt x="1503" y="2126"/>
                </a:lnTo>
                <a:lnTo>
                  <a:pt x="1522" y="2134"/>
                </a:lnTo>
                <a:lnTo>
                  <a:pt x="1540" y="2142"/>
                </a:lnTo>
                <a:lnTo>
                  <a:pt x="1559" y="2148"/>
                </a:lnTo>
                <a:lnTo>
                  <a:pt x="1578" y="2154"/>
                </a:lnTo>
                <a:lnTo>
                  <a:pt x="1597" y="2159"/>
                </a:lnTo>
                <a:lnTo>
                  <a:pt x="1617" y="2163"/>
                </a:lnTo>
                <a:lnTo>
                  <a:pt x="1637" y="2166"/>
                </a:lnTo>
                <a:lnTo>
                  <a:pt x="1658" y="2168"/>
                </a:lnTo>
                <a:lnTo>
                  <a:pt x="1678" y="2169"/>
                </a:lnTo>
                <a:lnTo>
                  <a:pt x="1699" y="2170"/>
                </a:lnTo>
                <a:lnTo>
                  <a:pt x="1722" y="2169"/>
                </a:lnTo>
                <a:lnTo>
                  <a:pt x="1746" y="2167"/>
                </a:lnTo>
                <a:lnTo>
                  <a:pt x="1770" y="2164"/>
                </a:lnTo>
                <a:lnTo>
                  <a:pt x="1792" y="2160"/>
                </a:lnTo>
                <a:lnTo>
                  <a:pt x="1815" y="2155"/>
                </a:lnTo>
                <a:lnTo>
                  <a:pt x="1836" y="2149"/>
                </a:lnTo>
                <a:lnTo>
                  <a:pt x="1858" y="2142"/>
                </a:lnTo>
                <a:lnTo>
                  <a:pt x="1879" y="2133"/>
                </a:lnTo>
                <a:lnTo>
                  <a:pt x="1900" y="2124"/>
                </a:lnTo>
                <a:lnTo>
                  <a:pt x="1919" y="2114"/>
                </a:lnTo>
                <a:lnTo>
                  <a:pt x="1939" y="2103"/>
                </a:lnTo>
                <a:lnTo>
                  <a:pt x="1957" y="2090"/>
                </a:lnTo>
                <a:lnTo>
                  <a:pt x="1975" y="2078"/>
                </a:lnTo>
                <a:lnTo>
                  <a:pt x="1993" y="2064"/>
                </a:lnTo>
                <a:lnTo>
                  <a:pt x="2010" y="2049"/>
                </a:lnTo>
                <a:lnTo>
                  <a:pt x="2026" y="2034"/>
                </a:lnTo>
                <a:lnTo>
                  <a:pt x="2041" y="2017"/>
                </a:lnTo>
                <a:lnTo>
                  <a:pt x="2056" y="2001"/>
                </a:lnTo>
                <a:lnTo>
                  <a:pt x="2070" y="1983"/>
                </a:lnTo>
                <a:lnTo>
                  <a:pt x="2083" y="1965"/>
                </a:lnTo>
                <a:lnTo>
                  <a:pt x="2095" y="1946"/>
                </a:lnTo>
                <a:lnTo>
                  <a:pt x="2107" y="1927"/>
                </a:lnTo>
                <a:lnTo>
                  <a:pt x="2117" y="1906"/>
                </a:lnTo>
                <a:lnTo>
                  <a:pt x="2126" y="1886"/>
                </a:lnTo>
                <a:lnTo>
                  <a:pt x="2134" y="1865"/>
                </a:lnTo>
                <a:lnTo>
                  <a:pt x="2141" y="1844"/>
                </a:lnTo>
                <a:lnTo>
                  <a:pt x="2148" y="1821"/>
                </a:lnTo>
                <a:lnTo>
                  <a:pt x="2153" y="1798"/>
                </a:lnTo>
                <a:lnTo>
                  <a:pt x="2157" y="1776"/>
                </a:lnTo>
                <a:lnTo>
                  <a:pt x="2160" y="1752"/>
                </a:lnTo>
                <a:lnTo>
                  <a:pt x="2162" y="1729"/>
                </a:lnTo>
                <a:lnTo>
                  <a:pt x="2162" y="1705"/>
                </a:lnTo>
                <a:lnTo>
                  <a:pt x="2162" y="1684"/>
                </a:lnTo>
                <a:lnTo>
                  <a:pt x="2161" y="1664"/>
                </a:lnTo>
                <a:lnTo>
                  <a:pt x="2158" y="1643"/>
                </a:lnTo>
                <a:lnTo>
                  <a:pt x="2155" y="1623"/>
                </a:lnTo>
                <a:lnTo>
                  <a:pt x="2151" y="1603"/>
                </a:lnTo>
                <a:lnTo>
                  <a:pt x="2147" y="1583"/>
                </a:lnTo>
                <a:lnTo>
                  <a:pt x="2140" y="1565"/>
                </a:lnTo>
                <a:lnTo>
                  <a:pt x="2134" y="1545"/>
                </a:lnTo>
                <a:lnTo>
                  <a:pt x="2127" y="1527"/>
                </a:lnTo>
                <a:lnTo>
                  <a:pt x="2119" y="1509"/>
                </a:lnTo>
                <a:lnTo>
                  <a:pt x="2110" y="1491"/>
                </a:lnTo>
                <a:lnTo>
                  <a:pt x="2100" y="1473"/>
                </a:lnTo>
                <a:lnTo>
                  <a:pt x="2090" y="1457"/>
                </a:lnTo>
                <a:lnTo>
                  <a:pt x="2080" y="1440"/>
                </a:lnTo>
                <a:lnTo>
                  <a:pt x="2068" y="1425"/>
                </a:lnTo>
                <a:lnTo>
                  <a:pt x="2055" y="1410"/>
                </a:lnTo>
                <a:lnTo>
                  <a:pt x="2929" y="53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3BAAF0-9A1E-0D41-8A56-370B691CD74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380E38-565B-C74B-B289-0C03C010A6A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EA76E22D-B58F-FC49-BC2E-778A1F7963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75036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2188966" y="2589863"/>
            <a:ext cx="5107185" cy="5108862"/>
          </a:xfrm>
          <a:custGeom>
            <a:avLst/>
            <a:gdLst>
              <a:gd name="connsiteX0" fmla="*/ 2226853 w 5107185"/>
              <a:gd name="connsiteY0" fmla="*/ 4448679 h 5108860"/>
              <a:gd name="connsiteX1" fmla="*/ 2887034 w 5107185"/>
              <a:gd name="connsiteY1" fmla="*/ 4448679 h 5108860"/>
              <a:gd name="connsiteX2" fmla="*/ 2887034 w 5107185"/>
              <a:gd name="connsiteY2" fmla="*/ 5108860 h 5108860"/>
              <a:gd name="connsiteX3" fmla="*/ 2226853 w 5107185"/>
              <a:gd name="connsiteY3" fmla="*/ 5108860 h 5108860"/>
              <a:gd name="connsiteX4" fmla="*/ 11729 w 5107185"/>
              <a:gd name="connsiteY4" fmla="*/ 4448679 h 5108860"/>
              <a:gd name="connsiteX5" fmla="*/ 671910 w 5107185"/>
              <a:gd name="connsiteY5" fmla="*/ 4448679 h 5108860"/>
              <a:gd name="connsiteX6" fmla="*/ 671910 w 5107185"/>
              <a:gd name="connsiteY6" fmla="*/ 5108860 h 5108860"/>
              <a:gd name="connsiteX7" fmla="*/ 11729 w 5107185"/>
              <a:gd name="connsiteY7" fmla="*/ 5108860 h 5108860"/>
              <a:gd name="connsiteX8" fmla="*/ 4441977 w 5107185"/>
              <a:gd name="connsiteY8" fmla="*/ 4441977 h 5108860"/>
              <a:gd name="connsiteX9" fmla="*/ 5100483 w 5107185"/>
              <a:gd name="connsiteY9" fmla="*/ 4441977 h 5108860"/>
              <a:gd name="connsiteX10" fmla="*/ 5100483 w 5107185"/>
              <a:gd name="connsiteY10" fmla="*/ 5102158 h 5108860"/>
              <a:gd name="connsiteX11" fmla="*/ 4441977 w 5107185"/>
              <a:gd name="connsiteY11" fmla="*/ 5102158 h 5108860"/>
              <a:gd name="connsiteX12" fmla="*/ 3703043 w 5107185"/>
              <a:gd name="connsiteY12" fmla="*/ 4441977 h 5108860"/>
              <a:gd name="connsiteX13" fmla="*/ 4363224 w 5107185"/>
              <a:gd name="connsiteY13" fmla="*/ 4441977 h 5108860"/>
              <a:gd name="connsiteX14" fmla="*/ 4363224 w 5107185"/>
              <a:gd name="connsiteY14" fmla="*/ 5102158 h 5108860"/>
              <a:gd name="connsiteX15" fmla="*/ 3703043 w 5107185"/>
              <a:gd name="connsiteY15" fmla="*/ 5102158 h 5108860"/>
              <a:gd name="connsiteX16" fmla="*/ 2965786 w 5107185"/>
              <a:gd name="connsiteY16" fmla="*/ 4441977 h 5108860"/>
              <a:gd name="connsiteX17" fmla="*/ 3624292 w 5107185"/>
              <a:gd name="connsiteY17" fmla="*/ 4441977 h 5108860"/>
              <a:gd name="connsiteX18" fmla="*/ 3624292 w 5107185"/>
              <a:gd name="connsiteY18" fmla="*/ 5102158 h 5108860"/>
              <a:gd name="connsiteX19" fmla="*/ 2965786 w 5107185"/>
              <a:gd name="connsiteY19" fmla="*/ 5102158 h 5108860"/>
              <a:gd name="connsiteX20" fmla="*/ 1489595 w 5107185"/>
              <a:gd name="connsiteY20" fmla="*/ 4441977 h 5108860"/>
              <a:gd name="connsiteX21" fmla="*/ 2148101 w 5107185"/>
              <a:gd name="connsiteY21" fmla="*/ 4441977 h 5108860"/>
              <a:gd name="connsiteX22" fmla="*/ 2148101 w 5107185"/>
              <a:gd name="connsiteY22" fmla="*/ 5102158 h 5108860"/>
              <a:gd name="connsiteX23" fmla="*/ 1489595 w 5107185"/>
              <a:gd name="connsiteY23" fmla="*/ 5102158 h 5108860"/>
              <a:gd name="connsiteX24" fmla="*/ 750661 w 5107185"/>
              <a:gd name="connsiteY24" fmla="*/ 4441977 h 5108860"/>
              <a:gd name="connsiteX25" fmla="*/ 1409167 w 5107185"/>
              <a:gd name="connsiteY25" fmla="*/ 4441977 h 5108860"/>
              <a:gd name="connsiteX26" fmla="*/ 1409167 w 5107185"/>
              <a:gd name="connsiteY26" fmla="*/ 5102158 h 5108860"/>
              <a:gd name="connsiteX27" fmla="*/ 750661 w 5107185"/>
              <a:gd name="connsiteY27" fmla="*/ 5102158 h 5108860"/>
              <a:gd name="connsiteX28" fmla="*/ 3703043 w 5107185"/>
              <a:gd name="connsiteY28" fmla="*/ 3708071 h 5108860"/>
              <a:gd name="connsiteX29" fmla="*/ 4363224 w 5107185"/>
              <a:gd name="connsiteY29" fmla="*/ 3708071 h 5108860"/>
              <a:gd name="connsiteX30" fmla="*/ 4363224 w 5107185"/>
              <a:gd name="connsiteY30" fmla="*/ 4368252 h 5108860"/>
              <a:gd name="connsiteX31" fmla="*/ 3703043 w 5107185"/>
              <a:gd name="connsiteY31" fmla="*/ 4368252 h 5108860"/>
              <a:gd name="connsiteX32" fmla="*/ 4441977 w 5107185"/>
              <a:gd name="connsiteY32" fmla="*/ 3701368 h 5108860"/>
              <a:gd name="connsiteX33" fmla="*/ 5100483 w 5107185"/>
              <a:gd name="connsiteY33" fmla="*/ 3701368 h 5108860"/>
              <a:gd name="connsiteX34" fmla="*/ 5100483 w 5107185"/>
              <a:gd name="connsiteY34" fmla="*/ 4363225 h 5108860"/>
              <a:gd name="connsiteX35" fmla="*/ 4441977 w 5107185"/>
              <a:gd name="connsiteY35" fmla="*/ 4363225 h 5108860"/>
              <a:gd name="connsiteX36" fmla="*/ 2965786 w 5107185"/>
              <a:gd name="connsiteY36" fmla="*/ 3701368 h 5108860"/>
              <a:gd name="connsiteX37" fmla="*/ 3624292 w 5107185"/>
              <a:gd name="connsiteY37" fmla="*/ 3701368 h 5108860"/>
              <a:gd name="connsiteX38" fmla="*/ 3624292 w 5107185"/>
              <a:gd name="connsiteY38" fmla="*/ 4363225 h 5108860"/>
              <a:gd name="connsiteX39" fmla="*/ 2965786 w 5107185"/>
              <a:gd name="connsiteY39" fmla="*/ 4363225 h 5108860"/>
              <a:gd name="connsiteX40" fmla="*/ 2226853 w 5107185"/>
              <a:gd name="connsiteY40" fmla="*/ 3701368 h 5108860"/>
              <a:gd name="connsiteX41" fmla="*/ 2887034 w 5107185"/>
              <a:gd name="connsiteY41" fmla="*/ 3701368 h 5108860"/>
              <a:gd name="connsiteX42" fmla="*/ 2887034 w 5107185"/>
              <a:gd name="connsiteY42" fmla="*/ 4363225 h 5108860"/>
              <a:gd name="connsiteX43" fmla="*/ 2226853 w 5107185"/>
              <a:gd name="connsiteY43" fmla="*/ 4363225 h 5108860"/>
              <a:gd name="connsiteX44" fmla="*/ 1489595 w 5107185"/>
              <a:gd name="connsiteY44" fmla="*/ 3701368 h 5108860"/>
              <a:gd name="connsiteX45" fmla="*/ 2148101 w 5107185"/>
              <a:gd name="connsiteY45" fmla="*/ 3701368 h 5108860"/>
              <a:gd name="connsiteX46" fmla="*/ 2148101 w 5107185"/>
              <a:gd name="connsiteY46" fmla="*/ 4363225 h 5108860"/>
              <a:gd name="connsiteX47" fmla="*/ 1489595 w 5107185"/>
              <a:gd name="connsiteY47" fmla="*/ 4363225 h 5108860"/>
              <a:gd name="connsiteX48" fmla="*/ 750661 w 5107185"/>
              <a:gd name="connsiteY48" fmla="*/ 3701368 h 5108860"/>
              <a:gd name="connsiteX49" fmla="*/ 1409167 w 5107185"/>
              <a:gd name="connsiteY49" fmla="*/ 3701368 h 5108860"/>
              <a:gd name="connsiteX50" fmla="*/ 1409167 w 5107185"/>
              <a:gd name="connsiteY50" fmla="*/ 4363225 h 5108860"/>
              <a:gd name="connsiteX51" fmla="*/ 750661 w 5107185"/>
              <a:gd name="connsiteY51" fmla="*/ 4363225 h 5108860"/>
              <a:gd name="connsiteX52" fmla="*/ 11729 w 5107185"/>
              <a:gd name="connsiteY52" fmla="*/ 3701368 h 5108860"/>
              <a:gd name="connsiteX53" fmla="*/ 671910 w 5107185"/>
              <a:gd name="connsiteY53" fmla="*/ 3701368 h 5108860"/>
              <a:gd name="connsiteX54" fmla="*/ 671910 w 5107185"/>
              <a:gd name="connsiteY54" fmla="*/ 4363225 h 5108860"/>
              <a:gd name="connsiteX55" fmla="*/ 11729 w 5107185"/>
              <a:gd name="connsiteY55" fmla="*/ 4363225 h 5108860"/>
              <a:gd name="connsiteX56" fmla="*/ 1489595 w 5107185"/>
              <a:gd name="connsiteY56" fmla="*/ 2967462 h 5108860"/>
              <a:gd name="connsiteX57" fmla="*/ 2148101 w 5107185"/>
              <a:gd name="connsiteY57" fmla="*/ 2967462 h 5108860"/>
              <a:gd name="connsiteX58" fmla="*/ 2148101 w 5107185"/>
              <a:gd name="connsiteY58" fmla="*/ 3627643 h 5108860"/>
              <a:gd name="connsiteX59" fmla="*/ 1489595 w 5107185"/>
              <a:gd name="connsiteY59" fmla="*/ 3627643 h 5108860"/>
              <a:gd name="connsiteX60" fmla="*/ 11730 w 5107185"/>
              <a:gd name="connsiteY60" fmla="*/ 2967462 h 5108860"/>
              <a:gd name="connsiteX61" fmla="*/ 671910 w 5107185"/>
              <a:gd name="connsiteY61" fmla="*/ 2967462 h 5108860"/>
              <a:gd name="connsiteX62" fmla="*/ 671910 w 5107185"/>
              <a:gd name="connsiteY62" fmla="*/ 3627643 h 5108860"/>
              <a:gd name="connsiteX63" fmla="*/ 11730 w 5107185"/>
              <a:gd name="connsiteY63" fmla="*/ 3627643 h 5108860"/>
              <a:gd name="connsiteX64" fmla="*/ 4441977 w 5107185"/>
              <a:gd name="connsiteY64" fmla="*/ 2960760 h 5108860"/>
              <a:gd name="connsiteX65" fmla="*/ 5100483 w 5107185"/>
              <a:gd name="connsiteY65" fmla="*/ 2960760 h 5108860"/>
              <a:gd name="connsiteX66" fmla="*/ 5100483 w 5107185"/>
              <a:gd name="connsiteY66" fmla="*/ 3622617 h 5108860"/>
              <a:gd name="connsiteX67" fmla="*/ 4441977 w 5107185"/>
              <a:gd name="connsiteY67" fmla="*/ 3622617 h 5108860"/>
              <a:gd name="connsiteX68" fmla="*/ 3703043 w 5107185"/>
              <a:gd name="connsiteY68" fmla="*/ 2960760 h 5108860"/>
              <a:gd name="connsiteX69" fmla="*/ 4363224 w 5107185"/>
              <a:gd name="connsiteY69" fmla="*/ 2960760 h 5108860"/>
              <a:gd name="connsiteX70" fmla="*/ 4363224 w 5107185"/>
              <a:gd name="connsiteY70" fmla="*/ 3622617 h 5108860"/>
              <a:gd name="connsiteX71" fmla="*/ 3703043 w 5107185"/>
              <a:gd name="connsiteY71" fmla="*/ 3622617 h 5108860"/>
              <a:gd name="connsiteX72" fmla="*/ 2965786 w 5107185"/>
              <a:gd name="connsiteY72" fmla="*/ 2960760 h 5108860"/>
              <a:gd name="connsiteX73" fmla="*/ 3624292 w 5107185"/>
              <a:gd name="connsiteY73" fmla="*/ 2960760 h 5108860"/>
              <a:gd name="connsiteX74" fmla="*/ 3624292 w 5107185"/>
              <a:gd name="connsiteY74" fmla="*/ 3622617 h 5108860"/>
              <a:gd name="connsiteX75" fmla="*/ 2965786 w 5107185"/>
              <a:gd name="connsiteY75" fmla="*/ 3622617 h 5108860"/>
              <a:gd name="connsiteX76" fmla="*/ 2226853 w 5107185"/>
              <a:gd name="connsiteY76" fmla="*/ 2960760 h 5108860"/>
              <a:gd name="connsiteX77" fmla="*/ 2887034 w 5107185"/>
              <a:gd name="connsiteY77" fmla="*/ 2960760 h 5108860"/>
              <a:gd name="connsiteX78" fmla="*/ 2887034 w 5107185"/>
              <a:gd name="connsiteY78" fmla="*/ 3622617 h 5108860"/>
              <a:gd name="connsiteX79" fmla="*/ 2226853 w 5107185"/>
              <a:gd name="connsiteY79" fmla="*/ 3622617 h 5108860"/>
              <a:gd name="connsiteX80" fmla="*/ 750661 w 5107185"/>
              <a:gd name="connsiteY80" fmla="*/ 2960760 h 5108860"/>
              <a:gd name="connsiteX81" fmla="*/ 1409167 w 5107185"/>
              <a:gd name="connsiteY81" fmla="*/ 2960760 h 5108860"/>
              <a:gd name="connsiteX82" fmla="*/ 1409167 w 5107185"/>
              <a:gd name="connsiteY82" fmla="*/ 3622617 h 5108860"/>
              <a:gd name="connsiteX83" fmla="*/ 750661 w 5107185"/>
              <a:gd name="connsiteY83" fmla="*/ 3622617 h 5108860"/>
              <a:gd name="connsiteX84" fmla="*/ 2965786 w 5107185"/>
              <a:gd name="connsiteY84" fmla="*/ 2226853 h 5108860"/>
              <a:gd name="connsiteX85" fmla="*/ 3624292 w 5107185"/>
              <a:gd name="connsiteY85" fmla="*/ 2226853 h 5108860"/>
              <a:gd name="connsiteX86" fmla="*/ 3624292 w 5107185"/>
              <a:gd name="connsiteY86" fmla="*/ 2888710 h 5108860"/>
              <a:gd name="connsiteX87" fmla="*/ 2965786 w 5107185"/>
              <a:gd name="connsiteY87" fmla="*/ 2888710 h 5108860"/>
              <a:gd name="connsiteX88" fmla="*/ 750661 w 5107185"/>
              <a:gd name="connsiteY88" fmla="*/ 2226853 h 5108860"/>
              <a:gd name="connsiteX89" fmla="*/ 1409167 w 5107185"/>
              <a:gd name="connsiteY89" fmla="*/ 2226853 h 5108860"/>
              <a:gd name="connsiteX90" fmla="*/ 1409167 w 5107185"/>
              <a:gd name="connsiteY90" fmla="*/ 2888710 h 5108860"/>
              <a:gd name="connsiteX91" fmla="*/ 750661 w 5107185"/>
              <a:gd name="connsiteY91" fmla="*/ 2888710 h 5108860"/>
              <a:gd name="connsiteX92" fmla="*/ 4441977 w 5107185"/>
              <a:gd name="connsiteY92" fmla="*/ 2220151 h 5108860"/>
              <a:gd name="connsiteX93" fmla="*/ 5100483 w 5107185"/>
              <a:gd name="connsiteY93" fmla="*/ 2220151 h 5108860"/>
              <a:gd name="connsiteX94" fmla="*/ 5100483 w 5107185"/>
              <a:gd name="connsiteY94" fmla="*/ 2882008 h 5108860"/>
              <a:gd name="connsiteX95" fmla="*/ 4441977 w 5107185"/>
              <a:gd name="connsiteY95" fmla="*/ 2882008 h 5108860"/>
              <a:gd name="connsiteX96" fmla="*/ 3703043 w 5107185"/>
              <a:gd name="connsiteY96" fmla="*/ 2220151 h 5108860"/>
              <a:gd name="connsiteX97" fmla="*/ 4363224 w 5107185"/>
              <a:gd name="connsiteY97" fmla="*/ 2220151 h 5108860"/>
              <a:gd name="connsiteX98" fmla="*/ 4363224 w 5107185"/>
              <a:gd name="connsiteY98" fmla="*/ 2882008 h 5108860"/>
              <a:gd name="connsiteX99" fmla="*/ 3703043 w 5107185"/>
              <a:gd name="connsiteY99" fmla="*/ 2882008 h 5108860"/>
              <a:gd name="connsiteX100" fmla="*/ 2226853 w 5107185"/>
              <a:gd name="connsiteY100" fmla="*/ 2220151 h 5108860"/>
              <a:gd name="connsiteX101" fmla="*/ 2887034 w 5107185"/>
              <a:gd name="connsiteY101" fmla="*/ 2220151 h 5108860"/>
              <a:gd name="connsiteX102" fmla="*/ 2887034 w 5107185"/>
              <a:gd name="connsiteY102" fmla="*/ 2882008 h 5108860"/>
              <a:gd name="connsiteX103" fmla="*/ 2226853 w 5107185"/>
              <a:gd name="connsiteY103" fmla="*/ 2882008 h 5108860"/>
              <a:gd name="connsiteX104" fmla="*/ 1489595 w 5107185"/>
              <a:gd name="connsiteY104" fmla="*/ 2220151 h 5108860"/>
              <a:gd name="connsiteX105" fmla="*/ 2148101 w 5107185"/>
              <a:gd name="connsiteY105" fmla="*/ 2220151 h 5108860"/>
              <a:gd name="connsiteX106" fmla="*/ 2148101 w 5107185"/>
              <a:gd name="connsiteY106" fmla="*/ 2882008 h 5108860"/>
              <a:gd name="connsiteX107" fmla="*/ 1489595 w 5107185"/>
              <a:gd name="connsiteY107" fmla="*/ 2882008 h 5108860"/>
              <a:gd name="connsiteX108" fmla="*/ 11730 w 5107185"/>
              <a:gd name="connsiteY108" fmla="*/ 2220151 h 5108860"/>
              <a:gd name="connsiteX109" fmla="*/ 671910 w 5107185"/>
              <a:gd name="connsiteY109" fmla="*/ 2220151 h 5108860"/>
              <a:gd name="connsiteX110" fmla="*/ 671910 w 5107185"/>
              <a:gd name="connsiteY110" fmla="*/ 2882008 h 5108860"/>
              <a:gd name="connsiteX111" fmla="*/ 11730 w 5107185"/>
              <a:gd name="connsiteY111" fmla="*/ 2882008 h 5108860"/>
              <a:gd name="connsiteX112" fmla="*/ 4441977 w 5107185"/>
              <a:gd name="connsiteY112" fmla="*/ 1481217 h 5108860"/>
              <a:gd name="connsiteX113" fmla="*/ 5100483 w 5107185"/>
              <a:gd name="connsiteY113" fmla="*/ 1481217 h 5108860"/>
              <a:gd name="connsiteX114" fmla="*/ 5100483 w 5107185"/>
              <a:gd name="connsiteY114" fmla="*/ 2141398 h 5108860"/>
              <a:gd name="connsiteX115" fmla="*/ 4441977 w 5107185"/>
              <a:gd name="connsiteY115" fmla="*/ 2141398 h 5108860"/>
              <a:gd name="connsiteX116" fmla="*/ 3703043 w 5107185"/>
              <a:gd name="connsiteY116" fmla="*/ 1481217 h 5108860"/>
              <a:gd name="connsiteX117" fmla="*/ 4363224 w 5107185"/>
              <a:gd name="connsiteY117" fmla="*/ 1481217 h 5108860"/>
              <a:gd name="connsiteX118" fmla="*/ 4363224 w 5107185"/>
              <a:gd name="connsiteY118" fmla="*/ 2141398 h 5108860"/>
              <a:gd name="connsiteX119" fmla="*/ 3703043 w 5107185"/>
              <a:gd name="connsiteY119" fmla="*/ 2141398 h 5108860"/>
              <a:gd name="connsiteX120" fmla="*/ 2965786 w 5107185"/>
              <a:gd name="connsiteY120" fmla="*/ 1481217 h 5108860"/>
              <a:gd name="connsiteX121" fmla="*/ 3624292 w 5107185"/>
              <a:gd name="connsiteY121" fmla="*/ 1481217 h 5108860"/>
              <a:gd name="connsiteX122" fmla="*/ 3624292 w 5107185"/>
              <a:gd name="connsiteY122" fmla="*/ 2141398 h 5108860"/>
              <a:gd name="connsiteX123" fmla="*/ 2965786 w 5107185"/>
              <a:gd name="connsiteY123" fmla="*/ 2141398 h 5108860"/>
              <a:gd name="connsiteX124" fmla="*/ 2226853 w 5107185"/>
              <a:gd name="connsiteY124" fmla="*/ 1481217 h 5108860"/>
              <a:gd name="connsiteX125" fmla="*/ 2887034 w 5107185"/>
              <a:gd name="connsiteY125" fmla="*/ 1481217 h 5108860"/>
              <a:gd name="connsiteX126" fmla="*/ 2887034 w 5107185"/>
              <a:gd name="connsiteY126" fmla="*/ 2141398 h 5108860"/>
              <a:gd name="connsiteX127" fmla="*/ 2226853 w 5107185"/>
              <a:gd name="connsiteY127" fmla="*/ 2141398 h 5108860"/>
              <a:gd name="connsiteX128" fmla="*/ 1489595 w 5107185"/>
              <a:gd name="connsiteY128" fmla="*/ 1481217 h 5108860"/>
              <a:gd name="connsiteX129" fmla="*/ 2148101 w 5107185"/>
              <a:gd name="connsiteY129" fmla="*/ 1481217 h 5108860"/>
              <a:gd name="connsiteX130" fmla="*/ 2148101 w 5107185"/>
              <a:gd name="connsiteY130" fmla="*/ 2141398 h 5108860"/>
              <a:gd name="connsiteX131" fmla="*/ 1489595 w 5107185"/>
              <a:gd name="connsiteY131" fmla="*/ 2141398 h 5108860"/>
              <a:gd name="connsiteX132" fmla="*/ 750661 w 5107185"/>
              <a:gd name="connsiteY132" fmla="*/ 1481217 h 5108860"/>
              <a:gd name="connsiteX133" fmla="*/ 1409167 w 5107185"/>
              <a:gd name="connsiteY133" fmla="*/ 1481217 h 5108860"/>
              <a:gd name="connsiteX134" fmla="*/ 1409167 w 5107185"/>
              <a:gd name="connsiteY134" fmla="*/ 2141398 h 5108860"/>
              <a:gd name="connsiteX135" fmla="*/ 750661 w 5107185"/>
              <a:gd name="connsiteY135" fmla="*/ 2141398 h 5108860"/>
              <a:gd name="connsiteX136" fmla="*/ 11730 w 5107185"/>
              <a:gd name="connsiteY136" fmla="*/ 1481217 h 5108860"/>
              <a:gd name="connsiteX137" fmla="*/ 671910 w 5107185"/>
              <a:gd name="connsiteY137" fmla="*/ 1481217 h 5108860"/>
              <a:gd name="connsiteX138" fmla="*/ 671910 w 5107185"/>
              <a:gd name="connsiteY138" fmla="*/ 2141398 h 5108860"/>
              <a:gd name="connsiteX139" fmla="*/ 11730 w 5107185"/>
              <a:gd name="connsiteY139" fmla="*/ 2141398 h 5108860"/>
              <a:gd name="connsiteX140" fmla="*/ 4441977 w 5107185"/>
              <a:gd name="connsiteY140" fmla="*/ 740609 h 5108860"/>
              <a:gd name="connsiteX141" fmla="*/ 5100483 w 5107185"/>
              <a:gd name="connsiteY141" fmla="*/ 740609 h 5108860"/>
              <a:gd name="connsiteX142" fmla="*/ 5100483 w 5107185"/>
              <a:gd name="connsiteY142" fmla="*/ 1400790 h 5108860"/>
              <a:gd name="connsiteX143" fmla="*/ 4441977 w 5107185"/>
              <a:gd name="connsiteY143" fmla="*/ 1400790 h 5108860"/>
              <a:gd name="connsiteX144" fmla="*/ 3703043 w 5107185"/>
              <a:gd name="connsiteY144" fmla="*/ 740609 h 5108860"/>
              <a:gd name="connsiteX145" fmla="*/ 4363224 w 5107185"/>
              <a:gd name="connsiteY145" fmla="*/ 740609 h 5108860"/>
              <a:gd name="connsiteX146" fmla="*/ 4363224 w 5107185"/>
              <a:gd name="connsiteY146" fmla="*/ 1400790 h 5108860"/>
              <a:gd name="connsiteX147" fmla="*/ 3703043 w 5107185"/>
              <a:gd name="connsiteY147" fmla="*/ 1400790 h 5108860"/>
              <a:gd name="connsiteX148" fmla="*/ 2972488 w 5107185"/>
              <a:gd name="connsiteY148" fmla="*/ 740609 h 5108860"/>
              <a:gd name="connsiteX149" fmla="*/ 3630994 w 5107185"/>
              <a:gd name="connsiteY149" fmla="*/ 740609 h 5108860"/>
              <a:gd name="connsiteX150" fmla="*/ 3630994 w 5107185"/>
              <a:gd name="connsiteY150" fmla="*/ 1400790 h 5108860"/>
              <a:gd name="connsiteX151" fmla="*/ 2972488 w 5107185"/>
              <a:gd name="connsiteY151" fmla="*/ 1400790 h 5108860"/>
              <a:gd name="connsiteX152" fmla="*/ 2226853 w 5107185"/>
              <a:gd name="connsiteY152" fmla="*/ 740609 h 5108860"/>
              <a:gd name="connsiteX153" fmla="*/ 2887034 w 5107185"/>
              <a:gd name="connsiteY153" fmla="*/ 740609 h 5108860"/>
              <a:gd name="connsiteX154" fmla="*/ 2887034 w 5107185"/>
              <a:gd name="connsiteY154" fmla="*/ 1400790 h 5108860"/>
              <a:gd name="connsiteX155" fmla="*/ 2226853 w 5107185"/>
              <a:gd name="connsiteY155" fmla="*/ 1400790 h 5108860"/>
              <a:gd name="connsiteX156" fmla="*/ 1489595 w 5107185"/>
              <a:gd name="connsiteY156" fmla="*/ 740609 h 5108860"/>
              <a:gd name="connsiteX157" fmla="*/ 2148101 w 5107185"/>
              <a:gd name="connsiteY157" fmla="*/ 740609 h 5108860"/>
              <a:gd name="connsiteX158" fmla="*/ 2148101 w 5107185"/>
              <a:gd name="connsiteY158" fmla="*/ 1400790 h 5108860"/>
              <a:gd name="connsiteX159" fmla="*/ 1489595 w 5107185"/>
              <a:gd name="connsiteY159" fmla="*/ 1400790 h 5108860"/>
              <a:gd name="connsiteX160" fmla="*/ 750661 w 5107185"/>
              <a:gd name="connsiteY160" fmla="*/ 740609 h 5108860"/>
              <a:gd name="connsiteX161" fmla="*/ 1409167 w 5107185"/>
              <a:gd name="connsiteY161" fmla="*/ 740609 h 5108860"/>
              <a:gd name="connsiteX162" fmla="*/ 1409167 w 5107185"/>
              <a:gd name="connsiteY162" fmla="*/ 1400790 h 5108860"/>
              <a:gd name="connsiteX163" fmla="*/ 750661 w 5107185"/>
              <a:gd name="connsiteY163" fmla="*/ 1400790 h 5108860"/>
              <a:gd name="connsiteX164" fmla="*/ 11730 w 5107185"/>
              <a:gd name="connsiteY164" fmla="*/ 733906 h 5108860"/>
              <a:gd name="connsiteX165" fmla="*/ 671910 w 5107185"/>
              <a:gd name="connsiteY165" fmla="*/ 733906 h 5108860"/>
              <a:gd name="connsiteX166" fmla="*/ 671910 w 5107185"/>
              <a:gd name="connsiteY166" fmla="*/ 1395763 h 5108860"/>
              <a:gd name="connsiteX167" fmla="*/ 11730 w 5107185"/>
              <a:gd name="connsiteY167" fmla="*/ 1395763 h 5108860"/>
              <a:gd name="connsiteX168" fmla="*/ 4448679 w 5107185"/>
              <a:gd name="connsiteY168" fmla="*/ 0 h 5108860"/>
              <a:gd name="connsiteX169" fmla="*/ 5107185 w 5107185"/>
              <a:gd name="connsiteY169" fmla="*/ 0 h 5108860"/>
              <a:gd name="connsiteX170" fmla="*/ 5107185 w 5107185"/>
              <a:gd name="connsiteY170" fmla="*/ 660181 h 5108860"/>
              <a:gd name="connsiteX171" fmla="*/ 4448679 w 5107185"/>
              <a:gd name="connsiteY171" fmla="*/ 660181 h 5108860"/>
              <a:gd name="connsiteX172" fmla="*/ 3703043 w 5107185"/>
              <a:gd name="connsiteY172" fmla="*/ 0 h 5108860"/>
              <a:gd name="connsiteX173" fmla="*/ 4363224 w 5107185"/>
              <a:gd name="connsiteY173" fmla="*/ 0 h 5108860"/>
              <a:gd name="connsiteX174" fmla="*/ 4363224 w 5107185"/>
              <a:gd name="connsiteY174" fmla="*/ 660181 h 5108860"/>
              <a:gd name="connsiteX175" fmla="*/ 3703043 w 5107185"/>
              <a:gd name="connsiteY175" fmla="*/ 660181 h 5108860"/>
              <a:gd name="connsiteX176" fmla="*/ 2965786 w 5107185"/>
              <a:gd name="connsiteY176" fmla="*/ 0 h 5108860"/>
              <a:gd name="connsiteX177" fmla="*/ 3624292 w 5107185"/>
              <a:gd name="connsiteY177" fmla="*/ 0 h 5108860"/>
              <a:gd name="connsiteX178" fmla="*/ 3624292 w 5107185"/>
              <a:gd name="connsiteY178" fmla="*/ 660181 h 5108860"/>
              <a:gd name="connsiteX179" fmla="*/ 2965786 w 5107185"/>
              <a:gd name="connsiteY179" fmla="*/ 660181 h 5108860"/>
              <a:gd name="connsiteX180" fmla="*/ 2226853 w 5107185"/>
              <a:gd name="connsiteY180" fmla="*/ 0 h 5108860"/>
              <a:gd name="connsiteX181" fmla="*/ 2887034 w 5107185"/>
              <a:gd name="connsiteY181" fmla="*/ 0 h 5108860"/>
              <a:gd name="connsiteX182" fmla="*/ 2887034 w 5107185"/>
              <a:gd name="connsiteY182" fmla="*/ 660181 h 5108860"/>
              <a:gd name="connsiteX183" fmla="*/ 2226853 w 5107185"/>
              <a:gd name="connsiteY183" fmla="*/ 660181 h 5108860"/>
              <a:gd name="connsiteX184" fmla="*/ 1489595 w 5107185"/>
              <a:gd name="connsiteY184" fmla="*/ 0 h 5108860"/>
              <a:gd name="connsiteX185" fmla="*/ 2148101 w 5107185"/>
              <a:gd name="connsiteY185" fmla="*/ 0 h 5108860"/>
              <a:gd name="connsiteX186" fmla="*/ 2148101 w 5107185"/>
              <a:gd name="connsiteY186" fmla="*/ 660181 h 5108860"/>
              <a:gd name="connsiteX187" fmla="*/ 1489595 w 5107185"/>
              <a:gd name="connsiteY187" fmla="*/ 660181 h 5108860"/>
              <a:gd name="connsiteX188" fmla="*/ 743959 w 5107185"/>
              <a:gd name="connsiteY188" fmla="*/ 0 h 5108860"/>
              <a:gd name="connsiteX189" fmla="*/ 1404140 w 5107185"/>
              <a:gd name="connsiteY189" fmla="*/ 0 h 5108860"/>
              <a:gd name="connsiteX190" fmla="*/ 1404140 w 5107185"/>
              <a:gd name="connsiteY190" fmla="*/ 660181 h 5108860"/>
              <a:gd name="connsiteX191" fmla="*/ 743959 w 5107185"/>
              <a:gd name="connsiteY191" fmla="*/ 660181 h 5108860"/>
              <a:gd name="connsiteX192" fmla="*/ 0 w 5107185"/>
              <a:gd name="connsiteY192" fmla="*/ 0 h 5108860"/>
              <a:gd name="connsiteX193" fmla="*/ 658505 w 5107185"/>
              <a:gd name="connsiteY193" fmla="*/ 0 h 5108860"/>
              <a:gd name="connsiteX194" fmla="*/ 658505 w 5107185"/>
              <a:gd name="connsiteY194" fmla="*/ 660181 h 5108860"/>
              <a:gd name="connsiteX195" fmla="*/ 0 w 5107185"/>
              <a:gd name="connsiteY195" fmla="*/ 660181 h 51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5107185" h="5108860">
                <a:moveTo>
                  <a:pt x="2226853" y="4448679"/>
                </a:moveTo>
                <a:lnTo>
                  <a:pt x="2887034" y="4448679"/>
                </a:lnTo>
                <a:lnTo>
                  <a:pt x="2887034" y="5108860"/>
                </a:lnTo>
                <a:lnTo>
                  <a:pt x="2226853" y="5108860"/>
                </a:lnTo>
                <a:close/>
                <a:moveTo>
                  <a:pt x="11729" y="4448679"/>
                </a:moveTo>
                <a:lnTo>
                  <a:pt x="671910" y="4448679"/>
                </a:lnTo>
                <a:lnTo>
                  <a:pt x="671910" y="5108860"/>
                </a:lnTo>
                <a:lnTo>
                  <a:pt x="11729" y="5108860"/>
                </a:lnTo>
                <a:close/>
                <a:moveTo>
                  <a:pt x="4441977" y="4441977"/>
                </a:moveTo>
                <a:lnTo>
                  <a:pt x="5100483" y="4441977"/>
                </a:lnTo>
                <a:lnTo>
                  <a:pt x="5100483" y="5102158"/>
                </a:lnTo>
                <a:lnTo>
                  <a:pt x="4441977" y="5102158"/>
                </a:lnTo>
                <a:close/>
                <a:moveTo>
                  <a:pt x="3703043" y="4441977"/>
                </a:moveTo>
                <a:lnTo>
                  <a:pt x="4363224" y="4441977"/>
                </a:lnTo>
                <a:lnTo>
                  <a:pt x="4363224" y="5102158"/>
                </a:lnTo>
                <a:lnTo>
                  <a:pt x="3703043" y="5102158"/>
                </a:lnTo>
                <a:close/>
                <a:moveTo>
                  <a:pt x="2965786" y="4441977"/>
                </a:moveTo>
                <a:lnTo>
                  <a:pt x="3624292" y="4441977"/>
                </a:lnTo>
                <a:lnTo>
                  <a:pt x="3624292" y="5102158"/>
                </a:lnTo>
                <a:lnTo>
                  <a:pt x="2965786" y="5102158"/>
                </a:lnTo>
                <a:close/>
                <a:moveTo>
                  <a:pt x="1489595" y="4441977"/>
                </a:moveTo>
                <a:lnTo>
                  <a:pt x="2148101" y="4441977"/>
                </a:lnTo>
                <a:lnTo>
                  <a:pt x="2148101" y="5102158"/>
                </a:lnTo>
                <a:lnTo>
                  <a:pt x="1489595" y="5102158"/>
                </a:lnTo>
                <a:close/>
                <a:moveTo>
                  <a:pt x="750661" y="4441977"/>
                </a:moveTo>
                <a:lnTo>
                  <a:pt x="1409167" y="4441977"/>
                </a:lnTo>
                <a:lnTo>
                  <a:pt x="1409167" y="5102158"/>
                </a:lnTo>
                <a:lnTo>
                  <a:pt x="750661" y="5102158"/>
                </a:lnTo>
                <a:close/>
                <a:moveTo>
                  <a:pt x="3703043" y="3708071"/>
                </a:moveTo>
                <a:lnTo>
                  <a:pt x="4363224" y="3708071"/>
                </a:lnTo>
                <a:lnTo>
                  <a:pt x="4363224" y="4368252"/>
                </a:lnTo>
                <a:lnTo>
                  <a:pt x="3703043" y="4368252"/>
                </a:lnTo>
                <a:close/>
                <a:moveTo>
                  <a:pt x="4441977" y="3701368"/>
                </a:moveTo>
                <a:lnTo>
                  <a:pt x="5100483" y="3701368"/>
                </a:lnTo>
                <a:lnTo>
                  <a:pt x="5100483" y="4363225"/>
                </a:lnTo>
                <a:lnTo>
                  <a:pt x="4441977" y="4363225"/>
                </a:lnTo>
                <a:close/>
                <a:moveTo>
                  <a:pt x="2965786" y="3701368"/>
                </a:moveTo>
                <a:lnTo>
                  <a:pt x="3624292" y="3701368"/>
                </a:lnTo>
                <a:lnTo>
                  <a:pt x="3624292" y="4363225"/>
                </a:lnTo>
                <a:lnTo>
                  <a:pt x="2965786" y="4363225"/>
                </a:lnTo>
                <a:close/>
                <a:moveTo>
                  <a:pt x="2226853" y="3701368"/>
                </a:moveTo>
                <a:lnTo>
                  <a:pt x="2887034" y="3701368"/>
                </a:lnTo>
                <a:lnTo>
                  <a:pt x="2887034" y="4363225"/>
                </a:lnTo>
                <a:lnTo>
                  <a:pt x="2226853" y="4363225"/>
                </a:lnTo>
                <a:close/>
                <a:moveTo>
                  <a:pt x="1489595" y="3701368"/>
                </a:moveTo>
                <a:lnTo>
                  <a:pt x="2148101" y="3701368"/>
                </a:lnTo>
                <a:lnTo>
                  <a:pt x="2148101" y="4363225"/>
                </a:lnTo>
                <a:lnTo>
                  <a:pt x="1489595" y="4363225"/>
                </a:lnTo>
                <a:close/>
                <a:moveTo>
                  <a:pt x="750661" y="3701368"/>
                </a:moveTo>
                <a:lnTo>
                  <a:pt x="1409167" y="3701368"/>
                </a:lnTo>
                <a:lnTo>
                  <a:pt x="1409167" y="4363225"/>
                </a:lnTo>
                <a:lnTo>
                  <a:pt x="750661" y="4363225"/>
                </a:lnTo>
                <a:close/>
                <a:moveTo>
                  <a:pt x="11729" y="3701368"/>
                </a:moveTo>
                <a:lnTo>
                  <a:pt x="671910" y="3701368"/>
                </a:lnTo>
                <a:lnTo>
                  <a:pt x="671910" y="4363225"/>
                </a:lnTo>
                <a:lnTo>
                  <a:pt x="11729" y="4363225"/>
                </a:lnTo>
                <a:close/>
                <a:moveTo>
                  <a:pt x="1489595" y="2967462"/>
                </a:moveTo>
                <a:lnTo>
                  <a:pt x="2148101" y="2967462"/>
                </a:lnTo>
                <a:lnTo>
                  <a:pt x="2148101" y="3627643"/>
                </a:lnTo>
                <a:lnTo>
                  <a:pt x="1489595" y="3627643"/>
                </a:lnTo>
                <a:close/>
                <a:moveTo>
                  <a:pt x="11730" y="2967462"/>
                </a:moveTo>
                <a:lnTo>
                  <a:pt x="671910" y="2967462"/>
                </a:lnTo>
                <a:lnTo>
                  <a:pt x="671910" y="3627643"/>
                </a:lnTo>
                <a:lnTo>
                  <a:pt x="11730" y="3627643"/>
                </a:lnTo>
                <a:close/>
                <a:moveTo>
                  <a:pt x="4441977" y="2960760"/>
                </a:moveTo>
                <a:lnTo>
                  <a:pt x="5100483" y="2960760"/>
                </a:lnTo>
                <a:lnTo>
                  <a:pt x="5100483" y="3622617"/>
                </a:lnTo>
                <a:lnTo>
                  <a:pt x="4441977" y="3622617"/>
                </a:lnTo>
                <a:close/>
                <a:moveTo>
                  <a:pt x="3703043" y="2960760"/>
                </a:moveTo>
                <a:lnTo>
                  <a:pt x="4363224" y="2960760"/>
                </a:lnTo>
                <a:lnTo>
                  <a:pt x="4363224" y="3622617"/>
                </a:lnTo>
                <a:lnTo>
                  <a:pt x="3703043" y="3622617"/>
                </a:lnTo>
                <a:close/>
                <a:moveTo>
                  <a:pt x="2965786" y="2960760"/>
                </a:moveTo>
                <a:lnTo>
                  <a:pt x="3624292" y="2960760"/>
                </a:lnTo>
                <a:lnTo>
                  <a:pt x="3624292" y="3622617"/>
                </a:lnTo>
                <a:lnTo>
                  <a:pt x="2965786" y="3622617"/>
                </a:lnTo>
                <a:close/>
                <a:moveTo>
                  <a:pt x="2226853" y="2960760"/>
                </a:moveTo>
                <a:lnTo>
                  <a:pt x="2887034" y="2960760"/>
                </a:lnTo>
                <a:lnTo>
                  <a:pt x="2887034" y="3622617"/>
                </a:lnTo>
                <a:lnTo>
                  <a:pt x="2226853" y="3622617"/>
                </a:lnTo>
                <a:close/>
                <a:moveTo>
                  <a:pt x="750661" y="2960760"/>
                </a:moveTo>
                <a:lnTo>
                  <a:pt x="1409167" y="2960760"/>
                </a:lnTo>
                <a:lnTo>
                  <a:pt x="1409167" y="3622617"/>
                </a:lnTo>
                <a:lnTo>
                  <a:pt x="750661" y="3622617"/>
                </a:lnTo>
                <a:close/>
                <a:moveTo>
                  <a:pt x="2965786" y="2226853"/>
                </a:moveTo>
                <a:lnTo>
                  <a:pt x="3624292" y="2226853"/>
                </a:lnTo>
                <a:lnTo>
                  <a:pt x="3624292" y="2888710"/>
                </a:lnTo>
                <a:lnTo>
                  <a:pt x="2965786" y="2888710"/>
                </a:lnTo>
                <a:close/>
                <a:moveTo>
                  <a:pt x="750661" y="2226853"/>
                </a:moveTo>
                <a:lnTo>
                  <a:pt x="1409167" y="2226853"/>
                </a:lnTo>
                <a:lnTo>
                  <a:pt x="1409167" y="2888710"/>
                </a:lnTo>
                <a:lnTo>
                  <a:pt x="750661" y="2888710"/>
                </a:lnTo>
                <a:close/>
                <a:moveTo>
                  <a:pt x="4441977" y="2220151"/>
                </a:moveTo>
                <a:lnTo>
                  <a:pt x="5100483" y="2220151"/>
                </a:lnTo>
                <a:lnTo>
                  <a:pt x="5100483" y="2882008"/>
                </a:lnTo>
                <a:lnTo>
                  <a:pt x="4441977" y="2882008"/>
                </a:lnTo>
                <a:close/>
                <a:moveTo>
                  <a:pt x="3703043" y="2220151"/>
                </a:moveTo>
                <a:lnTo>
                  <a:pt x="4363224" y="2220151"/>
                </a:lnTo>
                <a:lnTo>
                  <a:pt x="4363224" y="2882008"/>
                </a:lnTo>
                <a:lnTo>
                  <a:pt x="3703043" y="2882008"/>
                </a:lnTo>
                <a:close/>
                <a:moveTo>
                  <a:pt x="2226853" y="2220151"/>
                </a:moveTo>
                <a:lnTo>
                  <a:pt x="2887034" y="2220151"/>
                </a:lnTo>
                <a:lnTo>
                  <a:pt x="2887034" y="2882008"/>
                </a:lnTo>
                <a:lnTo>
                  <a:pt x="2226853" y="2882008"/>
                </a:lnTo>
                <a:close/>
                <a:moveTo>
                  <a:pt x="1489595" y="2220151"/>
                </a:moveTo>
                <a:lnTo>
                  <a:pt x="2148101" y="2220151"/>
                </a:lnTo>
                <a:lnTo>
                  <a:pt x="2148101" y="2882008"/>
                </a:lnTo>
                <a:lnTo>
                  <a:pt x="1489595" y="2882008"/>
                </a:lnTo>
                <a:close/>
                <a:moveTo>
                  <a:pt x="11730" y="2220151"/>
                </a:moveTo>
                <a:lnTo>
                  <a:pt x="671910" y="2220151"/>
                </a:lnTo>
                <a:lnTo>
                  <a:pt x="671910" y="2882008"/>
                </a:lnTo>
                <a:lnTo>
                  <a:pt x="11730" y="2882008"/>
                </a:lnTo>
                <a:close/>
                <a:moveTo>
                  <a:pt x="4441977" y="1481217"/>
                </a:moveTo>
                <a:lnTo>
                  <a:pt x="5100483" y="1481217"/>
                </a:lnTo>
                <a:lnTo>
                  <a:pt x="5100483" y="2141398"/>
                </a:lnTo>
                <a:lnTo>
                  <a:pt x="4441977" y="2141398"/>
                </a:lnTo>
                <a:close/>
                <a:moveTo>
                  <a:pt x="3703043" y="1481217"/>
                </a:moveTo>
                <a:lnTo>
                  <a:pt x="4363224" y="1481217"/>
                </a:lnTo>
                <a:lnTo>
                  <a:pt x="4363224" y="2141398"/>
                </a:lnTo>
                <a:lnTo>
                  <a:pt x="3703043" y="2141398"/>
                </a:lnTo>
                <a:close/>
                <a:moveTo>
                  <a:pt x="2965786" y="1481217"/>
                </a:moveTo>
                <a:lnTo>
                  <a:pt x="3624292" y="1481217"/>
                </a:lnTo>
                <a:lnTo>
                  <a:pt x="3624292" y="2141398"/>
                </a:lnTo>
                <a:lnTo>
                  <a:pt x="2965786" y="2141398"/>
                </a:lnTo>
                <a:close/>
                <a:moveTo>
                  <a:pt x="2226853" y="1481217"/>
                </a:moveTo>
                <a:lnTo>
                  <a:pt x="2887034" y="1481217"/>
                </a:lnTo>
                <a:lnTo>
                  <a:pt x="2887034" y="2141398"/>
                </a:lnTo>
                <a:lnTo>
                  <a:pt x="2226853" y="2141398"/>
                </a:lnTo>
                <a:close/>
                <a:moveTo>
                  <a:pt x="1489595" y="1481217"/>
                </a:moveTo>
                <a:lnTo>
                  <a:pt x="2148101" y="1481217"/>
                </a:lnTo>
                <a:lnTo>
                  <a:pt x="2148101" y="2141398"/>
                </a:lnTo>
                <a:lnTo>
                  <a:pt x="1489595" y="2141398"/>
                </a:lnTo>
                <a:close/>
                <a:moveTo>
                  <a:pt x="750661" y="1481217"/>
                </a:moveTo>
                <a:lnTo>
                  <a:pt x="1409167" y="1481217"/>
                </a:lnTo>
                <a:lnTo>
                  <a:pt x="1409167" y="2141398"/>
                </a:lnTo>
                <a:lnTo>
                  <a:pt x="750661" y="2141398"/>
                </a:lnTo>
                <a:close/>
                <a:moveTo>
                  <a:pt x="11730" y="1481217"/>
                </a:moveTo>
                <a:lnTo>
                  <a:pt x="671910" y="1481217"/>
                </a:lnTo>
                <a:lnTo>
                  <a:pt x="671910" y="2141398"/>
                </a:lnTo>
                <a:lnTo>
                  <a:pt x="11730" y="2141398"/>
                </a:lnTo>
                <a:close/>
                <a:moveTo>
                  <a:pt x="4441977" y="740609"/>
                </a:moveTo>
                <a:lnTo>
                  <a:pt x="5100483" y="740609"/>
                </a:lnTo>
                <a:lnTo>
                  <a:pt x="5100483" y="1400790"/>
                </a:lnTo>
                <a:lnTo>
                  <a:pt x="4441977" y="1400790"/>
                </a:lnTo>
                <a:close/>
                <a:moveTo>
                  <a:pt x="3703043" y="740609"/>
                </a:moveTo>
                <a:lnTo>
                  <a:pt x="4363224" y="740609"/>
                </a:lnTo>
                <a:lnTo>
                  <a:pt x="4363224" y="1400790"/>
                </a:lnTo>
                <a:lnTo>
                  <a:pt x="3703043" y="1400790"/>
                </a:lnTo>
                <a:close/>
                <a:moveTo>
                  <a:pt x="2972488" y="740609"/>
                </a:moveTo>
                <a:lnTo>
                  <a:pt x="3630994" y="740609"/>
                </a:lnTo>
                <a:lnTo>
                  <a:pt x="3630994" y="1400790"/>
                </a:lnTo>
                <a:lnTo>
                  <a:pt x="2972488" y="1400790"/>
                </a:lnTo>
                <a:close/>
                <a:moveTo>
                  <a:pt x="2226853" y="740609"/>
                </a:moveTo>
                <a:lnTo>
                  <a:pt x="2887034" y="740609"/>
                </a:lnTo>
                <a:lnTo>
                  <a:pt x="2887034" y="1400790"/>
                </a:lnTo>
                <a:lnTo>
                  <a:pt x="2226853" y="1400790"/>
                </a:lnTo>
                <a:close/>
                <a:moveTo>
                  <a:pt x="1489595" y="740609"/>
                </a:moveTo>
                <a:lnTo>
                  <a:pt x="2148101" y="740609"/>
                </a:lnTo>
                <a:lnTo>
                  <a:pt x="2148101" y="1400790"/>
                </a:lnTo>
                <a:lnTo>
                  <a:pt x="1489595" y="1400790"/>
                </a:lnTo>
                <a:close/>
                <a:moveTo>
                  <a:pt x="750661" y="740609"/>
                </a:moveTo>
                <a:lnTo>
                  <a:pt x="1409167" y="740609"/>
                </a:lnTo>
                <a:lnTo>
                  <a:pt x="1409167" y="1400790"/>
                </a:lnTo>
                <a:lnTo>
                  <a:pt x="750661" y="1400790"/>
                </a:lnTo>
                <a:close/>
                <a:moveTo>
                  <a:pt x="11730" y="733906"/>
                </a:moveTo>
                <a:lnTo>
                  <a:pt x="671910" y="733906"/>
                </a:lnTo>
                <a:lnTo>
                  <a:pt x="671910" y="1395763"/>
                </a:lnTo>
                <a:lnTo>
                  <a:pt x="11730" y="1395763"/>
                </a:lnTo>
                <a:close/>
                <a:moveTo>
                  <a:pt x="4448679" y="0"/>
                </a:moveTo>
                <a:lnTo>
                  <a:pt x="5107185" y="0"/>
                </a:lnTo>
                <a:lnTo>
                  <a:pt x="5107185" y="660181"/>
                </a:lnTo>
                <a:lnTo>
                  <a:pt x="4448679" y="660181"/>
                </a:lnTo>
                <a:close/>
                <a:moveTo>
                  <a:pt x="3703043" y="0"/>
                </a:moveTo>
                <a:lnTo>
                  <a:pt x="4363224" y="0"/>
                </a:lnTo>
                <a:lnTo>
                  <a:pt x="4363224" y="660181"/>
                </a:lnTo>
                <a:lnTo>
                  <a:pt x="3703043" y="660181"/>
                </a:lnTo>
                <a:close/>
                <a:moveTo>
                  <a:pt x="2965786" y="0"/>
                </a:moveTo>
                <a:lnTo>
                  <a:pt x="3624292" y="0"/>
                </a:lnTo>
                <a:lnTo>
                  <a:pt x="3624292" y="660181"/>
                </a:lnTo>
                <a:lnTo>
                  <a:pt x="2965786" y="660181"/>
                </a:lnTo>
                <a:close/>
                <a:moveTo>
                  <a:pt x="2226853" y="0"/>
                </a:moveTo>
                <a:lnTo>
                  <a:pt x="2887034" y="0"/>
                </a:lnTo>
                <a:lnTo>
                  <a:pt x="2887034" y="660181"/>
                </a:lnTo>
                <a:lnTo>
                  <a:pt x="2226853" y="660181"/>
                </a:lnTo>
                <a:close/>
                <a:moveTo>
                  <a:pt x="1489595" y="0"/>
                </a:moveTo>
                <a:lnTo>
                  <a:pt x="2148101" y="0"/>
                </a:lnTo>
                <a:lnTo>
                  <a:pt x="2148101" y="660181"/>
                </a:lnTo>
                <a:lnTo>
                  <a:pt x="1489595" y="660181"/>
                </a:lnTo>
                <a:close/>
                <a:moveTo>
                  <a:pt x="743959" y="0"/>
                </a:moveTo>
                <a:lnTo>
                  <a:pt x="1404140" y="0"/>
                </a:lnTo>
                <a:lnTo>
                  <a:pt x="1404140" y="660181"/>
                </a:lnTo>
                <a:lnTo>
                  <a:pt x="743959" y="660181"/>
                </a:lnTo>
                <a:close/>
                <a:moveTo>
                  <a:pt x="0" y="0"/>
                </a:moveTo>
                <a:lnTo>
                  <a:pt x="658505" y="0"/>
                </a:lnTo>
                <a:lnTo>
                  <a:pt x="658505" y="660181"/>
                </a:lnTo>
                <a:lnTo>
                  <a:pt x="0" y="66018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EA58F7-1E2E-9B4C-83BF-15FF6FA5482B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F9CA034-9947-D74F-8A4C-27409DFC8E6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843F20B-4D59-2B49-B5FD-CA10886F11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25796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02734" y="2263699"/>
            <a:ext cx="8156496" cy="556186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65A552-852A-FE4D-9C5A-B550C6F53C69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84C0BF7-15A0-1444-AB7A-075C7BABC83C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541D08C9-F904-A340-8390-216BCDF0CF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11837" y="2263699"/>
            <a:ext cx="8156496" cy="556186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D11E9A8C-2EE7-9146-ABD5-6FAE170016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6968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5144294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144294" y="0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5144294" y="5144294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288588" y="0"/>
            <a:ext cx="7999412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2D5946-B973-9449-9865-94AFD721314D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3D0F85-37D5-C34E-BB0E-F454DA048E1E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34155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slide">
  <p:cSld name="Text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4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803"/>
            </a:schemeClr>
          </a:soli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4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4800"/>
              <a:buFont typeface="Roboto"/>
              <a:buNone/>
              <a:defRPr sz="7200" b="1"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4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4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1726919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3600"/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</p:spPr>
        <p:txBody>
          <a:bodyPr vert="horz"/>
          <a:lstStyle>
            <a:lvl1pPr algn="l">
              <a:defRPr sz="7200" b="1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nb-NO"/>
              <a:t>Edit </a:t>
            </a:r>
            <a:r>
              <a:rPr lang="nb-NO" err="1"/>
              <a:t>this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</p:txBody>
      </p:sp>
      <p:sp>
        <p:nvSpPr>
          <p:cNvPr id="7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1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Edit </a:t>
            </a:r>
            <a:r>
              <a:rPr lang="nb-NO" err="1"/>
              <a:t>this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305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">
  <p:cSld name="14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2"/>
          <p:cNvSpPr>
            <a:spLocks noGrp="1"/>
          </p:cNvSpPr>
          <p:nvPr>
            <p:ph type="pic" idx="2"/>
          </p:nvPr>
        </p:nvSpPr>
        <p:spPr>
          <a:xfrm>
            <a:off x="1553028" y="0"/>
            <a:ext cx="16734972" cy="5379495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19" name="Google Shape;119;p5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0" name="Google Shape;120;p5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">
  <p:cSld name="16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3"/>
          <p:cNvSpPr>
            <a:spLocks noGrp="1"/>
          </p:cNvSpPr>
          <p:nvPr>
            <p:ph type="pic" idx="2"/>
          </p:nvPr>
        </p:nvSpPr>
        <p:spPr>
          <a:xfrm>
            <a:off x="0" y="0"/>
            <a:ext cx="6698918" cy="6698919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24" name="Google Shape;124;p53"/>
          <p:cNvSpPr>
            <a:spLocks noGrp="1"/>
          </p:cNvSpPr>
          <p:nvPr>
            <p:ph type="pic" idx="3"/>
          </p:nvPr>
        </p:nvSpPr>
        <p:spPr>
          <a:xfrm>
            <a:off x="4279192" y="4287009"/>
            <a:ext cx="4798110" cy="479811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25" name="Google Shape;125;p5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6" name="Google Shape;126;p5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">
  <p:cSld name="17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4"/>
          <p:cNvSpPr>
            <a:spLocks noGrp="1"/>
          </p:cNvSpPr>
          <p:nvPr>
            <p:ph type="pic" idx="2"/>
          </p:nvPr>
        </p:nvSpPr>
        <p:spPr>
          <a:xfrm>
            <a:off x="6907700" y="3429529"/>
            <a:ext cx="3466042" cy="3429529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30" name="Google Shape;130;p54"/>
          <p:cNvSpPr>
            <a:spLocks noGrp="1"/>
          </p:cNvSpPr>
          <p:nvPr>
            <p:ph type="pic" idx="3"/>
          </p:nvPr>
        </p:nvSpPr>
        <p:spPr>
          <a:xfrm>
            <a:off x="-24384" y="0"/>
            <a:ext cx="3466042" cy="3429529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31" name="Google Shape;131;p54"/>
          <p:cNvSpPr>
            <a:spLocks noGrp="1"/>
          </p:cNvSpPr>
          <p:nvPr>
            <p:ph type="pic" idx="4"/>
          </p:nvPr>
        </p:nvSpPr>
        <p:spPr>
          <a:xfrm>
            <a:off x="3441658" y="3429529"/>
            <a:ext cx="3466042" cy="3429529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32" name="Google Shape;132;p54"/>
          <p:cNvSpPr>
            <a:spLocks noGrp="1"/>
          </p:cNvSpPr>
          <p:nvPr>
            <p:ph type="pic" idx="5"/>
          </p:nvPr>
        </p:nvSpPr>
        <p:spPr>
          <a:xfrm>
            <a:off x="-24384" y="3429529"/>
            <a:ext cx="3466042" cy="3429529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33" name="Google Shape;133;p54"/>
          <p:cNvSpPr>
            <a:spLocks noGrp="1"/>
          </p:cNvSpPr>
          <p:nvPr>
            <p:ph type="pic" idx="6"/>
          </p:nvPr>
        </p:nvSpPr>
        <p:spPr>
          <a:xfrm>
            <a:off x="3441658" y="6859059"/>
            <a:ext cx="3466042" cy="3429529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34" name="Google Shape;134;p54"/>
          <p:cNvSpPr>
            <a:spLocks noGrp="1"/>
          </p:cNvSpPr>
          <p:nvPr>
            <p:ph type="pic" idx="7"/>
          </p:nvPr>
        </p:nvSpPr>
        <p:spPr>
          <a:xfrm>
            <a:off x="-24384" y="6859059"/>
            <a:ext cx="3466042" cy="3429529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35" name="Google Shape;135;p54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6" name="Google Shape;136;p54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">
  <p:cSld name="18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5"/>
          <p:cNvSpPr>
            <a:spLocks noGrp="1"/>
          </p:cNvSpPr>
          <p:nvPr>
            <p:ph type="pic" idx="2"/>
          </p:nvPr>
        </p:nvSpPr>
        <p:spPr>
          <a:xfrm>
            <a:off x="11359170" y="0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40" name="Google Shape;140;p55"/>
          <p:cNvSpPr>
            <a:spLocks noGrp="1"/>
          </p:cNvSpPr>
          <p:nvPr>
            <p:ph type="pic" idx="3"/>
          </p:nvPr>
        </p:nvSpPr>
        <p:spPr>
          <a:xfrm>
            <a:off x="9087336" y="0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41" name="Google Shape;141;p55"/>
          <p:cNvSpPr>
            <a:spLocks noGrp="1"/>
          </p:cNvSpPr>
          <p:nvPr>
            <p:ph type="pic" idx="4"/>
          </p:nvPr>
        </p:nvSpPr>
        <p:spPr>
          <a:xfrm>
            <a:off x="6815502" y="0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42" name="Google Shape;142;p55"/>
          <p:cNvSpPr>
            <a:spLocks noGrp="1"/>
          </p:cNvSpPr>
          <p:nvPr>
            <p:ph type="pic" idx="5"/>
          </p:nvPr>
        </p:nvSpPr>
        <p:spPr>
          <a:xfrm>
            <a:off x="4543668" y="0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43" name="Google Shape;143;p55"/>
          <p:cNvSpPr>
            <a:spLocks noGrp="1"/>
          </p:cNvSpPr>
          <p:nvPr>
            <p:ph type="pic" idx="6"/>
          </p:nvPr>
        </p:nvSpPr>
        <p:spPr>
          <a:xfrm>
            <a:off x="2271834" y="0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44" name="Google Shape;144;p55"/>
          <p:cNvSpPr>
            <a:spLocks noGrp="1"/>
          </p:cNvSpPr>
          <p:nvPr>
            <p:ph type="pic" idx="7"/>
          </p:nvPr>
        </p:nvSpPr>
        <p:spPr>
          <a:xfrm>
            <a:off x="0" y="0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45" name="Google Shape;145;p55"/>
          <p:cNvSpPr>
            <a:spLocks noGrp="1"/>
          </p:cNvSpPr>
          <p:nvPr>
            <p:ph type="pic" idx="8"/>
          </p:nvPr>
        </p:nvSpPr>
        <p:spPr>
          <a:xfrm>
            <a:off x="9087336" y="2247901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46" name="Google Shape;146;p55"/>
          <p:cNvSpPr>
            <a:spLocks noGrp="1"/>
          </p:cNvSpPr>
          <p:nvPr>
            <p:ph type="pic" idx="9"/>
          </p:nvPr>
        </p:nvSpPr>
        <p:spPr>
          <a:xfrm>
            <a:off x="6815502" y="2247901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47" name="Google Shape;147;p55"/>
          <p:cNvSpPr>
            <a:spLocks noGrp="1"/>
          </p:cNvSpPr>
          <p:nvPr>
            <p:ph type="pic" idx="13"/>
          </p:nvPr>
        </p:nvSpPr>
        <p:spPr>
          <a:xfrm>
            <a:off x="4543668" y="2247901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48" name="Google Shape;148;p55"/>
          <p:cNvSpPr>
            <a:spLocks noGrp="1"/>
          </p:cNvSpPr>
          <p:nvPr>
            <p:ph type="pic" idx="14"/>
          </p:nvPr>
        </p:nvSpPr>
        <p:spPr>
          <a:xfrm>
            <a:off x="2271834" y="2247901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49" name="Google Shape;149;p55"/>
          <p:cNvSpPr>
            <a:spLocks noGrp="1"/>
          </p:cNvSpPr>
          <p:nvPr>
            <p:ph type="pic" idx="15"/>
          </p:nvPr>
        </p:nvSpPr>
        <p:spPr>
          <a:xfrm>
            <a:off x="0" y="2247901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50" name="Google Shape;150;p55"/>
          <p:cNvSpPr>
            <a:spLocks noGrp="1"/>
          </p:cNvSpPr>
          <p:nvPr>
            <p:ph type="pic" idx="16"/>
          </p:nvPr>
        </p:nvSpPr>
        <p:spPr>
          <a:xfrm>
            <a:off x="4543668" y="4495802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51" name="Google Shape;151;p55"/>
          <p:cNvSpPr>
            <a:spLocks noGrp="1"/>
          </p:cNvSpPr>
          <p:nvPr>
            <p:ph type="pic" idx="17"/>
          </p:nvPr>
        </p:nvSpPr>
        <p:spPr>
          <a:xfrm>
            <a:off x="2271834" y="4495802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52" name="Google Shape;152;p55"/>
          <p:cNvSpPr>
            <a:spLocks noGrp="1"/>
          </p:cNvSpPr>
          <p:nvPr>
            <p:ph type="pic" idx="18"/>
          </p:nvPr>
        </p:nvSpPr>
        <p:spPr>
          <a:xfrm>
            <a:off x="0" y="4495802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53" name="Google Shape;153;p55"/>
          <p:cNvSpPr>
            <a:spLocks noGrp="1"/>
          </p:cNvSpPr>
          <p:nvPr>
            <p:ph type="pic" idx="19"/>
          </p:nvPr>
        </p:nvSpPr>
        <p:spPr>
          <a:xfrm>
            <a:off x="0" y="6743703"/>
            <a:ext cx="2271834" cy="2247901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54" name="Google Shape;154;p5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5" name="Google Shape;155;p5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">
  <p:cSld name="19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6"/>
          <p:cNvSpPr>
            <a:spLocks noGrp="1"/>
          </p:cNvSpPr>
          <p:nvPr>
            <p:ph type="pic" idx="2"/>
          </p:nvPr>
        </p:nvSpPr>
        <p:spPr>
          <a:xfrm>
            <a:off x="2076448" y="0"/>
            <a:ext cx="3975907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59" name="Google Shape;159;p56"/>
          <p:cNvSpPr>
            <a:spLocks noGrp="1"/>
          </p:cNvSpPr>
          <p:nvPr>
            <p:ph type="pic" idx="3"/>
          </p:nvPr>
        </p:nvSpPr>
        <p:spPr>
          <a:xfrm>
            <a:off x="6052354" y="0"/>
            <a:ext cx="3975907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60" name="Google Shape;160;p5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1" name="Google Shape;161;p5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">
  <p:cSld name="20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7"/>
          <p:cNvSpPr>
            <a:spLocks noGrp="1"/>
          </p:cNvSpPr>
          <p:nvPr>
            <p:ph type="pic" idx="2"/>
          </p:nvPr>
        </p:nvSpPr>
        <p:spPr>
          <a:xfrm>
            <a:off x="2457449" y="0"/>
            <a:ext cx="5485374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65" name="Google Shape;165;p57"/>
          <p:cNvSpPr>
            <a:spLocks noGrp="1"/>
          </p:cNvSpPr>
          <p:nvPr>
            <p:ph type="pic" idx="3"/>
          </p:nvPr>
        </p:nvSpPr>
        <p:spPr>
          <a:xfrm>
            <a:off x="0" y="0"/>
            <a:ext cx="2457448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66" name="Google Shape;166;p5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7" name="Google Shape;167;p5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">
  <p:cSld name="25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9"/>
          <p:cNvSpPr>
            <a:spLocks noGrp="1"/>
          </p:cNvSpPr>
          <p:nvPr>
            <p:ph type="pic" idx="2"/>
          </p:nvPr>
        </p:nvSpPr>
        <p:spPr>
          <a:xfrm>
            <a:off x="-1" y="0"/>
            <a:ext cx="11799269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74" name="Google Shape;174;p5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75" name="Google Shape;175;p5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">
  <p:cSld name="28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0"/>
          <p:cNvSpPr>
            <a:spLocks noGrp="1"/>
          </p:cNvSpPr>
          <p:nvPr>
            <p:ph type="pic" idx="2"/>
          </p:nvPr>
        </p:nvSpPr>
        <p:spPr>
          <a:xfrm>
            <a:off x="8655168" y="3482292"/>
            <a:ext cx="5777441" cy="5788744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79" name="Google Shape;179;p60"/>
          <p:cNvSpPr>
            <a:spLocks noGrp="1"/>
          </p:cNvSpPr>
          <p:nvPr>
            <p:ph type="pic" idx="3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80" name="Google Shape;180;p6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1" name="Google Shape;181;p6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2" name="Google Shape;182;p6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">
  <p:cSld name="29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1"/>
          <p:cNvSpPr>
            <a:spLocks noGrp="1"/>
          </p:cNvSpPr>
          <p:nvPr>
            <p:ph type="pic" idx="2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85" name="Google Shape;185;p61"/>
          <p:cNvSpPr>
            <a:spLocks noGrp="1"/>
          </p:cNvSpPr>
          <p:nvPr>
            <p:ph type="pic" idx="3"/>
          </p:nvPr>
        </p:nvSpPr>
        <p:spPr>
          <a:xfrm>
            <a:off x="8937817" y="3459679"/>
            <a:ext cx="5212135" cy="584527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86" name="Google Shape;186;p6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7" name="Google Shape;187;p6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8" name="Google Shape;188;p6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3">
  <p:cSld name="03">
    <p:bg>
      <p:bgPr>
        <a:solidFill>
          <a:srgbClr val="011E41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2" name="Google Shape;22;p2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">
  <p:cSld name="32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62"/>
          <p:cNvSpPr>
            <a:spLocks noGrp="1"/>
          </p:cNvSpPr>
          <p:nvPr>
            <p:ph type="pic" idx="2"/>
          </p:nvPr>
        </p:nvSpPr>
        <p:spPr>
          <a:xfrm>
            <a:off x="-17244" y="0"/>
            <a:ext cx="16075035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91" name="Google Shape;191;p6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2" name="Google Shape;192;p6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3" name="Google Shape;193;p6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0">
  <p:cSld name="40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65"/>
          <p:cNvSpPr>
            <a:spLocks noGrp="1"/>
          </p:cNvSpPr>
          <p:nvPr>
            <p:ph type="pic" idx="2"/>
          </p:nvPr>
        </p:nvSpPr>
        <p:spPr>
          <a:xfrm>
            <a:off x="702734" y="2263699"/>
            <a:ext cx="8156496" cy="556186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206" name="Google Shape;206;p6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7" name="Google Shape;207;p6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8" name="Google Shape;208;p65"/>
          <p:cNvSpPr>
            <a:spLocks noGrp="1"/>
          </p:cNvSpPr>
          <p:nvPr>
            <p:ph type="pic" idx="3"/>
          </p:nvPr>
        </p:nvSpPr>
        <p:spPr>
          <a:xfrm>
            <a:off x="9411837" y="2263699"/>
            <a:ext cx="8156496" cy="556186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1">
  <p:cSld name="101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6"/>
          <p:cNvSpPr>
            <a:spLocks noGrp="1"/>
          </p:cNvSpPr>
          <p:nvPr>
            <p:ph type="pic" idx="2"/>
          </p:nvPr>
        </p:nvSpPr>
        <p:spPr>
          <a:xfrm>
            <a:off x="0" y="0"/>
            <a:ext cx="5144294" cy="5144294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212" name="Google Shape;212;p66"/>
          <p:cNvSpPr>
            <a:spLocks noGrp="1"/>
          </p:cNvSpPr>
          <p:nvPr>
            <p:ph type="pic" idx="3"/>
          </p:nvPr>
        </p:nvSpPr>
        <p:spPr>
          <a:xfrm>
            <a:off x="0" y="5144294"/>
            <a:ext cx="5144294" cy="5144294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213" name="Google Shape;213;p66"/>
          <p:cNvSpPr>
            <a:spLocks noGrp="1"/>
          </p:cNvSpPr>
          <p:nvPr>
            <p:ph type="pic" idx="4"/>
          </p:nvPr>
        </p:nvSpPr>
        <p:spPr>
          <a:xfrm>
            <a:off x="5144294" y="0"/>
            <a:ext cx="5144294" cy="5144294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214" name="Google Shape;214;p66"/>
          <p:cNvSpPr>
            <a:spLocks noGrp="1"/>
          </p:cNvSpPr>
          <p:nvPr>
            <p:ph type="pic" idx="5"/>
          </p:nvPr>
        </p:nvSpPr>
        <p:spPr>
          <a:xfrm>
            <a:off x="5144294" y="5144294"/>
            <a:ext cx="5144294" cy="5144294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215" name="Google Shape;215;p66"/>
          <p:cNvSpPr>
            <a:spLocks noGrp="1"/>
          </p:cNvSpPr>
          <p:nvPr>
            <p:ph type="pic" idx="6"/>
          </p:nvPr>
        </p:nvSpPr>
        <p:spPr>
          <a:xfrm>
            <a:off x="10288588" y="0"/>
            <a:ext cx="7999412" cy="5144294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216" name="Google Shape;216;p6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7" name="Google Shape;217;p6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slide">
  <p:cSld name="Textslide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67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411"/>
            </a:schemeClr>
          </a:solidFill>
          <a:ln>
            <a:noFill/>
          </a:ln>
        </p:spPr>
        <p:txBody>
          <a:bodyPr spcFirstLastPara="1" wrap="square" lIns="137125" tIns="68550" rIns="137125" bIns="68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67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4800"/>
              <a:buFont typeface="Roboto"/>
              <a:buNone/>
              <a:defRPr sz="72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21" name="Google Shape;221;p67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xtslide">
  <p:cSld name="1_Textslid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68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68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Roboto"/>
              <a:buNone/>
              <a:defRPr sz="72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5" name="Google Shape;225;p68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3000"/>
              <a:buFont typeface="Arial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2FD5-A9AB-4091-B5E5-605BD5F4EBF0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E871-F1C0-4EFC-AC77-A9E95D02D74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23552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311054" y="1311513"/>
            <a:ext cx="7687902" cy="7699484"/>
          </a:xfrm>
          <a:custGeom>
            <a:avLst/>
            <a:gdLst>
              <a:gd name="T0" fmla="*/ 1908 w 3398"/>
              <a:gd name="T1" fmla="*/ 12 h 3410"/>
              <a:gd name="T2" fmla="*/ 2148 w 3398"/>
              <a:gd name="T3" fmla="*/ 61 h 3410"/>
              <a:gd name="T4" fmla="*/ 2375 w 3398"/>
              <a:gd name="T5" fmla="*/ 142 h 3410"/>
              <a:gd name="T6" fmla="*/ 2586 w 3398"/>
              <a:gd name="T7" fmla="*/ 253 h 3410"/>
              <a:gd name="T8" fmla="*/ 2779 w 3398"/>
              <a:gd name="T9" fmla="*/ 391 h 3410"/>
              <a:gd name="T10" fmla="*/ 1962 w 3398"/>
              <a:gd name="T11" fmla="*/ 1323 h 3410"/>
              <a:gd name="T12" fmla="*/ 1858 w 3398"/>
              <a:gd name="T13" fmla="*/ 1269 h 3410"/>
              <a:gd name="T14" fmla="*/ 1740 w 3398"/>
              <a:gd name="T15" fmla="*/ 1242 h 3410"/>
              <a:gd name="T16" fmla="*/ 1606 w 3398"/>
              <a:gd name="T17" fmla="*/ 1249 h 3410"/>
              <a:gd name="T18" fmla="*/ 1479 w 3398"/>
              <a:gd name="T19" fmla="*/ 1297 h 3410"/>
              <a:gd name="T20" fmla="*/ 1372 w 3398"/>
              <a:gd name="T21" fmla="*/ 1377 h 3410"/>
              <a:gd name="T22" fmla="*/ 1292 w 3398"/>
              <a:gd name="T23" fmla="*/ 1484 h 3410"/>
              <a:gd name="T24" fmla="*/ 1245 w 3398"/>
              <a:gd name="T25" fmla="*/ 1612 h 3410"/>
              <a:gd name="T26" fmla="*/ 1238 w 3398"/>
              <a:gd name="T27" fmla="*/ 1747 h 3410"/>
              <a:gd name="T28" fmla="*/ 1264 w 3398"/>
              <a:gd name="T29" fmla="*/ 1865 h 3410"/>
              <a:gd name="T30" fmla="*/ 1319 w 3398"/>
              <a:gd name="T31" fmla="*/ 1970 h 3410"/>
              <a:gd name="T32" fmla="*/ 390 w 3398"/>
              <a:gd name="T33" fmla="*/ 2788 h 3410"/>
              <a:gd name="T34" fmla="*/ 251 w 3398"/>
              <a:gd name="T35" fmla="*/ 2595 h 3410"/>
              <a:gd name="T36" fmla="*/ 141 w 3398"/>
              <a:gd name="T37" fmla="*/ 2383 h 3410"/>
              <a:gd name="T38" fmla="*/ 61 w 3398"/>
              <a:gd name="T39" fmla="*/ 2156 h 3410"/>
              <a:gd name="T40" fmla="*/ 13 w 3398"/>
              <a:gd name="T41" fmla="*/ 1914 h 3410"/>
              <a:gd name="T42" fmla="*/ 3 w 3398"/>
              <a:gd name="T43" fmla="*/ 1617 h 3410"/>
              <a:gd name="T44" fmla="*/ 104 w 3398"/>
              <a:gd name="T45" fmla="*/ 1121 h 3410"/>
              <a:gd name="T46" fmla="*/ 339 w 3398"/>
              <a:gd name="T47" fmla="*/ 687 h 3410"/>
              <a:gd name="T48" fmla="*/ 684 w 3398"/>
              <a:gd name="T49" fmla="*/ 340 h 3410"/>
              <a:gd name="T50" fmla="*/ 1116 w 3398"/>
              <a:gd name="T51" fmla="*/ 104 h 3410"/>
              <a:gd name="T52" fmla="*/ 1612 w 3398"/>
              <a:gd name="T53" fmla="*/ 2 h 3410"/>
              <a:gd name="T54" fmla="*/ 3033 w 3398"/>
              <a:gd name="T55" fmla="*/ 652 h 3410"/>
              <a:gd name="T56" fmla="*/ 3167 w 3398"/>
              <a:gd name="T57" fmla="*/ 849 h 3410"/>
              <a:gd name="T58" fmla="*/ 3272 w 3398"/>
              <a:gd name="T59" fmla="*/ 1064 h 3410"/>
              <a:gd name="T60" fmla="*/ 3348 w 3398"/>
              <a:gd name="T61" fmla="*/ 1294 h 3410"/>
              <a:gd name="T62" fmla="*/ 3390 w 3398"/>
              <a:gd name="T63" fmla="*/ 1537 h 3410"/>
              <a:gd name="T64" fmla="*/ 3389 w 3398"/>
              <a:gd name="T65" fmla="*/ 1878 h 3410"/>
              <a:gd name="T66" fmla="*/ 3264 w 3398"/>
              <a:gd name="T67" fmla="*/ 2367 h 3410"/>
              <a:gd name="T68" fmla="*/ 3009 w 3398"/>
              <a:gd name="T69" fmla="*/ 2788 h 3410"/>
              <a:gd name="T70" fmla="*/ 2647 w 3398"/>
              <a:gd name="T71" fmla="*/ 3118 h 3410"/>
              <a:gd name="T72" fmla="*/ 2203 w 3398"/>
              <a:gd name="T73" fmla="*/ 3333 h 3410"/>
              <a:gd name="T74" fmla="*/ 1699 w 3398"/>
              <a:gd name="T75" fmla="*/ 3410 h 3410"/>
              <a:gd name="T76" fmla="*/ 1450 w 3398"/>
              <a:gd name="T77" fmla="*/ 3392 h 3410"/>
              <a:gd name="T78" fmla="*/ 1211 w 3398"/>
              <a:gd name="T79" fmla="*/ 3338 h 3410"/>
              <a:gd name="T80" fmla="*/ 987 w 3398"/>
              <a:gd name="T81" fmla="*/ 3252 h 3410"/>
              <a:gd name="T82" fmla="*/ 778 w 3398"/>
              <a:gd name="T83" fmla="*/ 3136 h 3410"/>
              <a:gd name="T84" fmla="*/ 590 w 3398"/>
              <a:gd name="T85" fmla="*/ 2993 h 3410"/>
              <a:gd name="T86" fmla="*/ 1452 w 3398"/>
              <a:gd name="T87" fmla="*/ 2097 h 3410"/>
              <a:gd name="T88" fmla="*/ 1559 w 3398"/>
              <a:gd name="T89" fmla="*/ 2148 h 3410"/>
              <a:gd name="T90" fmla="*/ 1678 w 3398"/>
              <a:gd name="T91" fmla="*/ 2169 h 3410"/>
              <a:gd name="T92" fmla="*/ 1815 w 3398"/>
              <a:gd name="T93" fmla="*/ 2155 h 3410"/>
              <a:gd name="T94" fmla="*/ 1939 w 3398"/>
              <a:gd name="T95" fmla="*/ 2103 h 3410"/>
              <a:gd name="T96" fmla="*/ 2041 w 3398"/>
              <a:gd name="T97" fmla="*/ 2017 h 3410"/>
              <a:gd name="T98" fmla="*/ 2117 w 3398"/>
              <a:gd name="T99" fmla="*/ 1906 h 3410"/>
              <a:gd name="T100" fmla="*/ 2157 w 3398"/>
              <a:gd name="T101" fmla="*/ 1776 h 3410"/>
              <a:gd name="T102" fmla="*/ 2158 w 3398"/>
              <a:gd name="T103" fmla="*/ 1643 h 3410"/>
              <a:gd name="T104" fmla="*/ 2127 w 3398"/>
              <a:gd name="T105" fmla="*/ 1527 h 3410"/>
              <a:gd name="T106" fmla="*/ 2068 w 3398"/>
              <a:gd name="T107" fmla="*/ 1425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98" h="3410">
                <a:moveTo>
                  <a:pt x="1699" y="0"/>
                </a:moveTo>
                <a:lnTo>
                  <a:pt x="1741" y="0"/>
                </a:lnTo>
                <a:lnTo>
                  <a:pt x="1783" y="2"/>
                </a:lnTo>
                <a:lnTo>
                  <a:pt x="1825" y="4"/>
                </a:lnTo>
                <a:lnTo>
                  <a:pt x="1866" y="8"/>
                </a:lnTo>
                <a:lnTo>
                  <a:pt x="1908" y="12"/>
                </a:lnTo>
                <a:lnTo>
                  <a:pt x="1948" y="18"/>
                </a:lnTo>
                <a:lnTo>
                  <a:pt x="1989" y="25"/>
                </a:lnTo>
                <a:lnTo>
                  <a:pt x="2029" y="33"/>
                </a:lnTo>
                <a:lnTo>
                  <a:pt x="2069" y="41"/>
                </a:lnTo>
                <a:lnTo>
                  <a:pt x="2109" y="50"/>
                </a:lnTo>
                <a:lnTo>
                  <a:pt x="2148" y="61"/>
                </a:lnTo>
                <a:lnTo>
                  <a:pt x="2187" y="72"/>
                </a:lnTo>
                <a:lnTo>
                  <a:pt x="2225" y="84"/>
                </a:lnTo>
                <a:lnTo>
                  <a:pt x="2263" y="98"/>
                </a:lnTo>
                <a:lnTo>
                  <a:pt x="2301" y="111"/>
                </a:lnTo>
                <a:lnTo>
                  <a:pt x="2338" y="125"/>
                </a:lnTo>
                <a:lnTo>
                  <a:pt x="2375" y="142"/>
                </a:lnTo>
                <a:lnTo>
                  <a:pt x="2411" y="158"/>
                </a:lnTo>
                <a:lnTo>
                  <a:pt x="2447" y="176"/>
                </a:lnTo>
                <a:lnTo>
                  <a:pt x="2483" y="193"/>
                </a:lnTo>
                <a:lnTo>
                  <a:pt x="2517" y="213"/>
                </a:lnTo>
                <a:lnTo>
                  <a:pt x="2552" y="232"/>
                </a:lnTo>
                <a:lnTo>
                  <a:pt x="2586" y="253"/>
                </a:lnTo>
                <a:lnTo>
                  <a:pt x="2620" y="273"/>
                </a:lnTo>
                <a:lnTo>
                  <a:pt x="2653" y="296"/>
                </a:lnTo>
                <a:lnTo>
                  <a:pt x="2684" y="319"/>
                </a:lnTo>
                <a:lnTo>
                  <a:pt x="2717" y="342"/>
                </a:lnTo>
                <a:lnTo>
                  <a:pt x="2748" y="366"/>
                </a:lnTo>
                <a:lnTo>
                  <a:pt x="2779" y="391"/>
                </a:lnTo>
                <a:lnTo>
                  <a:pt x="2809" y="416"/>
                </a:lnTo>
                <a:lnTo>
                  <a:pt x="2838" y="443"/>
                </a:lnTo>
                <a:lnTo>
                  <a:pt x="2868" y="470"/>
                </a:lnTo>
                <a:lnTo>
                  <a:pt x="1994" y="1347"/>
                </a:lnTo>
                <a:lnTo>
                  <a:pt x="1979" y="1335"/>
                </a:lnTo>
                <a:lnTo>
                  <a:pt x="1962" y="1323"/>
                </a:lnTo>
                <a:lnTo>
                  <a:pt x="1946" y="1312"/>
                </a:lnTo>
                <a:lnTo>
                  <a:pt x="1929" y="1302"/>
                </a:lnTo>
                <a:lnTo>
                  <a:pt x="1912" y="1292"/>
                </a:lnTo>
                <a:lnTo>
                  <a:pt x="1895" y="1284"/>
                </a:lnTo>
                <a:lnTo>
                  <a:pt x="1876" y="1276"/>
                </a:lnTo>
                <a:lnTo>
                  <a:pt x="1858" y="1269"/>
                </a:lnTo>
                <a:lnTo>
                  <a:pt x="1839" y="1262"/>
                </a:lnTo>
                <a:lnTo>
                  <a:pt x="1820" y="1256"/>
                </a:lnTo>
                <a:lnTo>
                  <a:pt x="1800" y="1251"/>
                </a:lnTo>
                <a:lnTo>
                  <a:pt x="1781" y="1247"/>
                </a:lnTo>
                <a:lnTo>
                  <a:pt x="1760" y="1244"/>
                </a:lnTo>
                <a:lnTo>
                  <a:pt x="1740" y="1242"/>
                </a:lnTo>
                <a:lnTo>
                  <a:pt x="1719" y="1241"/>
                </a:lnTo>
                <a:lnTo>
                  <a:pt x="1699" y="1240"/>
                </a:lnTo>
                <a:lnTo>
                  <a:pt x="1675" y="1241"/>
                </a:lnTo>
                <a:lnTo>
                  <a:pt x="1652" y="1242"/>
                </a:lnTo>
                <a:lnTo>
                  <a:pt x="1628" y="1245"/>
                </a:lnTo>
                <a:lnTo>
                  <a:pt x="1606" y="1249"/>
                </a:lnTo>
                <a:lnTo>
                  <a:pt x="1583" y="1254"/>
                </a:lnTo>
                <a:lnTo>
                  <a:pt x="1562" y="1262"/>
                </a:lnTo>
                <a:lnTo>
                  <a:pt x="1540" y="1269"/>
                </a:lnTo>
                <a:lnTo>
                  <a:pt x="1519" y="1277"/>
                </a:lnTo>
                <a:lnTo>
                  <a:pt x="1498" y="1286"/>
                </a:lnTo>
                <a:lnTo>
                  <a:pt x="1479" y="1297"/>
                </a:lnTo>
                <a:lnTo>
                  <a:pt x="1459" y="1308"/>
                </a:lnTo>
                <a:lnTo>
                  <a:pt x="1441" y="1320"/>
                </a:lnTo>
                <a:lnTo>
                  <a:pt x="1422" y="1333"/>
                </a:lnTo>
                <a:lnTo>
                  <a:pt x="1405" y="1347"/>
                </a:lnTo>
                <a:lnTo>
                  <a:pt x="1388" y="1361"/>
                </a:lnTo>
                <a:lnTo>
                  <a:pt x="1372" y="1377"/>
                </a:lnTo>
                <a:lnTo>
                  <a:pt x="1357" y="1393"/>
                </a:lnTo>
                <a:lnTo>
                  <a:pt x="1341" y="1410"/>
                </a:lnTo>
                <a:lnTo>
                  <a:pt x="1328" y="1427"/>
                </a:lnTo>
                <a:lnTo>
                  <a:pt x="1315" y="1446"/>
                </a:lnTo>
                <a:lnTo>
                  <a:pt x="1302" y="1464"/>
                </a:lnTo>
                <a:lnTo>
                  <a:pt x="1292" y="1484"/>
                </a:lnTo>
                <a:lnTo>
                  <a:pt x="1282" y="1504"/>
                </a:lnTo>
                <a:lnTo>
                  <a:pt x="1272" y="1525"/>
                </a:lnTo>
                <a:lnTo>
                  <a:pt x="1264" y="1545"/>
                </a:lnTo>
                <a:lnTo>
                  <a:pt x="1256" y="1567"/>
                </a:lnTo>
                <a:lnTo>
                  <a:pt x="1250" y="1590"/>
                </a:lnTo>
                <a:lnTo>
                  <a:pt x="1245" y="1612"/>
                </a:lnTo>
                <a:lnTo>
                  <a:pt x="1241" y="1635"/>
                </a:lnTo>
                <a:lnTo>
                  <a:pt x="1238" y="1657"/>
                </a:lnTo>
                <a:lnTo>
                  <a:pt x="1236" y="1681"/>
                </a:lnTo>
                <a:lnTo>
                  <a:pt x="1236" y="1705"/>
                </a:lnTo>
                <a:lnTo>
                  <a:pt x="1236" y="1726"/>
                </a:lnTo>
                <a:lnTo>
                  <a:pt x="1238" y="1747"/>
                </a:lnTo>
                <a:lnTo>
                  <a:pt x="1240" y="1767"/>
                </a:lnTo>
                <a:lnTo>
                  <a:pt x="1243" y="1787"/>
                </a:lnTo>
                <a:lnTo>
                  <a:pt x="1247" y="1808"/>
                </a:lnTo>
                <a:lnTo>
                  <a:pt x="1252" y="1827"/>
                </a:lnTo>
                <a:lnTo>
                  <a:pt x="1257" y="1846"/>
                </a:lnTo>
                <a:lnTo>
                  <a:pt x="1264" y="1865"/>
                </a:lnTo>
                <a:lnTo>
                  <a:pt x="1271" y="1884"/>
                </a:lnTo>
                <a:lnTo>
                  <a:pt x="1279" y="1901"/>
                </a:lnTo>
                <a:lnTo>
                  <a:pt x="1288" y="1920"/>
                </a:lnTo>
                <a:lnTo>
                  <a:pt x="1297" y="1936"/>
                </a:lnTo>
                <a:lnTo>
                  <a:pt x="1308" y="1954"/>
                </a:lnTo>
                <a:lnTo>
                  <a:pt x="1319" y="1970"/>
                </a:lnTo>
                <a:lnTo>
                  <a:pt x="1330" y="1985"/>
                </a:lnTo>
                <a:lnTo>
                  <a:pt x="1342" y="2001"/>
                </a:lnTo>
                <a:lnTo>
                  <a:pt x="469" y="2878"/>
                </a:lnTo>
                <a:lnTo>
                  <a:pt x="442" y="2849"/>
                </a:lnTo>
                <a:lnTo>
                  <a:pt x="415" y="2819"/>
                </a:lnTo>
                <a:lnTo>
                  <a:pt x="390" y="2788"/>
                </a:lnTo>
                <a:lnTo>
                  <a:pt x="365" y="2758"/>
                </a:lnTo>
                <a:lnTo>
                  <a:pt x="341" y="2727"/>
                </a:lnTo>
                <a:lnTo>
                  <a:pt x="317" y="2695"/>
                </a:lnTo>
                <a:lnTo>
                  <a:pt x="294" y="2662"/>
                </a:lnTo>
                <a:lnTo>
                  <a:pt x="273" y="2629"/>
                </a:lnTo>
                <a:lnTo>
                  <a:pt x="251" y="2595"/>
                </a:lnTo>
                <a:lnTo>
                  <a:pt x="231" y="2561"/>
                </a:lnTo>
                <a:lnTo>
                  <a:pt x="212" y="2527"/>
                </a:lnTo>
                <a:lnTo>
                  <a:pt x="193" y="2491"/>
                </a:lnTo>
                <a:lnTo>
                  <a:pt x="175" y="2456"/>
                </a:lnTo>
                <a:lnTo>
                  <a:pt x="157" y="2420"/>
                </a:lnTo>
                <a:lnTo>
                  <a:pt x="141" y="2383"/>
                </a:lnTo>
                <a:lnTo>
                  <a:pt x="125" y="2346"/>
                </a:lnTo>
                <a:lnTo>
                  <a:pt x="111" y="2309"/>
                </a:lnTo>
                <a:lnTo>
                  <a:pt x="97" y="2271"/>
                </a:lnTo>
                <a:lnTo>
                  <a:pt x="83" y="2233"/>
                </a:lnTo>
                <a:lnTo>
                  <a:pt x="72" y="2194"/>
                </a:lnTo>
                <a:lnTo>
                  <a:pt x="61" y="2156"/>
                </a:lnTo>
                <a:lnTo>
                  <a:pt x="51" y="2116"/>
                </a:lnTo>
                <a:lnTo>
                  <a:pt x="40" y="2077"/>
                </a:lnTo>
                <a:lnTo>
                  <a:pt x="32" y="2037"/>
                </a:lnTo>
                <a:lnTo>
                  <a:pt x="25" y="1996"/>
                </a:lnTo>
                <a:lnTo>
                  <a:pt x="18" y="1956"/>
                </a:lnTo>
                <a:lnTo>
                  <a:pt x="13" y="1914"/>
                </a:lnTo>
                <a:lnTo>
                  <a:pt x="9" y="1873"/>
                </a:lnTo>
                <a:lnTo>
                  <a:pt x="5" y="1831"/>
                </a:lnTo>
                <a:lnTo>
                  <a:pt x="3" y="1790"/>
                </a:lnTo>
                <a:lnTo>
                  <a:pt x="0" y="1748"/>
                </a:lnTo>
                <a:lnTo>
                  <a:pt x="0" y="1705"/>
                </a:lnTo>
                <a:lnTo>
                  <a:pt x="3" y="1617"/>
                </a:lnTo>
                <a:lnTo>
                  <a:pt x="9" y="1531"/>
                </a:lnTo>
                <a:lnTo>
                  <a:pt x="20" y="1447"/>
                </a:lnTo>
                <a:lnTo>
                  <a:pt x="34" y="1362"/>
                </a:lnTo>
                <a:lnTo>
                  <a:pt x="54" y="1280"/>
                </a:lnTo>
                <a:lnTo>
                  <a:pt x="76" y="1200"/>
                </a:lnTo>
                <a:lnTo>
                  <a:pt x="104" y="1121"/>
                </a:lnTo>
                <a:lnTo>
                  <a:pt x="134" y="1043"/>
                </a:lnTo>
                <a:lnTo>
                  <a:pt x="168" y="968"/>
                </a:lnTo>
                <a:lnTo>
                  <a:pt x="205" y="895"/>
                </a:lnTo>
                <a:lnTo>
                  <a:pt x="246" y="823"/>
                </a:lnTo>
                <a:lnTo>
                  <a:pt x="291" y="754"/>
                </a:lnTo>
                <a:lnTo>
                  <a:pt x="339" y="687"/>
                </a:lnTo>
                <a:lnTo>
                  <a:pt x="389" y="622"/>
                </a:lnTo>
                <a:lnTo>
                  <a:pt x="443" y="560"/>
                </a:lnTo>
                <a:lnTo>
                  <a:pt x="499" y="501"/>
                </a:lnTo>
                <a:lnTo>
                  <a:pt x="558" y="444"/>
                </a:lnTo>
                <a:lnTo>
                  <a:pt x="620" y="391"/>
                </a:lnTo>
                <a:lnTo>
                  <a:pt x="684" y="340"/>
                </a:lnTo>
                <a:lnTo>
                  <a:pt x="750" y="292"/>
                </a:lnTo>
                <a:lnTo>
                  <a:pt x="820" y="248"/>
                </a:lnTo>
                <a:lnTo>
                  <a:pt x="891" y="207"/>
                </a:lnTo>
                <a:lnTo>
                  <a:pt x="964" y="169"/>
                </a:lnTo>
                <a:lnTo>
                  <a:pt x="1039" y="135"/>
                </a:lnTo>
                <a:lnTo>
                  <a:pt x="1116" y="104"/>
                </a:lnTo>
                <a:lnTo>
                  <a:pt x="1195" y="77"/>
                </a:lnTo>
                <a:lnTo>
                  <a:pt x="1276" y="53"/>
                </a:lnTo>
                <a:lnTo>
                  <a:pt x="1358" y="35"/>
                </a:lnTo>
                <a:lnTo>
                  <a:pt x="1441" y="20"/>
                </a:lnTo>
                <a:lnTo>
                  <a:pt x="1526" y="9"/>
                </a:lnTo>
                <a:lnTo>
                  <a:pt x="1612" y="2"/>
                </a:lnTo>
                <a:lnTo>
                  <a:pt x="1699" y="0"/>
                </a:lnTo>
                <a:close/>
                <a:moveTo>
                  <a:pt x="2929" y="533"/>
                </a:moveTo>
                <a:lnTo>
                  <a:pt x="2957" y="561"/>
                </a:lnTo>
                <a:lnTo>
                  <a:pt x="2982" y="591"/>
                </a:lnTo>
                <a:lnTo>
                  <a:pt x="3008" y="621"/>
                </a:lnTo>
                <a:lnTo>
                  <a:pt x="3033" y="652"/>
                </a:lnTo>
                <a:lnTo>
                  <a:pt x="3057" y="684"/>
                </a:lnTo>
                <a:lnTo>
                  <a:pt x="3081" y="716"/>
                </a:lnTo>
                <a:lnTo>
                  <a:pt x="3103" y="748"/>
                </a:lnTo>
                <a:lnTo>
                  <a:pt x="3125" y="781"/>
                </a:lnTo>
                <a:lnTo>
                  <a:pt x="3146" y="814"/>
                </a:lnTo>
                <a:lnTo>
                  <a:pt x="3167" y="849"/>
                </a:lnTo>
                <a:lnTo>
                  <a:pt x="3186" y="883"/>
                </a:lnTo>
                <a:lnTo>
                  <a:pt x="3205" y="918"/>
                </a:lnTo>
                <a:lnTo>
                  <a:pt x="3223" y="954"/>
                </a:lnTo>
                <a:lnTo>
                  <a:pt x="3241" y="990"/>
                </a:lnTo>
                <a:lnTo>
                  <a:pt x="3257" y="1027"/>
                </a:lnTo>
                <a:lnTo>
                  <a:pt x="3272" y="1064"/>
                </a:lnTo>
                <a:lnTo>
                  <a:pt x="3287" y="1101"/>
                </a:lnTo>
                <a:lnTo>
                  <a:pt x="3301" y="1139"/>
                </a:lnTo>
                <a:lnTo>
                  <a:pt x="3314" y="1177"/>
                </a:lnTo>
                <a:lnTo>
                  <a:pt x="3326" y="1215"/>
                </a:lnTo>
                <a:lnTo>
                  <a:pt x="3337" y="1254"/>
                </a:lnTo>
                <a:lnTo>
                  <a:pt x="3348" y="1294"/>
                </a:lnTo>
                <a:lnTo>
                  <a:pt x="3357" y="1334"/>
                </a:lnTo>
                <a:lnTo>
                  <a:pt x="3366" y="1374"/>
                </a:lnTo>
                <a:lnTo>
                  <a:pt x="3373" y="1414"/>
                </a:lnTo>
                <a:lnTo>
                  <a:pt x="3380" y="1455"/>
                </a:lnTo>
                <a:lnTo>
                  <a:pt x="3385" y="1496"/>
                </a:lnTo>
                <a:lnTo>
                  <a:pt x="3390" y="1537"/>
                </a:lnTo>
                <a:lnTo>
                  <a:pt x="3393" y="1579"/>
                </a:lnTo>
                <a:lnTo>
                  <a:pt x="3396" y="1620"/>
                </a:lnTo>
                <a:lnTo>
                  <a:pt x="3397" y="1663"/>
                </a:lnTo>
                <a:lnTo>
                  <a:pt x="3398" y="1705"/>
                </a:lnTo>
                <a:lnTo>
                  <a:pt x="3395" y="1792"/>
                </a:lnTo>
                <a:lnTo>
                  <a:pt x="3389" y="1878"/>
                </a:lnTo>
                <a:lnTo>
                  <a:pt x="3378" y="1964"/>
                </a:lnTo>
                <a:lnTo>
                  <a:pt x="3364" y="2048"/>
                </a:lnTo>
                <a:lnTo>
                  <a:pt x="3344" y="2130"/>
                </a:lnTo>
                <a:lnTo>
                  <a:pt x="3322" y="2211"/>
                </a:lnTo>
                <a:lnTo>
                  <a:pt x="3294" y="2290"/>
                </a:lnTo>
                <a:lnTo>
                  <a:pt x="3264" y="2367"/>
                </a:lnTo>
                <a:lnTo>
                  <a:pt x="3229" y="2443"/>
                </a:lnTo>
                <a:lnTo>
                  <a:pt x="3192" y="2516"/>
                </a:lnTo>
                <a:lnTo>
                  <a:pt x="3151" y="2588"/>
                </a:lnTo>
                <a:lnTo>
                  <a:pt x="3106" y="2657"/>
                </a:lnTo>
                <a:lnTo>
                  <a:pt x="3059" y="2724"/>
                </a:lnTo>
                <a:lnTo>
                  <a:pt x="3009" y="2788"/>
                </a:lnTo>
                <a:lnTo>
                  <a:pt x="2955" y="2850"/>
                </a:lnTo>
                <a:lnTo>
                  <a:pt x="2898" y="2910"/>
                </a:lnTo>
                <a:lnTo>
                  <a:pt x="2840" y="2966"/>
                </a:lnTo>
                <a:lnTo>
                  <a:pt x="2778" y="3020"/>
                </a:lnTo>
                <a:lnTo>
                  <a:pt x="2714" y="3070"/>
                </a:lnTo>
                <a:lnTo>
                  <a:pt x="2647" y="3118"/>
                </a:lnTo>
                <a:lnTo>
                  <a:pt x="2578" y="3163"/>
                </a:lnTo>
                <a:lnTo>
                  <a:pt x="2507" y="3204"/>
                </a:lnTo>
                <a:lnTo>
                  <a:pt x="2433" y="3242"/>
                </a:lnTo>
                <a:lnTo>
                  <a:pt x="2359" y="3276"/>
                </a:lnTo>
                <a:lnTo>
                  <a:pt x="2282" y="3307"/>
                </a:lnTo>
                <a:lnTo>
                  <a:pt x="2203" y="3333"/>
                </a:lnTo>
                <a:lnTo>
                  <a:pt x="2122" y="3356"/>
                </a:lnTo>
                <a:lnTo>
                  <a:pt x="2040" y="3376"/>
                </a:lnTo>
                <a:lnTo>
                  <a:pt x="1957" y="3391"/>
                </a:lnTo>
                <a:lnTo>
                  <a:pt x="1872" y="3401"/>
                </a:lnTo>
                <a:lnTo>
                  <a:pt x="1786" y="3408"/>
                </a:lnTo>
                <a:lnTo>
                  <a:pt x="1699" y="3410"/>
                </a:lnTo>
                <a:lnTo>
                  <a:pt x="1657" y="3409"/>
                </a:lnTo>
                <a:lnTo>
                  <a:pt x="1615" y="3408"/>
                </a:lnTo>
                <a:lnTo>
                  <a:pt x="1573" y="3405"/>
                </a:lnTo>
                <a:lnTo>
                  <a:pt x="1532" y="3402"/>
                </a:lnTo>
                <a:lnTo>
                  <a:pt x="1491" y="3397"/>
                </a:lnTo>
                <a:lnTo>
                  <a:pt x="1450" y="3392"/>
                </a:lnTo>
                <a:lnTo>
                  <a:pt x="1409" y="3386"/>
                </a:lnTo>
                <a:lnTo>
                  <a:pt x="1369" y="3378"/>
                </a:lnTo>
                <a:lnTo>
                  <a:pt x="1329" y="3369"/>
                </a:lnTo>
                <a:lnTo>
                  <a:pt x="1289" y="3360"/>
                </a:lnTo>
                <a:lnTo>
                  <a:pt x="1250" y="3350"/>
                </a:lnTo>
                <a:lnTo>
                  <a:pt x="1211" y="3338"/>
                </a:lnTo>
                <a:lnTo>
                  <a:pt x="1172" y="3326"/>
                </a:lnTo>
                <a:lnTo>
                  <a:pt x="1134" y="3313"/>
                </a:lnTo>
                <a:lnTo>
                  <a:pt x="1098" y="3299"/>
                </a:lnTo>
                <a:lnTo>
                  <a:pt x="1060" y="3284"/>
                </a:lnTo>
                <a:lnTo>
                  <a:pt x="1023" y="3269"/>
                </a:lnTo>
                <a:lnTo>
                  <a:pt x="987" y="3252"/>
                </a:lnTo>
                <a:lnTo>
                  <a:pt x="951" y="3235"/>
                </a:lnTo>
                <a:lnTo>
                  <a:pt x="915" y="3217"/>
                </a:lnTo>
                <a:lnTo>
                  <a:pt x="880" y="3198"/>
                </a:lnTo>
                <a:lnTo>
                  <a:pt x="846" y="3178"/>
                </a:lnTo>
                <a:lnTo>
                  <a:pt x="812" y="3158"/>
                </a:lnTo>
                <a:lnTo>
                  <a:pt x="778" y="3136"/>
                </a:lnTo>
                <a:lnTo>
                  <a:pt x="745" y="3114"/>
                </a:lnTo>
                <a:lnTo>
                  <a:pt x="713" y="3092"/>
                </a:lnTo>
                <a:lnTo>
                  <a:pt x="682" y="3068"/>
                </a:lnTo>
                <a:lnTo>
                  <a:pt x="650" y="3044"/>
                </a:lnTo>
                <a:lnTo>
                  <a:pt x="619" y="3019"/>
                </a:lnTo>
                <a:lnTo>
                  <a:pt x="590" y="2993"/>
                </a:lnTo>
                <a:lnTo>
                  <a:pt x="560" y="2967"/>
                </a:lnTo>
                <a:lnTo>
                  <a:pt x="531" y="2941"/>
                </a:lnTo>
                <a:lnTo>
                  <a:pt x="1404" y="2064"/>
                </a:lnTo>
                <a:lnTo>
                  <a:pt x="1419" y="2076"/>
                </a:lnTo>
                <a:lnTo>
                  <a:pt x="1436" y="2087"/>
                </a:lnTo>
                <a:lnTo>
                  <a:pt x="1452" y="2097"/>
                </a:lnTo>
                <a:lnTo>
                  <a:pt x="1468" y="2108"/>
                </a:lnTo>
                <a:lnTo>
                  <a:pt x="1486" y="2118"/>
                </a:lnTo>
                <a:lnTo>
                  <a:pt x="1503" y="2126"/>
                </a:lnTo>
                <a:lnTo>
                  <a:pt x="1522" y="2134"/>
                </a:lnTo>
                <a:lnTo>
                  <a:pt x="1540" y="2142"/>
                </a:lnTo>
                <a:lnTo>
                  <a:pt x="1559" y="2148"/>
                </a:lnTo>
                <a:lnTo>
                  <a:pt x="1578" y="2154"/>
                </a:lnTo>
                <a:lnTo>
                  <a:pt x="1597" y="2159"/>
                </a:lnTo>
                <a:lnTo>
                  <a:pt x="1617" y="2163"/>
                </a:lnTo>
                <a:lnTo>
                  <a:pt x="1637" y="2166"/>
                </a:lnTo>
                <a:lnTo>
                  <a:pt x="1658" y="2168"/>
                </a:lnTo>
                <a:lnTo>
                  <a:pt x="1678" y="2169"/>
                </a:lnTo>
                <a:lnTo>
                  <a:pt x="1699" y="2170"/>
                </a:lnTo>
                <a:lnTo>
                  <a:pt x="1722" y="2169"/>
                </a:lnTo>
                <a:lnTo>
                  <a:pt x="1746" y="2167"/>
                </a:lnTo>
                <a:lnTo>
                  <a:pt x="1770" y="2164"/>
                </a:lnTo>
                <a:lnTo>
                  <a:pt x="1792" y="2160"/>
                </a:lnTo>
                <a:lnTo>
                  <a:pt x="1815" y="2155"/>
                </a:lnTo>
                <a:lnTo>
                  <a:pt x="1836" y="2149"/>
                </a:lnTo>
                <a:lnTo>
                  <a:pt x="1858" y="2142"/>
                </a:lnTo>
                <a:lnTo>
                  <a:pt x="1879" y="2133"/>
                </a:lnTo>
                <a:lnTo>
                  <a:pt x="1900" y="2124"/>
                </a:lnTo>
                <a:lnTo>
                  <a:pt x="1919" y="2114"/>
                </a:lnTo>
                <a:lnTo>
                  <a:pt x="1939" y="2103"/>
                </a:lnTo>
                <a:lnTo>
                  <a:pt x="1957" y="2090"/>
                </a:lnTo>
                <a:lnTo>
                  <a:pt x="1975" y="2078"/>
                </a:lnTo>
                <a:lnTo>
                  <a:pt x="1993" y="2064"/>
                </a:lnTo>
                <a:lnTo>
                  <a:pt x="2010" y="2049"/>
                </a:lnTo>
                <a:lnTo>
                  <a:pt x="2026" y="2034"/>
                </a:lnTo>
                <a:lnTo>
                  <a:pt x="2041" y="2017"/>
                </a:lnTo>
                <a:lnTo>
                  <a:pt x="2056" y="2001"/>
                </a:lnTo>
                <a:lnTo>
                  <a:pt x="2070" y="1983"/>
                </a:lnTo>
                <a:lnTo>
                  <a:pt x="2083" y="1965"/>
                </a:lnTo>
                <a:lnTo>
                  <a:pt x="2095" y="1946"/>
                </a:lnTo>
                <a:lnTo>
                  <a:pt x="2107" y="1927"/>
                </a:lnTo>
                <a:lnTo>
                  <a:pt x="2117" y="1906"/>
                </a:lnTo>
                <a:lnTo>
                  <a:pt x="2126" y="1886"/>
                </a:lnTo>
                <a:lnTo>
                  <a:pt x="2134" y="1865"/>
                </a:lnTo>
                <a:lnTo>
                  <a:pt x="2141" y="1844"/>
                </a:lnTo>
                <a:lnTo>
                  <a:pt x="2148" y="1821"/>
                </a:lnTo>
                <a:lnTo>
                  <a:pt x="2153" y="1798"/>
                </a:lnTo>
                <a:lnTo>
                  <a:pt x="2157" y="1776"/>
                </a:lnTo>
                <a:lnTo>
                  <a:pt x="2160" y="1752"/>
                </a:lnTo>
                <a:lnTo>
                  <a:pt x="2162" y="1729"/>
                </a:lnTo>
                <a:lnTo>
                  <a:pt x="2162" y="1705"/>
                </a:lnTo>
                <a:lnTo>
                  <a:pt x="2162" y="1684"/>
                </a:lnTo>
                <a:lnTo>
                  <a:pt x="2161" y="1664"/>
                </a:lnTo>
                <a:lnTo>
                  <a:pt x="2158" y="1643"/>
                </a:lnTo>
                <a:lnTo>
                  <a:pt x="2155" y="1623"/>
                </a:lnTo>
                <a:lnTo>
                  <a:pt x="2151" y="1603"/>
                </a:lnTo>
                <a:lnTo>
                  <a:pt x="2147" y="1583"/>
                </a:lnTo>
                <a:lnTo>
                  <a:pt x="2140" y="1565"/>
                </a:lnTo>
                <a:lnTo>
                  <a:pt x="2134" y="1545"/>
                </a:lnTo>
                <a:lnTo>
                  <a:pt x="2127" y="1527"/>
                </a:lnTo>
                <a:lnTo>
                  <a:pt x="2119" y="1509"/>
                </a:lnTo>
                <a:lnTo>
                  <a:pt x="2110" y="1491"/>
                </a:lnTo>
                <a:lnTo>
                  <a:pt x="2100" y="1473"/>
                </a:lnTo>
                <a:lnTo>
                  <a:pt x="2090" y="1457"/>
                </a:lnTo>
                <a:lnTo>
                  <a:pt x="2080" y="1440"/>
                </a:lnTo>
                <a:lnTo>
                  <a:pt x="2068" y="1425"/>
                </a:lnTo>
                <a:lnTo>
                  <a:pt x="2055" y="1410"/>
                </a:lnTo>
                <a:lnTo>
                  <a:pt x="2929" y="53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3BAAF0-9A1E-0D41-8A56-370B691CD74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380E38-565B-C74B-B289-0C03C010A6A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874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14831526" cy="10288588"/>
          </a:xfrm>
          <a:custGeom>
            <a:avLst/>
            <a:gdLst>
              <a:gd name="T0" fmla="*/ 0 w 3711"/>
              <a:gd name="T1" fmla="*/ 0 h 3236"/>
              <a:gd name="T2" fmla="*/ 319 w 3711"/>
              <a:gd name="T3" fmla="*/ 557 h 3236"/>
              <a:gd name="T4" fmla="*/ 640 w 3711"/>
              <a:gd name="T5" fmla="*/ 0 h 3236"/>
              <a:gd name="T6" fmla="*/ 0 w 3711"/>
              <a:gd name="T7" fmla="*/ 0 h 3236"/>
              <a:gd name="T8" fmla="*/ 349 w 3711"/>
              <a:gd name="T9" fmla="*/ 608 h 3236"/>
              <a:gd name="T10" fmla="*/ 625 w 3711"/>
              <a:gd name="T11" fmla="*/ 1089 h 3236"/>
              <a:gd name="T12" fmla="*/ 1252 w 3711"/>
              <a:gd name="T13" fmla="*/ 0 h 3236"/>
              <a:gd name="T14" fmla="*/ 699 w 3711"/>
              <a:gd name="T15" fmla="*/ 0 h 3236"/>
              <a:gd name="T16" fmla="*/ 349 w 3711"/>
              <a:gd name="T17" fmla="*/ 608 h 3236"/>
              <a:gd name="T18" fmla="*/ 654 w 3711"/>
              <a:gd name="T19" fmla="*/ 1140 h 3236"/>
              <a:gd name="T20" fmla="*/ 930 w 3711"/>
              <a:gd name="T21" fmla="*/ 1621 h 3236"/>
              <a:gd name="T22" fmla="*/ 1863 w 3711"/>
              <a:gd name="T23" fmla="*/ 0 h 3236"/>
              <a:gd name="T24" fmla="*/ 1310 w 3711"/>
              <a:gd name="T25" fmla="*/ 0 h 3236"/>
              <a:gd name="T26" fmla="*/ 654 w 3711"/>
              <a:gd name="T27" fmla="*/ 1140 h 3236"/>
              <a:gd name="T28" fmla="*/ 959 w 3711"/>
              <a:gd name="T29" fmla="*/ 1672 h 3236"/>
              <a:gd name="T30" fmla="*/ 1235 w 3711"/>
              <a:gd name="T31" fmla="*/ 2153 h 3236"/>
              <a:gd name="T32" fmla="*/ 2475 w 3711"/>
              <a:gd name="T33" fmla="*/ 0 h 3236"/>
              <a:gd name="T34" fmla="*/ 1921 w 3711"/>
              <a:gd name="T35" fmla="*/ 0 h 3236"/>
              <a:gd name="T36" fmla="*/ 959 w 3711"/>
              <a:gd name="T37" fmla="*/ 1672 h 3236"/>
              <a:gd name="T38" fmla="*/ 1265 w 3711"/>
              <a:gd name="T39" fmla="*/ 2204 h 3236"/>
              <a:gd name="T40" fmla="*/ 1541 w 3711"/>
              <a:gd name="T41" fmla="*/ 2685 h 3236"/>
              <a:gd name="T42" fmla="*/ 3086 w 3711"/>
              <a:gd name="T43" fmla="*/ 0 h 3236"/>
              <a:gd name="T44" fmla="*/ 2533 w 3711"/>
              <a:gd name="T45" fmla="*/ 0 h 3236"/>
              <a:gd name="T46" fmla="*/ 1265 w 3711"/>
              <a:gd name="T47" fmla="*/ 2204 h 3236"/>
              <a:gd name="T48" fmla="*/ 1569 w 3711"/>
              <a:gd name="T49" fmla="*/ 2736 h 3236"/>
              <a:gd name="T50" fmla="*/ 1856 w 3711"/>
              <a:gd name="T51" fmla="*/ 3236 h 3236"/>
              <a:gd name="T52" fmla="*/ 3711 w 3711"/>
              <a:gd name="T53" fmla="*/ 0 h 3236"/>
              <a:gd name="T54" fmla="*/ 3144 w 3711"/>
              <a:gd name="T55" fmla="*/ 0 h 3236"/>
              <a:gd name="T56" fmla="*/ 1569 w 3711"/>
              <a:gd name="T57" fmla="*/ 27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711" h="3236">
                <a:moveTo>
                  <a:pt x="0" y="0"/>
                </a:moveTo>
                <a:lnTo>
                  <a:pt x="319" y="557"/>
                </a:lnTo>
                <a:lnTo>
                  <a:pt x="640" y="0"/>
                </a:lnTo>
                <a:lnTo>
                  <a:pt x="0" y="0"/>
                </a:lnTo>
                <a:close/>
                <a:moveTo>
                  <a:pt x="349" y="608"/>
                </a:moveTo>
                <a:lnTo>
                  <a:pt x="625" y="1089"/>
                </a:lnTo>
                <a:lnTo>
                  <a:pt x="1252" y="0"/>
                </a:lnTo>
                <a:lnTo>
                  <a:pt x="699" y="0"/>
                </a:lnTo>
                <a:lnTo>
                  <a:pt x="349" y="608"/>
                </a:lnTo>
                <a:close/>
                <a:moveTo>
                  <a:pt x="654" y="1140"/>
                </a:moveTo>
                <a:lnTo>
                  <a:pt x="930" y="1621"/>
                </a:lnTo>
                <a:lnTo>
                  <a:pt x="1863" y="0"/>
                </a:lnTo>
                <a:lnTo>
                  <a:pt x="1310" y="0"/>
                </a:lnTo>
                <a:lnTo>
                  <a:pt x="654" y="1140"/>
                </a:lnTo>
                <a:close/>
                <a:moveTo>
                  <a:pt x="959" y="1672"/>
                </a:moveTo>
                <a:lnTo>
                  <a:pt x="1235" y="2153"/>
                </a:lnTo>
                <a:lnTo>
                  <a:pt x="2475" y="0"/>
                </a:lnTo>
                <a:lnTo>
                  <a:pt x="1921" y="0"/>
                </a:lnTo>
                <a:lnTo>
                  <a:pt x="959" y="1672"/>
                </a:lnTo>
                <a:close/>
                <a:moveTo>
                  <a:pt x="1265" y="2204"/>
                </a:moveTo>
                <a:lnTo>
                  <a:pt x="1541" y="2685"/>
                </a:lnTo>
                <a:lnTo>
                  <a:pt x="3086" y="0"/>
                </a:lnTo>
                <a:lnTo>
                  <a:pt x="2533" y="0"/>
                </a:lnTo>
                <a:lnTo>
                  <a:pt x="1265" y="2204"/>
                </a:lnTo>
                <a:close/>
                <a:moveTo>
                  <a:pt x="1569" y="2736"/>
                </a:moveTo>
                <a:lnTo>
                  <a:pt x="1856" y="3236"/>
                </a:lnTo>
                <a:lnTo>
                  <a:pt x="3711" y="0"/>
                </a:lnTo>
                <a:lnTo>
                  <a:pt x="3144" y="0"/>
                </a:lnTo>
                <a:lnTo>
                  <a:pt x="1569" y="273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15A93F-8D3D-0E48-AA97-AD1B6C72E9F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A29F2E-FFA5-D642-A7B1-649FAF358CD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2208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5008008" y="0"/>
            <a:ext cx="13279991" cy="10288588"/>
          </a:xfrm>
          <a:custGeom>
            <a:avLst/>
            <a:gdLst>
              <a:gd name="T0" fmla="*/ 5859 w 5859"/>
              <a:gd name="T1" fmla="*/ 4538 h 4538"/>
              <a:gd name="T2" fmla="*/ 4541 w 5859"/>
              <a:gd name="T3" fmla="*/ 4538 h 4538"/>
              <a:gd name="T4" fmla="*/ 0 w 5859"/>
              <a:gd name="T5" fmla="*/ 0 h 4538"/>
              <a:gd name="T6" fmla="*/ 1709 w 5859"/>
              <a:gd name="T7" fmla="*/ 0 h 4538"/>
              <a:gd name="T8" fmla="*/ 5859 w 5859"/>
              <a:gd name="T9" fmla="*/ 4147 h 4538"/>
              <a:gd name="T10" fmla="*/ 5859 w 5859"/>
              <a:gd name="T11" fmla="*/ 4538 h 4538"/>
              <a:gd name="T12" fmla="*/ 1791 w 5859"/>
              <a:gd name="T13" fmla="*/ 0 h 4538"/>
              <a:gd name="T14" fmla="*/ 3500 w 5859"/>
              <a:gd name="T15" fmla="*/ 0 h 4538"/>
              <a:gd name="T16" fmla="*/ 5859 w 5859"/>
              <a:gd name="T17" fmla="*/ 2358 h 4538"/>
              <a:gd name="T18" fmla="*/ 5859 w 5859"/>
              <a:gd name="T19" fmla="*/ 4067 h 4538"/>
              <a:gd name="T20" fmla="*/ 1791 w 5859"/>
              <a:gd name="T21" fmla="*/ 0 h 4538"/>
              <a:gd name="T22" fmla="*/ 3580 w 5859"/>
              <a:gd name="T23" fmla="*/ 0 h 4538"/>
              <a:gd name="T24" fmla="*/ 5290 w 5859"/>
              <a:gd name="T25" fmla="*/ 0 h 4538"/>
              <a:gd name="T26" fmla="*/ 5859 w 5859"/>
              <a:gd name="T27" fmla="*/ 568 h 4538"/>
              <a:gd name="T28" fmla="*/ 5859 w 5859"/>
              <a:gd name="T29" fmla="*/ 2277 h 4538"/>
              <a:gd name="T30" fmla="*/ 3580 w 5859"/>
              <a:gd name="T31" fmla="*/ 0 h 4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59" h="4538">
                <a:moveTo>
                  <a:pt x="5859" y="4538"/>
                </a:moveTo>
                <a:lnTo>
                  <a:pt x="4541" y="4538"/>
                </a:lnTo>
                <a:lnTo>
                  <a:pt x="0" y="0"/>
                </a:lnTo>
                <a:lnTo>
                  <a:pt x="1709" y="0"/>
                </a:lnTo>
                <a:lnTo>
                  <a:pt x="5859" y="4147"/>
                </a:lnTo>
                <a:lnTo>
                  <a:pt x="5859" y="4538"/>
                </a:lnTo>
                <a:close/>
                <a:moveTo>
                  <a:pt x="1791" y="0"/>
                </a:moveTo>
                <a:lnTo>
                  <a:pt x="3500" y="0"/>
                </a:lnTo>
                <a:lnTo>
                  <a:pt x="5859" y="2358"/>
                </a:lnTo>
                <a:lnTo>
                  <a:pt x="5859" y="4067"/>
                </a:lnTo>
                <a:lnTo>
                  <a:pt x="1791" y="0"/>
                </a:lnTo>
                <a:close/>
                <a:moveTo>
                  <a:pt x="3580" y="0"/>
                </a:moveTo>
                <a:lnTo>
                  <a:pt x="5290" y="0"/>
                </a:lnTo>
                <a:lnTo>
                  <a:pt x="5859" y="568"/>
                </a:lnTo>
                <a:lnTo>
                  <a:pt x="5859" y="2277"/>
                </a:lnTo>
                <a:lnTo>
                  <a:pt x="358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D951A-69B2-9E47-9312-F79AF28D0C1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7AAB026-1527-0D48-9831-5E7841D2764F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4843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4">
  <p:cSld name="04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" name="Google Shape;14;p2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4A44B896-340C-6880-B12A-A43AE3D3BF25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8088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bg>
      <p:bgPr>
        <a:solidFill>
          <a:srgbClr val="011E4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3">
  <p:cSld name="03">
    <p:bg>
      <p:bgPr>
        <a:solidFill>
          <a:srgbClr val="011E4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3" name="Google Shape;23;p2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8112053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">
  <p:cSld name="2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9"/>
          <p:cNvSpPr>
            <a:spLocks noGrp="1"/>
          </p:cNvSpPr>
          <p:nvPr>
            <p:ph type="pic" idx="2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7" name="Google Shape;27;p2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8" name="Google Shape;28;p2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158B815C-13AC-07BF-1077-0B49C91A6F72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0729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">
  <p:cSld name="23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4"/>
          <p:cNvSpPr>
            <a:spLocks noGrp="1"/>
          </p:cNvSpPr>
          <p:nvPr>
            <p:ph type="pic" idx="2"/>
          </p:nvPr>
        </p:nvSpPr>
        <p:spPr>
          <a:xfrm>
            <a:off x="7841126" y="0"/>
            <a:ext cx="10446874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B536BC1-B29E-7338-882B-00DB0F8A9042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9159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">
  <p:cSld name="27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0"/>
          <p:cNvSpPr>
            <a:spLocks noGrp="1"/>
          </p:cNvSpPr>
          <p:nvPr>
            <p:ph type="pic" idx="2"/>
          </p:nvPr>
        </p:nvSpPr>
        <p:spPr>
          <a:xfrm>
            <a:off x="9570720" y="1700378"/>
            <a:ext cx="8717279" cy="858821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35" name="Google Shape;35;p3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" name="Google Shape;36;p3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40B0B4C-3C4D-8D89-0E44-184DB9179A34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42721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7">
  <p:cSld name="37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2"/>
          <p:cNvSpPr>
            <a:spLocks noGrp="1"/>
          </p:cNvSpPr>
          <p:nvPr>
            <p:ph type="pic" idx="2"/>
          </p:nvPr>
        </p:nvSpPr>
        <p:spPr>
          <a:xfrm>
            <a:off x="9311054" y="1311513"/>
            <a:ext cx="7687902" cy="769948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46" name="Google Shape;46;p3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" name="Google Shape;47;p3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9694041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bg>
      <p:bgPr>
        <a:solidFill>
          <a:srgbClr val="011E4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3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86347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5">
  <p:cSld name="05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9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175939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6">
  <p:cSld name="06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0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68" name="Google Shape;68;p4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9" name="Google Shape;69;p4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0" name="Google Shape;70;p4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00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8">
  <p:cSld name="08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1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73" name="Google Shape;73;p41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1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" name="Google Shape;75;p4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41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41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1701063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9">
  <p:cSld name="09">
    <p:bg>
      <p:bgPr>
        <a:solidFill>
          <a:srgbClr val="011E4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4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42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42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chemeClr val="lt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094774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5">
  <p:cSld name="05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4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7">
  <p:cSld name="07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3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84" name="Google Shape;84;p43"/>
          <p:cNvSpPr/>
          <p:nvPr/>
        </p:nvSpPr>
        <p:spPr>
          <a:xfrm rot="-2700000">
            <a:off x="-4975069" y="2029188"/>
            <a:ext cx="17752544" cy="3778950"/>
          </a:xfrm>
          <a:prstGeom prst="rect">
            <a:avLst/>
          </a:prstGeom>
          <a:solidFill>
            <a:srgbClr val="011E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43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43" descr="A sign in the dark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665378" y="-7435166"/>
            <a:ext cx="20236810" cy="2023681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43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Google Shape;88;p43" descr="A picture containing drawing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43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Google Shape;90;p43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42470625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">
  <p:cSld name="10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4"/>
          <p:cNvSpPr>
            <a:spLocks noGrp="1"/>
          </p:cNvSpPr>
          <p:nvPr>
            <p:ph type="pic" idx="2"/>
          </p:nvPr>
        </p:nvSpPr>
        <p:spPr>
          <a:xfrm>
            <a:off x="383056" y="338143"/>
            <a:ext cx="17521895" cy="962500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705451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">
  <p:cSld name="11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5"/>
          <p:cNvSpPr>
            <a:spLocks noGrp="1"/>
          </p:cNvSpPr>
          <p:nvPr>
            <p:ph type="pic" idx="2"/>
          </p:nvPr>
        </p:nvSpPr>
        <p:spPr>
          <a:xfrm>
            <a:off x="1935145" y="3120406"/>
            <a:ext cx="5715000" cy="571500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95" name="Google Shape;95;p4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6" name="Google Shape;96;p4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7" name="Google Shape;97;p4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09593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">
  <p:cSld name="12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6"/>
          <p:cNvSpPr>
            <a:spLocks noGrp="1"/>
          </p:cNvSpPr>
          <p:nvPr>
            <p:ph type="pic" idx="2"/>
          </p:nvPr>
        </p:nvSpPr>
        <p:spPr>
          <a:xfrm>
            <a:off x="1610782" y="2576586"/>
            <a:ext cx="6363725" cy="6363727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0" name="Google Shape;100;p4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1" name="Google Shape;101;p4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2" name="Google Shape;102;p46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34598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">
  <p:cSld name="13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7"/>
          <p:cNvSpPr>
            <a:spLocks noGrp="1"/>
          </p:cNvSpPr>
          <p:nvPr>
            <p:ph type="pic" idx="2"/>
          </p:nvPr>
        </p:nvSpPr>
        <p:spPr>
          <a:xfrm flipH="1">
            <a:off x="-1" y="0"/>
            <a:ext cx="14712019" cy="451104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5" name="Google Shape;105;p4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6" name="Google Shape;106;p4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7" name="Google Shape;107;p47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716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">
  <p:cSld name="14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8"/>
          <p:cNvSpPr>
            <a:spLocks noGrp="1"/>
          </p:cNvSpPr>
          <p:nvPr>
            <p:ph type="pic" idx="2"/>
          </p:nvPr>
        </p:nvSpPr>
        <p:spPr>
          <a:xfrm>
            <a:off x="1553028" y="0"/>
            <a:ext cx="16734972" cy="5379495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0" name="Google Shape;110;p4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1" name="Google Shape;111;p4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2" name="Google Shape;112;p4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21689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">
  <p:cSld name="16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9"/>
          <p:cNvSpPr>
            <a:spLocks noGrp="1"/>
          </p:cNvSpPr>
          <p:nvPr>
            <p:ph type="pic" idx="2"/>
          </p:nvPr>
        </p:nvSpPr>
        <p:spPr>
          <a:xfrm>
            <a:off x="0" y="0"/>
            <a:ext cx="6698918" cy="669891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5" name="Google Shape;115;p49"/>
          <p:cNvSpPr>
            <a:spLocks noGrp="1"/>
          </p:cNvSpPr>
          <p:nvPr>
            <p:ph type="pic" idx="3"/>
          </p:nvPr>
        </p:nvSpPr>
        <p:spPr>
          <a:xfrm>
            <a:off x="4279192" y="4287009"/>
            <a:ext cx="4798110" cy="479811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6" name="Google Shape;116;p4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7" name="Google Shape;117;p4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8" name="Google Shape;118;p49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90898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">
  <p:cSld name="17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0"/>
          <p:cNvSpPr>
            <a:spLocks noGrp="1"/>
          </p:cNvSpPr>
          <p:nvPr>
            <p:ph type="pic" idx="2"/>
          </p:nvPr>
        </p:nvSpPr>
        <p:spPr>
          <a:xfrm>
            <a:off x="6907700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1" name="Google Shape;121;p50"/>
          <p:cNvSpPr>
            <a:spLocks noGrp="1"/>
          </p:cNvSpPr>
          <p:nvPr>
            <p:ph type="pic" idx="3"/>
          </p:nvPr>
        </p:nvSpPr>
        <p:spPr>
          <a:xfrm>
            <a:off x="-24384" y="0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2" name="Google Shape;122;p50"/>
          <p:cNvSpPr>
            <a:spLocks noGrp="1"/>
          </p:cNvSpPr>
          <p:nvPr>
            <p:ph type="pic" idx="4"/>
          </p:nvPr>
        </p:nvSpPr>
        <p:spPr>
          <a:xfrm>
            <a:off x="3441658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3" name="Google Shape;123;p50"/>
          <p:cNvSpPr>
            <a:spLocks noGrp="1"/>
          </p:cNvSpPr>
          <p:nvPr>
            <p:ph type="pic" idx="5"/>
          </p:nvPr>
        </p:nvSpPr>
        <p:spPr>
          <a:xfrm>
            <a:off x="-24384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4" name="Google Shape;124;p50"/>
          <p:cNvSpPr>
            <a:spLocks noGrp="1"/>
          </p:cNvSpPr>
          <p:nvPr>
            <p:ph type="pic" idx="6"/>
          </p:nvPr>
        </p:nvSpPr>
        <p:spPr>
          <a:xfrm>
            <a:off x="3441658" y="685905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5" name="Google Shape;125;p50"/>
          <p:cNvSpPr>
            <a:spLocks noGrp="1"/>
          </p:cNvSpPr>
          <p:nvPr>
            <p:ph type="pic" idx="7"/>
          </p:nvPr>
        </p:nvSpPr>
        <p:spPr>
          <a:xfrm>
            <a:off x="-24384" y="685905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6" name="Google Shape;126;p5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7" name="Google Shape;127;p5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28" name="Google Shape;128;p5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49461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">
  <p:cSld name="18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1"/>
          <p:cNvSpPr>
            <a:spLocks noGrp="1"/>
          </p:cNvSpPr>
          <p:nvPr>
            <p:ph type="pic" idx="2"/>
          </p:nvPr>
        </p:nvSpPr>
        <p:spPr>
          <a:xfrm>
            <a:off x="11359170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1" name="Google Shape;131;p51"/>
          <p:cNvSpPr>
            <a:spLocks noGrp="1"/>
          </p:cNvSpPr>
          <p:nvPr>
            <p:ph type="pic" idx="3"/>
          </p:nvPr>
        </p:nvSpPr>
        <p:spPr>
          <a:xfrm>
            <a:off x="9087336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2" name="Google Shape;132;p51"/>
          <p:cNvSpPr>
            <a:spLocks noGrp="1"/>
          </p:cNvSpPr>
          <p:nvPr>
            <p:ph type="pic" idx="4"/>
          </p:nvPr>
        </p:nvSpPr>
        <p:spPr>
          <a:xfrm>
            <a:off x="6815502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3" name="Google Shape;133;p51"/>
          <p:cNvSpPr>
            <a:spLocks noGrp="1"/>
          </p:cNvSpPr>
          <p:nvPr>
            <p:ph type="pic" idx="5"/>
          </p:nvPr>
        </p:nvSpPr>
        <p:spPr>
          <a:xfrm>
            <a:off x="4543668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4" name="Google Shape;134;p51"/>
          <p:cNvSpPr>
            <a:spLocks noGrp="1"/>
          </p:cNvSpPr>
          <p:nvPr>
            <p:ph type="pic" idx="6"/>
          </p:nvPr>
        </p:nvSpPr>
        <p:spPr>
          <a:xfrm>
            <a:off x="2271834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5" name="Google Shape;135;p51"/>
          <p:cNvSpPr>
            <a:spLocks noGrp="1"/>
          </p:cNvSpPr>
          <p:nvPr>
            <p:ph type="pic" idx="7"/>
          </p:nvPr>
        </p:nvSpPr>
        <p:spPr>
          <a:xfrm>
            <a:off x="0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6" name="Google Shape;136;p51"/>
          <p:cNvSpPr>
            <a:spLocks noGrp="1"/>
          </p:cNvSpPr>
          <p:nvPr>
            <p:ph type="pic" idx="8"/>
          </p:nvPr>
        </p:nvSpPr>
        <p:spPr>
          <a:xfrm>
            <a:off x="9087336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7" name="Google Shape;137;p51"/>
          <p:cNvSpPr>
            <a:spLocks noGrp="1"/>
          </p:cNvSpPr>
          <p:nvPr>
            <p:ph type="pic" idx="9"/>
          </p:nvPr>
        </p:nvSpPr>
        <p:spPr>
          <a:xfrm>
            <a:off x="6815502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8" name="Google Shape;138;p51"/>
          <p:cNvSpPr>
            <a:spLocks noGrp="1"/>
          </p:cNvSpPr>
          <p:nvPr>
            <p:ph type="pic" idx="13"/>
          </p:nvPr>
        </p:nvSpPr>
        <p:spPr>
          <a:xfrm>
            <a:off x="4543668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9" name="Google Shape;139;p51"/>
          <p:cNvSpPr>
            <a:spLocks noGrp="1"/>
          </p:cNvSpPr>
          <p:nvPr>
            <p:ph type="pic" idx="14"/>
          </p:nvPr>
        </p:nvSpPr>
        <p:spPr>
          <a:xfrm>
            <a:off x="2271834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0" name="Google Shape;140;p51"/>
          <p:cNvSpPr>
            <a:spLocks noGrp="1"/>
          </p:cNvSpPr>
          <p:nvPr>
            <p:ph type="pic" idx="15"/>
          </p:nvPr>
        </p:nvSpPr>
        <p:spPr>
          <a:xfrm>
            <a:off x="0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1" name="Google Shape;141;p51"/>
          <p:cNvSpPr>
            <a:spLocks noGrp="1"/>
          </p:cNvSpPr>
          <p:nvPr>
            <p:ph type="pic" idx="16"/>
          </p:nvPr>
        </p:nvSpPr>
        <p:spPr>
          <a:xfrm>
            <a:off x="4543668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2" name="Google Shape;142;p51"/>
          <p:cNvSpPr>
            <a:spLocks noGrp="1"/>
          </p:cNvSpPr>
          <p:nvPr>
            <p:ph type="pic" idx="17"/>
          </p:nvPr>
        </p:nvSpPr>
        <p:spPr>
          <a:xfrm>
            <a:off x="2271834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3" name="Google Shape;143;p51"/>
          <p:cNvSpPr>
            <a:spLocks noGrp="1"/>
          </p:cNvSpPr>
          <p:nvPr>
            <p:ph type="pic" idx="18"/>
          </p:nvPr>
        </p:nvSpPr>
        <p:spPr>
          <a:xfrm>
            <a:off x="0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4" name="Google Shape;144;p51"/>
          <p:cNvSpPr>
            <a:spLocks noGrp="1"/>
          </p:cNvSpPr>
          <p:nvPr>
            <p:ph type="pic" idx="19"/>
          </p:nvPr>
        </p:nvSpPr>
        <p:spPr>
          <a:xfrm>
            <a:off x="0" y="6743703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5" name="Google Shape;145;p5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6" name="Google Shape;146;p5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47" name="Google Shape;147;p5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11421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">
  <p:cSld name="19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2"/>
          <p:cNvSpPr>
            <a:spLocks noGrp="1"/>
          </p:cNvSpPr>
          <p:nvPr>
            <p:ph type="pic" idx="2"/>
          </p:nvPr>
        </p:nvSpPr>
        <p:spPr>
          <a:xfrm>
            <a:off x="2076448" y="0"/>
            <a:ext cx="3975907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0" name="Google Shape;150;p52"/>
          <p:cNvSpPr>
            <a:spLocks noGrp="1"/>
          </p:cNvSpPr>
          <p:nvPr>
            <p:ph type="pic" idx="3"/>
          </p:nvPr>
        </p:nvSpPr>
        <p:spPr>
          <a:xfrm>
            <a:off x="6052354" y="0"/>
            <a:ext cx="3975907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1" name="Google Shape;151;p5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2" name="Google Shape;152;p5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3" name="Google Shape;153;p5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4900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6">
  <p:cSld name="06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5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82" name="Google Shape;82;p4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3" name="Google Shape;83;p4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">
  <p:cSld name="20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3"/>
          <p:cNvSpPr>
            <a:spLocks noGrp="1"/>
          </p:cNvSpPr>
          <p:nvPr>
            <p:ph type="pic" idx="2"/>
          </p:nvPr>
        </p:nvSpPr>
        <p:spPr>
          <a:xfrm>
            <a:off x="2457449" y="0"/>
            <a:ext cx="5485374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6" name="Google Shape;156;p53"/>
          <p:cNvSpPr>
            <a:spLocks noGrp="1"/>
          </p:cNvSpPr>
          <p:nvPr>
            <p:ph type="pic" idx="3"/>
          </p:nvPr>
        </p:nvSpPr>
        <p:spPr>
          <a:xfrm>
            <a:off x="0" y="0"/>
            <a:ext cx="2457448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7" name="Google Shape;157;p5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8" name="Google Shape;158;p5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9" name="Google Shape;159;p53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14727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">
  <p:cSld name="24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5"/>
          <p:cNvSpPr>
            <a:spLocks noGrp="1"/>
          </p:cNvSpPr>
          <p:nvPr>
            <p:ph type="pic" idx="2"/>
          </p:nvPr>
        </p:nvSpPr>
        <p:spPr>
          <a:xfrm>
            <a:off x="0" y="0"/>
            <a:ext cx="14831526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2" name="Google Shape;162;p5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3" name="Google Shape;163;p5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4" name="Google Shape;164;p5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87787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">
  <p:cSld name="25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6"/>
          <p:cNvSpPr>
            <a:spLocks noGrp="1"/>
          </p:cNvSpPr>
          <p:nvPr>
            <p:ph type="pic" idx="2"/>
          </p:nvPr>
        </p:nvSpPr>
        <p:spPr>
          <a:xfrm>
            <a:off x="-1" y="0"/>
            <a:ext cx="11799269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7" name="Google Shape;167;p5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8" name="Google Shape;168;p5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9" name="Google Shape;169;p56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097339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">
  <p:cSld name="28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7"/>
          <p:cNvSpPr>
            <a:spLocks noGrp="1"/>
          </p:cNvSpPr>
          <p:nvPr>
            <p:ph type="pic" idx="2"/>
          </p:nvPr>
        </p:nvSpPr>
        <p:spPr>
          <a:xfrm>
            <a:off x="8655168" y="3482292"/>
            <a:ext cx="5777441" cy="578874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2" name="Google Shape;172;p57"/>
          <p:cNvSpPr>
            <a:spLocks noGrp="1"/>
          </p:cNvSpPr>
          <p:nvPr>
            <p:ph type="pic" idx="3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3" name="Google Shape;173;p5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74" name="Google Shape;174;p5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75" name="Google Shape;175;p57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88334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">
  <p:cSld name="29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8"/>
          <p:cNvSpPr>
            <a:spLocks noGrp="1"/>
          </p:cNvSpPr>
          <p:nvPr>
            <p:ph type="pic" idx="2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8" name="Google Shape;178;p58"/>
          <p:cNvSpPr>
            <a:spLocks noGrp="1"/>
          </p:cNvSpPr>
          <p:nvPr>
            <p:ph type="pic" idx="3"/>
          </p:nvPr>
        </p:nvSpPr>
        <p:spPr>
          <a:xfrm>
            <a:off x="8937817" y="3459679"/>
            <a:ext cx="5212135" cy="584527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9" name="Google Shape;179;p5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0" name="Google Shape;180;p5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1" name="Google Shape;181;p5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460889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">
  <p:cSld name="30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9"/>
          <p:cNvSpPr>
            <a:spLocks noGrp="1"/>
          </p:cNvSpPr>
          <p:nvPr>
            <p:ph type="pic" idx="2"/>
          </p:nvPr>
        </p:nvSpPr>
        <p:spPr>
          <a:xfrm>
            <a:off x="0" y="0"/>
            <a:ext cx="13279983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84" name="Google Shape;184;p5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5" name="Google Shape;185;p5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6" name="Google Shape;186;p59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6874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1">
  <p:cSld name="31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0"/>
          <p:cNvSpPr>
            <a:spLocks noGrp="1"/>
          </p:cNvSpPr>
          <p:nvPr>
            <p:ph type="pic" idx="2"/>
          </p:nvPr>
        </p:nvSpPr>
        <p:spPr>
          <a:xfrm>
            <a:off x="5008008" y="0"/>
            <a:ext cx="13279991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89" name="Google Shape;189;p6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0" name="Google Shape;190;p6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1" name="Google Shape;191;p6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52697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">
  <p:cSld name="32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61"/>
          <p:cNvSpPr>
            <a:spLocks noGrp="1"/>
          </p:cNvSpPr>
          <p:nvPr>
            <p:ph type="pic" idx="2"/>
          </p:nvPr>
        </p:nvSpPr>
        <p:spPr>
          <a:xfrm>
            <a:off x="-17244" y="0"/>
            <a:ext cx="16075035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94" name="Google Shape;194;p6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5" name="Google Shape;195;p6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6" name="Google Shape;196;p6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360751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">
  <p:cSld name="33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2"/>
          <p:cNvSpPr>
            <a:spLocks noGrp="1"/>
          </p:cNvSpPr>
          <p:nvPr>
            <p:ph type="pic" idx="2"/>
          </p:nvPr>
        </p:nvSpPr>
        <p:spPr>
          <a:xfrm>
            <a:off x="4797506" y="0"/>
            <a:ext cx="16075035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99" name="Google Shape;199;p6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0" name="Google Shape;200;p6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1" name="Google Shape;201;p6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75339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5">
  <p:cSld name="35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3"/>
          <p:cNvSpPr>
            <a:spLocks noGrp="1"/>
          </p:cNvSpPr>
          <p:nvPr>
            <p:ph type="pic" idx="2"/>
          </p:nvPr>
        </p:nvSpPr>
        <p:spPr>
          <a:xfrm>
            <a:off x="1237024" y="1307392"/>
            <a:ext cx="7696540" cy="7673803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04" name="Google Shape;204;p6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5" name="Google Shape;205;p6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6" name="Google Shape;206;p63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70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8">
  <p:cSld name="08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6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87" name="Google Shape;87;p46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46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46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46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1" name="Google Shape;91;p46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20 March 2022</a:t>
            </a:r>
            <a:endParaRPr sz="2400" b="1" i="0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6">
  <p:cSld name="36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4"/>
          <p:cNvSpPr>
            <a:spLocks noGrp="1"/>
          </p:cNvSpPr>
          <p:nvPr>
            <p:ph type="pic" idx="2"/>
          </p:nvPr>
        </p:nvSpPr>
        <p:spPr>
          <a:xfrm>
            <a:off x="9401366" y="1401961"/>
            <a:ext cx="7507277" cy="7518587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09" name="Google Shape;209;p64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0" name="Google Shape;210;p64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1" name="Google Shape;211;p64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939921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8">
  <p:cSld name="38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5"/>
          <p:cNvSpPr>
            <a:spLocks noGrp="1"/>
          </p:cNvSpPr>
          <p:nvPr>
            <p:ph type="pic" idx="2"/>
          </p:nvPr>
        </p:nvSpPr>
        <p:spPr>
          <a:xfrm>
            <a:off x="2188966" y="2589863"/>
            <a:ext cx="5107185" cy="5108862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14" name="Google Shape;214;p6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5" name="Google Shape;215;p6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6" name="Google Shape;216;p6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026156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1">
  <p:cSld name="101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66"/>
          <p:cNvSpPr>
            <a:spLocks noGrp="1"/>
          </p:cNvSpPr>
          <p:nvPr>
            <p:ph type="pic" idx="2"/>
          </p:nvPr>
        </p:nvSpPr>
        <p:spPr>
          <a:xfrm>
            <a:off x="0" y="0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19" name="Google Shape;219;p66"/>
          <p:cNvSpPr>
            <a:spLocks noGrp="1"/>
          </p:cNvSpPr>
          <p:nvPr>
            <p:ph type="pic" idx="3"/>
          </p:nvPr>
        </p:nvSpPr>
        <p:spPr>
          <a:xfrm>
            <a:off x="0" y="5144294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0" name="Google Shape;220;p66"/>
          <p:cNvSpPr>
            <a:spLocks noGrp="1"/>
          </p:cNvSpPr>
          <p:nvPr>
            <p:ph type="pic" idx="4"/>
          </p:nvPr>
        </p:nvSpPr>
        <p:spPr>
          <a:xfrm>
            <a:off x="5144294" y="0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1" name="Google Shape;221;p66"/>
          <p:cNvSpPr>
            <a:spLocks noGrp="1"/>
          </p:cNvSpPr>
          <p:nvPr>
            <p:ph type="pic" idx="5"/>
          </p:nvPr>
        </p:nvSpPr>
        <p:spPr>
          <a:xfrm>
            <a:off x="5144294" y="5144294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2" name="Google Shape;222;p66"/>
          <p:cNvSpPr>
            <a:spLocks noGrp="1"/>
          </p:cNvSpPr>
          <p:nvPr>
            <p:ph type="pic" idx="6"/>
          </p:nvPr>
        </p:nvSpPr>
        <p:spPr>
          <a:xfrm>
            <a:off x="10288588" y="0"/>
            <a:ext cx="7999412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3" name="Google Shape;223;p6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24" name="Google Shape;224;p6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62245862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slide">
  <p:cSld name="Textslide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67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019"/>
            </a:schemeClr>
          </a:solidFill>
          <a:ln>
            <a:noFill/>
          </a:ln>
        </p:spPr>
        <p:txBody>
          <a:bodyPr spcFirstLastPara="1" wrap="square" lIns="137125" tIns="68550" rIns="137125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67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4800"/>
              <a:buFont typeface="Roboto"/>
              <a:buNone/>
              <a:defRPr sz="72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67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868456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xtslide">
  <p:cSld name="1_Textslide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8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68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Roboto"/>
              <a:buNone/>
              <a:defRPr sz="72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68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3000"/>
              <a:buFont typeface="Arial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22488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53037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6B6DBBC3-86DC-5F4C-B2A9-988714CAC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6330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98F6A8E8-A439-E242-A384-AA001F0C3A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5052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CDBC43-5708-7542-AEBD-02E226C16C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2171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4697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53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9">
  <p:cSld name="09">
    <p:bg>
      <p:bgPr>
        <a:solidFill>
          <a:srgbClr val="011E41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47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47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47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>
                <a:solidFill>
                  <a:schemeClr val="lt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20 March 2022</a:t>
            </a:r>
            <a:endParaRPr sz="2400" b="1" i="0">
              <a:solidFill>
                <a:schemeClr val="lt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0A2101-61D7-AF4B-A441-726BB399FFA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096F9BB-D834-7942-914A-12A6278D671D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549EC8F4-17F2-E444-800B-3322C7DE1F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51978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3AE113F-4104-7B4B-BCEC-32878E6D4279}"/>
              </a:ext>
            </a:extLst>
          </p:cNvPr>
          <p:cNvSpPr/>
          <p:nvPr userDrawn="1"/>
        </p:nvSpPr>
        <p:spPr>
          <a:xfrm rot="18900000">
            <a:off x="12735456" y="7087331"/>
            <a:ext cx="8322977" cy="411333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7C7D1C5-83E5-D540-89AF-855CAB1074D5}"/>
              </a:ext>
            </a:extLst>
          </p:cNvPr>
          <p:cNvSpPr/>
          <p:nvPr userDrawn="1"/>
        </p:nvSpPr>
        <p:spPr>
          <a:xfrm rot="18900000">
            <a:off x="-2493619" y="-545547"/>
            <a:ext cx="7580100" cy="362558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8" name="Picture 2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007D238-3D96-9F43-BDAC-9FA1123FA7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9" name="Title 4">
            <a:extLst>
              <a:ext uri="{FF2B5EF4-FFF2-40B4-BE49-F238E27FC236}">
                <a16:creationId xmlns:a16="http://schemas.microsoft.com/office/drawing/2014/main" id="{9447A1D1-1B5C-E848-96B6-7F6C6F8B0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3D72ED-CD5D-C748-B94B-F037960A2C78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1 April 2024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13387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33AB59D8-6DBE-8341-B46F-0D6FE02417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0" name="Title 4">
            <a:extLst>
              <a:ext uri="{FF2B5EF4-FFF2-40B4-BE49-F238E27FC236}">
                <a16:creationId xmlns:a16="http://schemas.microsoft.com/office/drawing/2014/main" id="{0F5EFF66-D2D9-684B-8ED9-238F84164B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3881EF-09C3-3C4E-B7E9-9F9B004EE7D2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chemeClr val="bg2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1 April 2024</a:t>
            </a:fld>
            <a:endParaRPr lang="en-US" sz="2400" b="1" i="0" dirty="0">
              <a:solidFill>
                <a:schemeClr val="bg2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566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C3F4D2-F875-BD4F-B83B-F27A931894EA}"/>
              </a:ext>
            </a:extLst>
          </p:cNvPr>
          <p:cNvSpPr/>
          <p:nvPr userDrawn="1"/>
        </p:nvSpPr>
        <p:spPr>
          <a:xfrm rot="18900000">
            <a:off x="-4975069" y="2029188"/>
            <a:ext cx="17752544" cy="3778950"/>
          </a:xfrm>
          <a:prstGeom prst="rect">
            <a:avLst/>
          </a:prstGeom>
          <a:solidFill>
            <a:srgbClr val="011E4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2A73C6-B9A2-AA43-88BA-C71C35C4D30B}"/>
              </a:ext>
            </a:extLst>
          </p:cNvPr>
          <p:cNvSpPr/>
          <p:nvPr userDrawn="1"/>
        </p:nvSpPr>
        <p:spPr>
          <a:xfrm rot="18900000">
            <a:off x="12735456" y="7087331"/>
            <a:ext cx="8322977" cy="411333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 descr="A sign in the dark&#10;&#10;Description automatically generated">
            <a:extLst>
              <a:ext uri="{FF2B5EF4-FFF2-40B4-BE49-F238E27FC236}">
                <a16:creationId xmlns:a16="http://schemas.microsoft.com/office/drawing/2014/main" id="{FF205456-8ECD-194C-AC27-FA37AF6AB2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65378" y="-7435166"/>
            <a:ext cx="20236810" cy="202368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4BE0A-2405-3B4D-B459-F6467825FC42}"/>
              </a:ext>
            </a:extLst>
          </p:cNvPr>
          <p:cNvSpPr/>
          <p:nvPr userDrawn="1"/>
        </p:nvSpPr>
        <p:spPr>
          <a:xfrm rot="18900000">
            <a:off x="-2493619" y="-545547"/>
            <a:ext cx="7580100" cy="362558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C7E1DF3-B6FE-1646-9E74-487807C74F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0" name="Title 4">
            <a:extLst>
              <a:ext uri="{FF2B5EF4-FFF2-40B4-BE49-F238E27FC236}">
                <a16:creationId xmlns:a16="http://schemas.microsoft.com/office/drawing/2014/main" id="{0DCCA5A1-56F4-3C48-9CEB-BC2BDF118A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F001F5-B0A3-2746-A0C0-5F5B163A1380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1 April 2024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4251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383056" y="338143"/>
            <a:ext cx="17521895" cy="9625008"/>
          </a:xfrm>
          <a:custGeom>
            <a:avLst/>
            <a:gdLst>
              <a:gd name="connsiteX0" fmla="*/ 11029406 w 17521894"/>
              <a:gd name="connsiteY0" fmla="*/ 8664710 h 9625007"/>
              <a:gd name="connsiteX1" fmla="*/ 12012778 w 17521894"/>
              <a:gd name="connsiteY1" fmla="*/ 8664710 h 9625007"/>
              <a:gd name="connsiteX2" fmla="*/ 12012778 w 17521894"/>
              <a:gd name="connsiteY2" fmla="*/ 9625007 h 9625007"/>
              <a:gd name="connsiteX3" fmla="*/ 11029406 w 17521894"/>
              <a:gd name="connsiteY3" fmla="*/ 9625007 h 9625007"/>
              <a:gd name="connsiteX4" fmla="*/ 7732871 w 17521894"/>
              <a:gd name="connsiteY4" fmla="*/ 8664710 h 9625007"/>
              <a:gd name="connsiteX5" fmla="*/ 8716243 w 17521894"/>
              <a:gd name="connsiteY5" fmla="*/ 8664710 h 9625007"/>
              <a:gd name="connsiteX6" fmla="*/ 8716243 w 17521894"/>
              <a:gd name="connsiteY6" fmla="*/ 9625007 h 9625007"/>
              <a:gd name="connsiteX7" fmla="*/ 7732871 w 17521894"/>
              <a:gd name="connsiteY7" fmla="*/ 9625007 h 9625007"/>
              <a:gd name="connsiteX8" fmla="*/ 3307702 w 17521894"/>
              <a:gd name="connsiteY8" fmla="*/ 8664710 h 9625007"/>
              <a:gd name="connsiteX9" fmla="*/ 4291075 w 17521894"/>
              <a:gd name="connsiteY9" fmla="*/ 8664710 h 9625007"/>
              <a:gd name="connsiteX10" fmla="*/ 4291075 w 17521894"/>
              <a:gd name="connsiteY10" fmla="*/ 9625007 h 9625007"/>
              <a:gd name="connsiteX11" fmla="*/ 3307702 w 17521894"/>
              <a:gd name="connsiteY11" fmla="*/ 9625007 h 9625007"/>
              <a:gd name="connsiteX12" fmla="*/ 22341 w 17521894"/>
              <a:gd name="connsiteY12" fmla="*/ 8664710 h 9625007"/>
              <a:gd name="connsiteX13" fmla="*/ 994541 w 17521894"/>
              <a:gd name="connsiteY13" fmla="*/ 8664710 h 9625007"/>
              <a:gd name="connsiteX14" fmla="*/ 994541 w 17521894"/>
              <a:gd name="connsiteY14" fmla="*/ 9625007 h 9625007"/>
              <a:gd name="connsiteX15" fmla="*/ 22341 w 17521894"/>
              <a:gd name="connsiteY15" fmla="*/ 9625007 h 9625007"/>
              <a:gd name="connsiteX16" fmla="*/ 16538522 w 17521894"/>
              <a:gd name="connsiteY16" fmla="*/ 8653670 h 9625007"/>
              <a:gd name="connsiteX17" fmla="*/ 17510722 w 17521894"/>
              <a:gd name="connsiteY17" fmla="*/ 8653670 h 9625007"/>
              <a:gd name="connsiteX18" fmla="*/ 17510722 w 17521894"/>
              <a:gd name="connsiteY18" fmla="*/ 9613967 h 9625007"/>
              <a:gd name="connsiteX19" fmla="*/ 16538522 w 17521894"/>
              <a:gd name="connsiteY19" fmla="*/ 9613967 h 9625007"/>
              <a:gd name="connsiteX20" fmla="*/ 15432232 w 17521894"/>
              <a:gd name="connsiteY20" fmla="*/ 8653670 h 9625007"/>
              <a:gd name="connsiteX21" fmla="*/ 16415604 w 17521894"/>
              <a:gd name="connsiteY21" fmla="*/ 8653670 h 9625007"/>
              <a:gd name="connsiteX22" fmla="*/ 16415604 w 17521894"/>
              <a:gd name="connsiteY22" fmla="*/ 9613967 h 9625007"/>
              <a:gd name="connsiteX23" fmla="*/ 15432232 w 17521894"/>
              <a:gd name="connsiteY23" fmla="*/ 9613967 h 9625007"/>
              <a:gd name="connsiteX24" fmla="*/ 14314763 w 17521894"/>
              <a:gd name="connsiteY24" fmla="*/ 8653670 h 9625007"/>
              <a:gd name="connsiteX25" fmla="*/ 15298135 w 17521894"/>
              <a:gd name="connsiteY25" fmla="*/ 8653670 h 9625007"/>
              <a:gd name="connsiteX26" fmla="*/ 15298135 w 17521894"/>
              <a:gd name="connsiteY26" fmla="*/ 9613967 h 9625007"/>
              <a:gd name="connsiteX27" fmla="*/ 14314763 w 17521894"/>
              <a:gd name="connsiteY27" fmla="*/ 9613967 h 9625007"/>
              <a:gd name="connsiteX28" fmla="*/ 13219644 w 17521894"/>
              <a:gd name="connsiteY28" fmla="*/ 8653670 h 9625007"/>
              <a:gd name="connsiteX29" fmla="*/ 14203016 w 17521894"/>
              <a:gd name="connsiteY29" fmla="*/ 8653670 h 9625007"/>
              <a:gd name="connsiteX30" fmla="*/ 14203016 w 17521894"/>
              <a:gd name="connsiteY30" fmla="*/ 9613967 h 9625007"/>
              <a:gd name="connsiteX31" fmla="*/ 13219644 w 17521894"/>
              <a:gd name="connsiteY31" fmla="*/ 9613967 h 9625007"/>
              <a:gd name="connsiteX32" fmla="*/ 12124526 w 17521894"/>
              <a:gd name="connsiteY32" fmla="*/ 8653670 h 9625007"/>
              <a:gd name="connsiteX33" fmla="*/ 13107898 w 17521894"/>
              <a:gd name="connsiteY33" fmla="*/ 8653670 h 9625007"/>
              <a:gd name="connsiteX34" fmla="*/ 13107898 w 17521894"/>
              <a:gd name="connsiteY34" fmla="*/ 9613967 h 9625007"/>
              <a:gd name="connsiteX35" fmla="*/ 12124526 w 17521894"/>
              <a:gd name="connsiteY35" fmla="*/ 9613967 h 9625007"/>
              <a:gd name="connsiteX36" fmla="*/ 9934287 w 17521894"/>
              <a:gd name="connsiteY36" fmla="*/ 8653670 h 9625007"/>
              <a:gd name="connsiteX37" fmla="*/ 10906488 w 17521894"/>
              <a:gd name="connsiteY37" fmla="*/ 8653670 h 9625007"/>
              <a:gd name="connsiteX38" fmla="*/ 10906488 w 17521894"/>
              <a:gd name="connsiteY38" fmla="*/ 9613967 h 9625007"/>
              <a:gd name="connsiteX39" fmla="*/ 9934287 w 17521894"/>
              <a:gd name="connsiteY39" fmla="*/ 9613967 h 9625007"/>
              <a:gd name="connsiteX40" fmla="*/ 8827991 w 17521894"/>
              <a:gd name="connsiteY40" fmla="*/ 8653670 h 9625007"/>
              <a:gd name="connsiteX41" fmla="*/ 9811363 w 17521894"/>
              <a:gd name="connsiteY41" fmla="*/ 8653670 h 9625007"/>
              <a:gd name="connsiteX42" fmla="*/ 9811363 w 17521894"/>
              <a:gd name="connsiteY42" fmla="*/ 9613967 h 9625007"/>
              <a:gd name="connsiteX43" fmla="*/ 8827991 w 17521894"/>
              <a:gd name="connsiteY43" fmla="*/ 9613967 h 9625007"/>
              <a:gd name="connsiteX44" fmla="*/ 6604234 w 17521894"/>
              <a:gd name="connsiteY44" fmla="*/ 8653670 h 9625007"/>
              <a:gd name="connsiteX45" fmla="*/ 7576436 w 17521894"/>
              <a:gd name="connsiteY45" fmla="*/ 8653670 h 9625007"/>
              <a:gd name="connsiteX46" fmla="*/ 7576436 w 17521894"/>
              <a:gd name="connsiteY46" fmla="*/ 9613967 h 9625007"/>
              <a:gd name="connsiteX47" fmla="*/ 6604234 w 17521894"/>
              <a:gd name="connsiteY47" fmla="*/ 9613967 h 9625007"/>
              <a:gd name="connsiteX48" fmla="*/ 5509117 w 17521894"/>
              <a:gd name="connsiteY48" fmla="*/ 8653670 h 9625007"/>
              <a:gd name="connsiteX49" fmla="*/ 6481318 w 17521894"/>
              <a:gd name="connsiteY49" fmla="*/ 8653670 h 9625007"/>
              <a:gd name="connsiteX50" fmla="*/ 6481318 w 17521894"/>
              <a:gd name="connsiteY50" fmla="*/ 9613967 h 9625007"/>
              <a:gd name="connsiteX51" fmla="*/ 5509117 w 17521894"/>
              <a:gd name="connsiteY51" fmla="*/ 9613967 h 9625007"/>
              <a:gd name="connsiteX52" fmla="*/ 4402819 w 17521894"/>
              <a:gd name="connsiteY52" fmla="*/ 8653670 h 9625007"/>
              <a:gd name="connsiteX53" fmla="*/ 5386192 w 17521894"/>
              <a:gd name="connsiteY53" fmla="*/ 8653670 h 9625007"/>
              <a:gd name="connsiteX54" fmla="*/ 5386192 w 17521894"/>
              <a:gd name="connsiteY54" fmla="*/ 9613967 h 9625007"/>
              <a:gd name="connsiteX55" fmla="*/ 4402819 w 17521894"/>
              <a:gd name="connsiteY55" fmla="*/ 9613967 h 9625007"/>
              <a:gd name="connsiteX56" fmla="*/ 2212579 w 17521894"/>
              <a:gd name="connsiteY56" fmla="*/ 8653670 h 9625007"/>
              <a:gd name="connsiteX57" fmla="*/ 3195951 w 17521894"/>
              <a:gd name="connsiteY57" fmla="*/ 8653670 h 9625007"/>
              <a:gd name="connsiteX58" fmla="*/ 3195951 w 17521894"/>
              <a:gd name="connsiteY58" fmla="*/ 9613967 h 9625007"/>
              <a:gd name="connsiteX59" fmla="*/ 2212579 w 17521894"/>
              <a:gd name="connsiteY59" fmla="*/ 9613967 h 9625007"/>
              <a:gd name="connsiteX60" fmla="*/ 1117460 w 17521894"/>
              <a:gd name="connsiteY60" fmla="*/ 8653670 h 9625007"/>
              <a:gd name="connsiteX61" fmla="*/ 2100832 w 17521894"/>
              <a:gd name="connsiteY61" fmla="*/ 8653670 h 9625007"/>
              <a:gd name="connsiteX62" fmla="*/ 2100832 w 17521894"/>
              <a:gd name="connsiteY62" fmla="*/ 9613967 h 9625007"/>
              <a:gd name="connsiteX63" fmla="*/ 1117460 w 17521894"/>
              <a:gd name="connsiteY63" fmla="*/ 9613967 h 9625007"/>
              <a:gd name="connsiteX64" fmla="*/ 15432232 w 17521894"/>
              <a:gd name="connsiteY64" fmla="*/ 7583002 h 9625007"/>
              <a:gd name="connsiteX65" fmla="*/ 16415604 w 17521894"/>
              <a:gd name="connsiteY65" fmla="*/ 7583002 h 9625007"/>
              <a:gd name="connsiteX66" fmla="*/ 16415604 w 17521894"/>
              <a:gd name="connsiteY66" fmla="*/ 8543299 h 9625007"/>
              <a:gd name="connsiteX67" fmla="*/ 15432232 w 17521894"/>
              <a:gd name="connsiteY67" fmla="*/ 8543299 h 9625007"/>
              <a:gd name="connsiteX68" fmla="*/ 13219644 w 17521894"/>
              <a:gd name="connsiteY68" fmla="*/ 7583002 h 9625007"/>
              <a:gd name="connsiteX69" fmla="*/ 14203016 w 17521894"/>
              <a:gd name="connsiteY69" fmla="*/ 7583002 h 9625007"/>
              <a:gd name="connsiteX70" fmla="*/ 14203016 w 17521894"/>
              <a:gd name="connsiteY70" fmla="*/ 8543299 h 9625007"/>
              <a:gd name="connsiteX71" fmla="*/ 13219644 w 17521894"/>
              <a:gd name="connsiteY71" fmla="*/ 8543299 h 9625007"/>
              <a:gd name="connsiteX72" fmla="*/ 5509118 w 17521894"/>
              <a:gd name="connsiteY72" fmla="*/ 7583002 h 9625007"/>
              <a:gd name="connsiteX73" fmla="*/ 6481320 w 17521894"/>
              <a:gd name="connsiteY73" fmla="*/ 7583002 h 9625007"/>
              <a:gd name="connsiteX74" fmla="*/ 6481320 w 17521894"/>
              <a:gd name="connsiteY74" fmla="*/ 8543299 h 9625007"/>
              <a:gd name="connsiteX75" fmla="*/ 5509118 w 17521894"/>
              <a:gd name="connsiteY75" fmla="*/ 8543299 h 9625007"/>
              <a:gd name="connsiteX76" fmla="*/ 16538522 w 17521894"/>
              <a:gd name="connsiteY76" fmla="*/ 7571960 h 9625007"/>
              <a:gd name="connsiteX77" fmla="*/ 17510722 w 17521894"/>
              <a:gd name="connsiteY77" fmla="*/ 7571960 h 9625007"/>
              <a:gd name="connsiteX78" fmla="*/ 17510722 w 17521894"/>
              <a:gd name="connsiteY78" fmla="*/ 8532257 h 9625007"/>
              <a:gd name="connsiteX79" fmla="*/ 16538522 w 17521894"/>
              <a:gd name="connsiteY79" fmla="*/ 8532257 h 9625007"/>
              <a:gd name="connsiteX80" fmla="*/ 14314763 w 17521894"/>
              <a:gd name="connsiteY80" fmla="*/ 7571960 h 9625007"/>
              <a:gd name="connsiteX81" fmla="*/ 15298135 w 17521894"/>
              <a:gd name="connsiteY81" fmla="*/ 7571960 h 9625007"/>
              <a:gd name="connsiteX82" fmla="*/ 15298135 w 17521894"/>
              <a:gd name="connsiteY82" fmla="*/ 8532257 h 9625007"/>
              <a:gd name="connsiteX83" fmla="*/ 14314763 w 17521894"/>
              <a:gd name="connsiteY83" fmla="*/ 8532257 h 9625007"/>
              <a:gd name="connsiteX84" fmla="*/ 12124526 w 17521894"/>
              <a:gd name="connsiteY84" fmla="*/ 7571960 h 9625007"/>
              <a:gd name="connsiteX85" fmla="*/ 13107898 w 17521894"/>
              <a:gd name="connsiteY85" fmla="*/ 7571960 h 9625007"/>
              <a:gd name="connsiteX86" fmla="*/ 13107898 w 17521894"/>
              <a:gd name="connsiteY86" fmla="*/ 8532257 h 9625007"/>
              <a:gd name="connsiteX87" fmla="*/ 12124526 w 17521894"/>
              <a:gd name="connsiteY87" fmla="*/ 8532257 h 9625007"/>
              <a:gd name="connsiteX88" fmla="*/ 11029406 w 17521894"/>
              <a:gd name="connsiteY88" fmla="*/ 7571960 h 9625007"/>
              <a:gd name="connsiteX89" fmla="*/ 12012778 w 17521894"/>
              <a:gd name="connsiteY89" fmla="*/ 7571960 h 9625007"/>
              <a:gd name="connsiteX90" fmla="*/ 12012778 w 17521894"/>
              <a:gd name="connsiteY90" fmla="*/ 8532257 h 9625007"/>
              <a:gd name="connsiteX91" fmla="*/ 11029406 w 17521894"/>
              <a:gd name="connsiteY91" fmla="*/ 8532257 h 9625007"/>
              <a:gd name="connsiteX92" fmla="*/ 9934287 w 17521894"/>
              <a:gd name="connsiteY92" fmla="*/ 7571960 h 9625007"/>
              <a:gd name="connsiteX93" fmla="*/ 10906488 w 17521894"/>
              <a:gd name="connsiteY93" fmla="*/ 7571960 h 9625007"/>
              <a:gd name="connsiteX94" fmla="*/ 10906488 w 17521894"/>
              <a:gd name="connsiteY94" fmla="*/ 8532257 h 9625007"/>
              <a:gd name="connsiteX95" fmla="*/ 9934287 w 17521894"/>
              <a:gd name="connsiteY95" fmla="*/ 8532257 h 9625007"/>
              <a:gd name="connsiteX96" fmla="*/ 8827991 w 17521894"/>
              <a:gd name="connsiteY96" fmla="*/ 7571960 h 9625007"/>
              <a:gd name="connsiteX97" fmla="*/ 9811363 w 17521894"/>
              <a:gd name="connsiteY97" fmla="*/ 7571960 h 9625007"/>
              <a:gd name="connsiteX98" fmla="*/ 9811363 w 17521894"/>
              <a:gd name="connsiteY98" fmla="*/ 8532257 h 9625007"/>
              <a:gd name="connsiteX99" fmla="*/ 8827991 w 17521894"/>
              <a:gd name="connsiteY99" fmla="*/ 8532257 h 9625007"/>
              <a:gd name="connsiteX100" fmla="*/ 7732872 w 17521894"/>
              <a:gd name="connsiteY100" fmla="*/ 7571960 h 9625007"/>
              <a:gd name="connsiteX101" fmla="*/ 8716243 w 17521894"/>
              <a:gd name="connsiteY101" fmla="*/ 7571960 h 9625007"/>
              <a:gd name="connsiteX102" fmla="*/ 8716243 w 17521894"/>
              <a:gd name="connsiteY102" fmla="*/ 8532257 h 9625007"/>
              <a:gd name="connsiteX103" fmla="*/ 7732872 w 17521894"/>
              <a:gd name="connsiteY103" fmla="*/ 8532257 h 9625007"/>
              <a:gd name="connsiteX104" fmla="*/ 6604242 w 17521894"/>
              <a:gd name="connsiteY104" fmla="*/ 7571960 h 9625007"/>
              <a:gd name="connsiteX105" fmla="*/ 7576440 w 17521894"/>
              <a:gd name="connsiteY105" fmla="*/ 7571960 h 9625007"/>
              <a:gd name="connsiteX106" fmla="*/ 7576440 w 17521894"/>
              <a:gd name="connsiteY106" fmla="*/ 8532257 h 9625007"/>
              <a:gd name="connsiteX107" fmla="*/ 6604242 w 17521894"/>
              <a:gd name="connsiteY107" fmla="*/ 8532257 h 9625007"/>
              <a:gd name="connsiteX108" fmla="*/ 4402819 w 17521894"/>
              <a:gd name="connsiteY108" fmla="*/ 7571960 h 9625007"/>
              <a:gd name="connsiteX109" fmla="*/ 5386192 w 17521894"/>
              <a:gd name="connsiteY109" fmla="*/ 7571960 h 9625007"/>
              <a:gd name="connsiteX110" fmla="*/ 5386192 w 17521894"/>
              <a:gd name="connsiteY110" fmla="*/ 8532257 h 9625007"/>
              <a:gd name="connsiteX111" fmla="*/ 4402819 w 17521894"/>
              <a:gd name="connsiteY111" fmla="*/ 8532257 h 9625007"/>
              <a:gd name="connsiteX112" fmla="*/ 3307702 w 17521894"/>
              <a:gd name="connsiteY112" fmla="*/ 7571960 h 9625007"/>
              <a:gd name="connsiteX113" fmla="*/ 4291075 w 17521894"/>
              <a:gd name="connsiteY113" fmla="*/ 7571960 h 9625007"/>
              <a:gd name="connsiteX114" fmla="*/ 4291075 w 17521894"/>
              <a:gd name="connsiteY114" fmla="*/ 8532257 h 9625007"/>
              <a:gd name="connsiteX115" fmla="*/ 3307702 w 17521894"/>
              <a:gd name="connsiteY115" fmla="*/ 8532257 h 9625007"/>
              <a:gd name="connsiteX116" fmla="*/ 2212585 w 17521894"/>
              <a:gd name="connsiteY116" fmla="*/ 7571960 h 9625007"/>
              <a:gd name="connsiteX117" fmla="*/ 3195957 w 17521894"/>
              <a:gd name="connsiteY117" fmla="*/ 7571960 h 9625007"/>
              <a:gd name="connsiteX118" fmla="*/ 3195957 w 17521894"/>
              <a:gd name="connsiteY118" fmla="*/ 8532257 h 9625007"/>
              <a:gd name="connsiteX119" fmla="*/ 2212585 w 17521894"/>
              <a:gd name="connsiteY119" fmla="*/ 8532257 h 9625007"/>
              <a:gd name="connsiteX120" fmla="*/ 1117465 w 17521894"/>
              <a:gd name="connsiteY120" fmla="*/ 7571960 h 9625007"/>
              <a:gd name="connsiteX121" fmla="*/ 2100838 w 17521894"/>
              <a:gd name="connsiteY121" fmla="*/ 7571960 h 9625007"/>
              <a:gd name="connsiteX122" fmla="*/ 2100838 w 17521894"/>
              <a:gd name="connsiteY122" fmla="*/ 8532257 h 9625007"/>
              <a:gd name="connsiteX123" fmla="*/ 1117465 w 17521894"/>
              <a:gd name="connsiteY123" fmla="*/ 8532257 h 9625007"/>
              <a:gd name="connsiteX124" fmla="*/ 22341 w 17521894"/>
              <a:gd name="connsiteY124" fmla="*/ 7571960 h 9625007"/>
              <a:gd name="connsiteX125" fmla="*/ 994542 w 17521894"/>
              <a:gd name="connsiteY125" fmla="*/ 7571960 h 9625007"/>
              <a:gd name="connsiteX126" fmla="*/ 994542 w 17521894"/>
              <a:gd name="connsiteY126" fmla="*/ 8532257 h 9625007"/>
              <a:gd name="connsiteX127" fmla="*/ 22341 w 17521894"/>
              <a:gd name="connsiteY127" fmla="*/ 8532257 h 9625007"/>
              <a:gd name="connsiteX128" fmla="*/ 12124526 w 17521894"/>
              <a:gd name="connsiteY128" fmla="*/ 3245137 h 9625007"/>
              <a:gd name="connsiteX129" fmla="*/ 13107898 w 17521894"/>
              <a:gd name="connsiteY129" fmla="*/ 3245137 h 9625007"/>
              <a:gd name="connsiteX130" fmla="*/ 13107898 w 17521894"/>
              <a:gd name="connsiteY130" fmla="*/ 4205420 h 9625007"/>
              <a:gd name="connsiteX131" fmla="*/ 12124526 w 17521894"/>
              <a:gd name="connsiteY131" fmla="*/ 4205420 h 9625007"/>
              <a:gd name="connsiteX132" fmla="*/ 4402839 w 17521894"/>
              <a:gd name="connsiteY132" fmla="*/ 3245137 h 9625007"/>
              <a:gd name="connsiteX133" fmla="*/ 5386215 w 17521894"/>
              <a:gd name="connsiteY133" fmla="*/ 3245137 h 9625007"/>
              <a:gd name="connsiteX134" fmla="*/ 5386215 w 17521894"/>
              <a:gd name="connsiteY134" fmla="*/ 4205420 h 9625007"/>
              <a:gd name="connsiteX135" fmla="*/ 4402839 w 17521894"/>
              <a:gd name="connsiteY135" fmla="*/ 4205420 h 9625007"/>
              <a:gd name="connsiteX136" fmla="*/ 8827991 w 17521894"/>
              <a:gd name="connsiteY136" fmla="*/ 3245132 h 9625007"/>
              <a:gd name="connsiteX137" fmla="*/ 9811363 w 17521894"/>
              <a:gd name="connsiteY137" fmla="*/ 3245132 h 9625007"/>
              <a:gd name="connsiteX138" fmla="*/ 9811363 w 17521894"/>
              <a:gd name="connsiteY138" fmla="*/ 4205420 h 9625007"/>
              <a:gd name="connsiteX139" fmla="*/ 8827991 w 17521894"/>
              <a:gd name="connsiteY139" fmla="*/ 4205420 h 9625007"/>
              <a:gd name="connsiteX140" fmla="*/ 1117470 w 17521894"/>
              <a:gd name="connsiteY140" fmla="*/ 3245132 h 9625007"/>
              <a:gd name="connsiteX141" fmla="*/ 2100843 w 17521894"/>
              <a:gd name="connsiteY141" fmla="*/ 3245132 h 9625007"/>
              <a:gd name="connsiteX142" fmla="*/ 2100843 w 17521894"/>
              <a:gd name="connsiteY142" fmla="*/ 4205420 h 9625007"/>
              <a:gd name="connsiteX143" fmla="*/ 1117470 w 17521894"/>
              <a:gd name="connsiteY143" fmla="*/ 4205420 h 9625007"/>
              <a:gd name="connsiteX144" fmla="*/ 2212592 w 17521894"/>
              <a:gd name="connsiteY144" fmla="*/ 3234100 h 9625007"/>
              <a:gd name="connsiteX145" fmla="*/ 3195965 w 17521894"/>
              <a:gd name="connsiteY145" fmla="*/ 3234100 h 9625007"/>
              <a:gd name="connsiteX146" fmla="*/ 3195965 w 17521894"/>
              <a:gd name="connsiteY146" fmla="*/ 4205420 h 9625007"/>
              <a:gd name="connsiteX147" fmla="*/ 2212592 w 17521894"/>
              <a:gd name="connsiteY147" fmla="*/ 4205420 h 9625007"/>
              <a:gd name="connsiteX148" fmla="*/ 13219644 w 17521894"/>
              <a:gd name="connsiteY148" fmla="*/ 3234099 h 9625007"/>
              <a:gd name="connsiteX149" fmla="*/ 14203016 w 17521894"/>
              <a:gd name="connsiteY149" fmla="*/ 3234099 h 9625007"/>
              <a:gd name="connsiteX150" fmla="*/ 14203016 w 17521894"/>
              <a:gd name="connsiteY150" fmla="*/ 4205420 h 9625007"/>
              <a:gd name="connsiteX151" fmla="*/ 13219644 w 17521894"/>
              <a:gd name="connsiteY151" fmla="*/ 4205420 h 9625007"/>
              <a:gd name="connsiteX152" fmla="*/ 9934287 w 17521894"/>
              <a:gd name="connsiteY152" fmla="*/ 3234099 h 9625007"/>
              <a:gd name="connsiteX153" fmla="*/ 10906488 w 17521894"/>
              <a:gd name="connsiteY153" fmla="*/ 3234099 h 9625007"/>
              <a:gd name="connsiteX154" fmla="*/ 10906488 w 17521894"/>
              <a:gd name="connsiteY154" fmla="*/ 4205420 h 9625007"/>
              <a:gd name="connsiteX155" fmla="*/ 9934287 w 17521894"/>
              <a:gd name="connsiteY155" fmla="*/ 4205420 h 9625007"/>
              <a:gd name="connsiteX156" fmla="*/ 5509130 w 17521894"/>
              <a:gd name="connsiteY156" fmla="*/ 3234099 h 9625007"/>
              <a:gd name="connsiteX157" fmla="*/ 6481328 w 17521894"/>
              <a:gd name="connsiteY157" fmla="*/ 3234099 h 9625007"/>
              <a:gd name="connsiteX158" fmla="*/ 6481328 w 17521894"/>
              <a:gd name="connsiteY158" fmla="*/ 4205420 h 9625007"/>
              <a:gd name="connsiteX159" fmla="*/ 5509130 w 17521894"/>
              <a:gd name="connsiteY159" fmla="*/ 4205420 h 9625007"/>
              <a:gd name="connsiteX160" fmla="*/ 15432232 w 17521894"/>
              <a:gd name="connsiteY160" fmla="*/ 3234098 h 9625007"/>
              <a:gd name="connsiteX161" fmla="*/ 16415604 w 17521894"/>
              <a:gd name="connsiteY161" fmla="*/ 3234098 h 9625007"/>
              <a:gd name="connsiteX162" fmla="*/ 16415604 w 17521894"/>
              <a:gd name="connsiteY162" fmla="*/ 4205420 h 9625007"/>
              <a:gd name="connsiteX163" fmla="*/ 15432232 w 17521894"/>
              <a:gd name="connsiteY163" fmla="*/ 4205420 h 9625007"/>
              <a:gd name="connsiteX164" fmla="*/ 22350 w 17521894"/>
              <a:gd name="connsiteY164" fmla="*/ 3234097 h 9625007"/>
              <a:gd name="connsiteX165" fmla="*/ 994550 w 17521894"/>
              <a:gd name="connsiteY165" fmla="*/ 3234097 h 9625007"/>
              <a:gd name="connsiteX166" fmla="*/ 994550 w 17521894"/>
              <a:gd name="connsiteY166" fmla="*/ 4205420 h 9625007"/>
              <a:gd name="connsiteX167" fmla="*/ 22350 w 17521894"/>
              <a:gd name="connsiteY167" fmla="*/ 4205420 h 9625007"/>
              <a:gd name="connsiteX168" fmla="*/ 11029406 w 17521894"/>
              <a:gd name="connsiteY168" fmla="*/ 3234096 h 9625007"/>
              <a:gd name="connsiteX169" fmla="*/ 12012778 w 17521894"/>
              <a:gd name="connsiteY169" fmla="*/ 3234096 h 9625007"/>
              <a:gd name="connsiteX170" fmla="*/ 12012778 w 17521894"/>
              <a:gd name="connsiteY170" fmla="*/ 4205420 h 9625007"/>
              <a:gd name="connsiteX171" fmla="*/ 11029406 w 17521894"/>
              <a:gd name="connsiteY171" fmla="*/ 4205420 h 9625007"/>
              <a:gd name="connsiteX172" fmla="*/ 7732881 w 17521894"/>
              <a:gd name="connsiteY172" fmla="*/ 3234096 h 9625007"/>
              <a:gd name="connsiteX173" fmla="*/ 8716243 w 17521894"/>
              <a:gd name="connsiteY173" fmla="*/ 3234096 h 9625007"/>
              <a:gd name="connsiteX174" fmla="*/ 8716243 w 17521894"/>
              <a:gd name="connsiteY174" fmla="*/ 4205420 h 9625007"/>
              <a:gd name="connsiteX175" fmla="*/ 7732881 w 17521894"/>
              <a:gd name="connsiteY175" fmla="*/ 4205420 h 9625007"/>
              <a:gd name="connsiteX176" fmla="*/ 3307705 w 17521894"/>
              <a:gd name="connsiteY176" fmla="*/ 3234096 h 9625007"/>
              <a:gd name="connsiteX177" fmla="*/ 4291078 w 17521894"/>
              <a:gd name="connsiteY177" fmla="*/ 3234096 h 9625007"/>
              <a:gd name="connsiteX178" fmla="*/ 4291078 w 17521894"/>
              <a:gd name="connsiteY178" fmla="*/ 4205420 h 9625007"/>
              <a:gd name="connsiteX179" fmla="*/ 3307705 w 17521894"/>
              <a:gd name="connsiteY179" fmla="*/ 4205420 h 9625007"/>
              <a:gd name="connsiteX180" fmla="*/ 16538522 w 17521894"/>
              <a:gd name="connsiteY180" fmla="*/ 3234095 h 9625007"/>
              <a:gd name="connsiteX181" fmla="*/ 17510722 w 17521894"/>
              <a:gd name="connsiteY181" fmla="*/ 3234095 h 9625007"/>
              <a:gd name="connsiteX182" fmla="*/ 17510722 w 17521894"/>
              <a:gd name="connsiteY182" fmla="*/ 4205420 h 9625007"/>
              <a:gd name="connsiteX183" fmla="*/ 16538522 w 17521894"/>
              <a:gd name="connsiteY183" fmla="*/ 4205420 h 9625007"/>
              <a:gd name="connsiteX184" fmla="*/ 14314763 w 17521894"/>
              <a:gd name="connsiteY184" fmla="*/ 3234095 h 9625007"/>
              <a:gd name="connsiteX185" fmla="*/ 15298135 w 17521894"/>
              <a:gd name="connsiteY185" fmla="*/ 3234095 h 9625007"/>
              <a:gd name="connsiteX186" fmla="*/ 15298135 w 17521894"/>
              <a:gd name="connsiteY186" fmla="*/ 4205420 h 9625007"/>
              <a:gd name="connsiteX187" fmla="*/ 14314763 w 17521894"/>
              <a:gd name="connsiteY187" fmla="*/ 4205420 h 9625007"/>
              <a:gd name="connsiteX188" fmla="*/ 6604243 w 17521894"/>
              <a:gd name="connsiteY188" fmla="*/ 3234095 h 9625007"/>
              <a:gd name="connsiteX189" fmla="*/ 7576442 w 17521894"/>
              <a:gd name="connsiteY189" fmla="*/ 3234095 h 9625007"/>
              <a:gd name="connsiteX190" fmla="*/ 7576442 w 17521894"/>
              <a:gd name="connsiteY190" fmla="*/ 4205420 h 9625007"/>
              <a:gd name="connsiteX191" fmla="*/ 6604243 w 17521894"/>
              <a:gd name="connsiteY191" fmla="*/ 4205420 h 9625007"/>
              <a:gd name="connsiteX192" fmla="*/ 7732898 w 17521894"/>
              <a:gd name="connsiteY192" fmla="*/ 2163430 h 9625007"/>
              <a:gd name="connsiteX193" fmla="*/ 8716243 w 17521894"/>
              <a:gd name="connsiteY193" fmla="*/ 2163430 h 9625007"/>
              <a:gd name="connsiteX194" fmla="*/ 8716243 w 17521894"/>
              <a:gd name="connsiteY194" fmla="*/ 3123724 h 9625007"/>
              <a:gd name="connsiteX195" fmla="*/ 7732898 w 17521894"/>
              <a:gd name="connsiteY195" fmla="*/ 3123724 h 9625007"/>
              <a:gd name="connsiteX196" fmla="*/ 22364 w 17521894"/>
              <a:gd name="connsiteY196" fmla="*/ 2163430 h 9625007"/>
              <a:gd name="connsiteX197" fmla="*/ 994564 w 17521894"/>
              <a:gd name="connsiteY197" fmla="*/ 2163430 h 9625007"/>
              <a:gd name="connsiteX198" fmla="*/ 994564 w 17521894"/>
              <a:gd name="connsiteY198" fmla="*/ 3123724 h 9625007"/>
              <a:gd name="connsiteX199" fmla="*/ 22364 w 17521894"/>
              <a:gd name="connsiteY199" fmla="*/ 3123724 h 9625007"/>
              <a:gd name="connsiteX200" fmla="*/ 12124526 w 17521894"/>
              <a:gd name="connsiteY200" fmla="*/ 2163429 h 9625007"/>
              <a:gd name="connsiteX201" fmla="*/ 13107898 w 17521894"/>
              <a:gd name="connsiteY201" fmla="*/ 2163429 h 9625007"/>
              <a:gd name="connsiteX202" fmla="*/ 13107898 w 17521894"/>
              <a:gd name="connsiteY202" fmla="*/ 3123723 h 9625007"/>
              <a:gd name="connsiteX203" fmla="*/ 12124526 w 17521894"/>
              <a:gd name="connsiteY203" fmla="*/ 3123723 h 9625007"/>
              <a:gd name="connsiteX204" fmla="*/ 9934287 w 17521894"/>
              <a:gd name="connsiteY204" fmla="*/ 2163429 h 9625007"/>
              <a:gd name="connsiteX205" fmla="*/ 10906488 w 17521894"/>
              <a:gd name="connsiteY205" fmla="*/ 2163429 h 9625007"/>
              <a:gd name="connsiteX206" fmla="*/ 10906488 w 17521894"/>
              <a:gd name="connsiteY206" fmla="*/ 3123724 h 9625007"/>
              <a:gd name="connsiteX207" fmla="*/ 9934287 w 17521894"/>
              <a:gd name="connsiteY207" fmla="*/ 3123724 h 9625007"/>
              <a:gd name="connsiteX208" fmla="*/ 4402840 w 17521894"/>
              <a:gd name="connsiteY208" fmla="*/ 2163429 h 9625007"/>
              <a:gd name="connsiteX209" fmla="*/ 5386215 w 17521894"/>
              <a:gd name="connsiteY209" fmla="*/ 2163429 h 9625007"/>
              <a:gd name="connsiteX210" fmla="*/ 5386215 w 17521894"/>
              <a:gd name="connsiteY210" fmla="*/ 3123723 h 9625007"/>
              <a:gd name="connsiteX211" fmla="*/ 4402840 w 17521894"/>
              <a:gd name="connsiteY211" fmla="*/ 3123723 h 9625007"/>
              <a:gd name="connsiteX212" fmla="*/ 2212602 w 17521894"/>
              <a:gd name="connsiteY212" fmla="*/ 2163429 h 9625007"/>
              <a:gd name="connsiteX213" fmla="*/ 3195974 w 17521894"/>
              <a:gd name="connsiteY213" fmla="*/ 2163429 h 9625007"/>
              <a:gd name="connsiteX214" fmla="*/ 3195974 w 17521894"/>
              <a:gd name="connsiteY214" fmla="*/ 3123724 h 9625007"/>
              <a:gd name="connsiteX215" fmla="*/ 2212602 w 17521894"/>
              <a:gd name="connsiteY215" fmla="*/ 3123724 h 9625007"/>
              <a:gd name="connsiteX216" fmla="*/ 15432232 w 17521894"/>
              <a:gd name="connsiteY216" fmla="*/ 2163428 h 9625007"/>
              <a:gd name="connsiteX217" fmla="*/ 16415604 w 17521894"/>
              <a:gd name="connsiteY217" fmla="*/ 2163428 h 9625007"/>
              <a:gd name="connsiteX218" fmla="*/ 16415604 w 17521894"/>
              <a:gd name="connsiteY218" fmla="*/ 3123722 h 9625007"/>
              <a:gd name="connsiteX219" fmla="*/ 15432232 w 17521894"/>
              <a:gd name="connsiteY219" fmla="*/ 3123722 h 9625007"/>
              <a:gd name="connsiteX220" fmla="*/ 13219644 w 17521894"/>
              <a:gd name="connsiteY220" fmla="*/ 2163428 h 9625007"/>
              <a:gd name="connsiteX221" fmla="*/ 14203016 w 17521894"/>
              <a:gd name="connsiteY221" fmla="*/ 2163428 h 9625007"/>
              <a:gd name="connsiteX222" fmla="*/ 14203016 w 17521894"/>
              <a:gd name="connsiteY222" fmla="*/ 3123722 h 9625007"/>
              <a:gd name="connsiteX223" fmla="*/ 13219644 w 17521894"/>
              <a:gd name="connsiteY223" fmla="*/ 3123722 h 9625007"/>
              <a:gd name="connsiteX224" fmla="*/ 11029406 w 17521894"/>
              <a:gd name="connsiteY224" fmla="*/ 2163428 h 9625007"/>
              <a:gd name="connsiteX225" fmla="*/ 12012778 w 17521894"/>
              <a:gd name="connsiteY225" fmla="*/ 2163428 h 9625007"/>
              <a:gd name="connsiteX226" fmla="*/ 12012778 w 17521894"/>
              <a:gd name="connsiteY226" fmla="*/ 3123722 h 9625007"/>
              <a:gd name="connsiteX227" fmla="*/ 11029406 w 17521894"/>
              <a:gd name="connsiteY227" fmla="*/ 3123722 h 9625007"/>
              <a:gd name="connsiteX228" fmla="*/ 6604257 w 17521894"/>
              <a:gd name="connsiteY228" fmla="*/ 2163428 h 9625007"/>
              <a:gd name="connsiteX229" fmla="*/ 7576456 w 17521894"/>
              <a:gd name="connsiteY229" fmla="*/ 2163428 h 9625007"/>
              <a:gd name="connsiteX230" fmla="*/ 7576456 w 17521894"/>
              <a:gd name="connsiteY230" fmla="*/ 3123722 h 9625007"/>
              <a:gd name="connsiteX231" fmla="*/ 6604257 w 17521894"/>
              <a:gd name="connsiteY231" fmla="*/ 3123722 h 9625007"/>
              <a:gd name="connsiteX232" fmla="*/ 5509136 w 17521894"/>
              <a:gd name="connsiteY232" fmla="*/ 2163428 h 9625007"/>
              <a:gd name="connsiteX233" fmla="*/ 6481338 w 17521894"/>
              <a:gd name="connsiteY233" fmla="*/ 2163428 h 9625007"/>
              <a:gd name="connsiteX234" fmla="*/ 6481338 w 17521894"/>
              <a:gd name="connsiteY234" fmla="*/ 3123722 h 9625007"/>
              <a:gd name="connsiteX235" fmla="*/ 5509136 w 17521894"/>
              <a:gd name="connsiteY235" fmla="*/ 3123722 h 9625007"/>
              <a:gd name="connsiteX236" fmla="*/ 3307717 w 17521894"/>
              <a:gd name="connsiteY236" fmla="*/ 2163428 h 9625007"/>
              <a:gd name="connsiteX237" fmla="*/ 4291092 w 17521894"/>
              <a:gd name="connsiteY237" fmla="*/ 2163428 h 9625007"/>
              <a:gd name="connsiteX238" fmla="*/ 4291092 w 17521894"/>
              <a:gd name="connsiteY238" fmla="*/ 3123722 h 9625007"/>
              <a:gd name="connsiteX239" fmla="*/ 3307717 w 17521894"/>
              <a:gd name="connsiteY239" fmla="*/ 3123722 h 9625007"/>
              <a:gd name="connsiteX240" fmla="*/ 16538522 w 17521894"/>
              <a:gd name="connsiteY240" fmla="*/ 2163427 h 9625007"/>
              <a:gd name="connsiteX241" fmla="*/ 17510722 w 17521894"/>
              <a:gd name="connsiteY241" fmla="*/ 2163427 h 9625007"/>
              <a:gd name="connsiteX242" fmla="*/ 17510722 w 17521894"/>
              <a:gd name="connsiteY242" fmla="*/ 3123722 h 9625007"/>
              <a:gd name="connsiteX243" fmla="*/ 16538522 w 17521894"/>
              <a:gd name="connsiteY243" fmla="*/ 3123722 h 9625007"/>
              <a:gd name="connsiteX244" fmla="*/ 14314763 w 17521894"/>
              <a:gd name="connsiteY244" fmla="*/ 2163427 h 9625007"/>
              <a:gd name="connsiteX245" fmla="*/ 15298135 w 17521894"/>
              <a:gd name="connsiteY245" fmla="*/ 2163427 h 9625007"/>
              <a:gd name="connsiteX246" fmla="*/ 15298135 w 17521894"/>
              <a:gd name="connsiteY246" fmla="*/ 3123722 h 9625007"/>
              <a:gd name="connsiteX247" fmla="*/ 14314763 w 17521894"/>
              <a:gd name="connsiteY247" fmla="*/ 3123722 h 9625007"/>
              <a:gd name="connsiteX248" fmla="*/ 8827991 w 17521894"/>
              <a:gd name="connsiteY248" fmla="*/ 2163424 h 9625007"/>
              <a:gd name="connsiteX249" fmla="*/ 9811363 w 17521894"/>
              <a:gd name="connsiteY249" fmla="*/ 2163424 h 9625007"/>
              <a:gd name="connsiteX250" fmla="*/ 9811363 w 17521894"/>
              <a:gd name="connsiteY250" fmla="*/ 3123719 h 9625007"/>
              <a:gd name="connsiteX251" fmla="*/ 8827991 w 17521894"/>
              <a:gd name="connsiteY251" fmla="*/ 3123719 h 9625007"/>
              <a:gd name="connsiteX252" fmla="*/ 1117470 w 17521894"/>
              <a:gd name="connsiteY252" fmla="*/ 2163424 h 9625007"/>
              <a:gd name="connsiteX253" fmla="*/ 2100843 w 17521894"/>
              <a:gd name="connsiteY253" fmla="*/ 2163424 h 9625007"/>
              <a:gd name="connsiteX254" fmla="*/ 2100843 w 17521894"/>
              <a:gd name="connsiteY254" fmla="*/ 3123720 h 9625007"/>
              <a:gd name="connsiteX255" fmla="*/ 1117470 w 17521894"/>
              <a:gd name="connsiteY255" fmla="*/ 3123720 h 9625007"/>
              <a:gd name="connsiteX256" fmla="*/ 8827991 w 17521894"/>
              <a:gd name="connsiteY256" fmla="*/ 1081717 h 9625007"/>
              <a:gd name="connsiteX257" fmla="*/ 9811363 w 17521894"/>
              <a:gd name="connsiteY257" fmla="*/ 1081717 h 9625007"/>
              <a:gd name="connsiteX258" fmla="*/ 9811363 w 17521894"/>
              <a:gd name="connsiteY258" fmla="*/ 2042017 h 9625007"/>
              <a:gd name="connsiteX259" fmla="*/ 8827991 w 17521894"/>
              <a:gd name="connsiteY259" fmla="*/ 2042017 h 9625007"/>
              <a:gd name="connsiteX260" fmla="*/ 1117480 w 17521894"/>
              <a:gd name="connsiteY260" fmla="*/ 1081717 h 9625007"/>
              <a:gd name="connsiteX261" fmla="*/ 2100854 w 17521894"/>
              <a:gd name="connsiteY261" fmla="*/ 1081717 h 9625007"/>
              <a:gd name="connsiteX262" fmla="*/ 2100854 w 17521894"/>
              <a:gd name="connsiteY262" fmla="*/ 2042017 h 9625007"/>
              <a:gd name="connsiteX263" fmla="*/ 1117480 w 17521894"/>
              <a:gd name="connsiteY263" fmla="*/ 2042017 h 9625007"/>
              <a:gd name="connsiteX264" fmla="*/ 14314763 w 17521894"/>
              <a:gd name="connsiteY264" fmla="*/ 1081715 h 9625007"/>
              <a:gd name="connsiteX265" fmla="*/ 15298135 w 17521894"/>
              <a:gd name="connsiteY265" fmla="*/ 1081715 h 9625007"/>
              <a:gd name="connsiteX266" fmla="*/ 15298135 w 17521894"/>
              <a:gd name="connsiteY266" fmla="*/ 2042015 h 9625007"/>
              <a:gd name="connsiteX267" fmla="*/ 14314763 w 17521894"/>
              <a:gd name="connsiteY267" fmla="*/ 2042015 h 9625007"/>
              <a:gd name="connsiteX268" fmla="*/ 6604256 w 17521894"/>
              <a:gd name="connsiteY268" fmla="*/ 1081715 h 9625007"/>
              <a:gd name="connsiteX269" fmla="*/ 7576454 w 17521894"/>
              <a:gd name="connsiteY269" fmla="*/ 1081715 h 9625007"/>
              <a:gd name="connsiteX270" fmla="*/ 7576454 w 17521894"/>
              <a:gd name="connsiteY270" fmla="*/ 2042015 h 9625007"/>
              <a:gd name="connsiteX271" fmla="*/ 6604256 w 17521894"/>
              <a:gd name="connsiteY271" fmla="*/ 2042015 h 9625007"/>
              <a:gd name="connsiteX272" fmla="*/ 16538522 w 17521894"/>
              <a:gd name="connsiteY272" fmla="*/ 1081714 h 9625007"/>
              <a:gd name="connsiteX273" fmla="*/ 17510722 w 17521894"/>
              <a:gd name="connsiteY273" fmla="*/ 1081714 h 9625007"/>
              <a:gd name="connsiteX274" fmla="*/ 17510722 w 17521894"/>
              <a:gd name="connsiteY274" fmla="*/ 2042015 h 9625007"/>
              <a:gd name="connsiteX275" fmla="*/ 16538522 w 17521894"/>
              <a:gd name="connsiteY275" fmla="*/ 2042015 h 9625007"/>
              <a:gd name="connsiteX276" fmla="*/ 5509135 w 17521894"/>
              <a:gd name="connsiteY276" fmla="*/ 1081714 h 9625007"/>
              <a:gd name="connsiteX277" fmla="*/ 6481334 w 17521894"/>
              <a:gd name="connsiteY277" fmla="*/ 1081714 h 9625007"/>
              <a:gd name="connsiteX278" fmla="*/ 6481334 w 17521894"/>
              <a:gd name="connsiteY278" fmla="*/ 2042015 h 9625007"/>
              <a:gd name="connsiteX279" fmla="*/ 5509135 w 17521894"/>
              <a:gd name="connsiteY279" fmla="*/ 2042015 h 9625007"/>
              <a:gd name="connsiteX280" fmla="*/ 15432232 w 17521894"/>
              <a:gd name="connsiteY280" fmla="*/ 1081714 h 9625007"/>
              <a:gd name="connsiteX281" fmla="*/ 16415604 w 17521894"/>
              <a:gd name="connsiteY281" fmla="*/ 1081714 h 9625007"/>
              <a:gd name="connsiteX282" fmla="*/ 16415604 w 17521894"/>
              <a:gd name="connsiteY282" fmla="*/ 2042015 h 9625007"/>
              <a:gd name="connsiteX283" fmla="*/ 15432232 w 17521894"/>
              <a:gd name="connsiteY283" fmla="*/ 2042015 h 9625007"/>
              <a:gd name="connsiteX284" fmla="*/ 13219644 w 17521894"/>
              <a:gd name="connsiteY284" fmla="*/ 1081714 h 9625007"/>
              <a:gd name="connsiteX285" fmla="*/ 14203016 w 17521894"/>
              <a:gd name="connsiteY285" fmla="*/ 1081714 h 9625007"/>
              <a:gd name="connsiteX286" fmla="*/ 14203016 w 17521894"/>
              <a:gd name="connsiteY286" fmla="*/ 2042015 h 9625007"/>
              <a:gd name="connsiteX287" fmla="*/ 13219644 w 17521894"/>
              <a:gd name="connsiteY287" fmla="*/ 2042015 h 9625007"/>
              <a:gd name="connsiteX288" fmla="*/ 12135697 w 17521894"/>
              <a:gd name="connsiteY288" fmla="*/ 1081714 h 9625007"/>
              <a:gd name="connsiteX289" fmla="*/ 13119069 w 17521894"/>
              <a:gd name="connsiteY289" fmla="*/ 1081714 h 9625007"/>
              <a:gd name="connsiteX290" fmla="*/ 13119069 w 17521894"/>
              <a:gd name="connsiteY290" fmla="*/ 2042014 h 9625007"/>
              <a:gd name="connsiteX291" fmla="*/ 12135697 w 17521894"/>
              <a:gd name="connsiteY291" fmla="*/ 2042014 h 9625007"/>
              <a:gd name="connsiteX292" fmla="*/ 11029406 w 17521894"/>
              <a:gd name="connsiteY292" fmla="*/ 1081714 h 9625007"/>
              <a:gd name="connsiteX293" fmla="*/ 12012778 w 17521894"/>
              <a:gd name="connsiteY293" fmla="*/ 1081714 h 9625007"/>
              <a:gd name="connsiteX294" fmla="*/ 12012778 w 17521894"/>
              <a:gd name="connsiteY294" fmla="*/ 2042014 h 9625007"/>
              <a:gd name="connsiteX295" fmla="*/ 11029406 w 17521894"/>
              <a:gd name="connsiteY295" fmla="*/ 2042014 h 9625007"/>
              <a:gd name="connsiteX296" fmla="*/ 4414012 w 17521894"/>
              <a:gd name="connsiteY296" fmla="*/ 1081714 h 9625007"/>
              <a:gd name="connsiteX297" fmla="*/ 5397385 w 17521894"/>
              <a:gd name="connsiteY297" fmla="*/ 1081714 h 9625007"/>
              <a:gd name="connsiteX298" fmla="*/ 5397385 w 17521894"/>
              <a:gd name="connsiteY298" fmla="*/ 2042014 h 9625007"/>
              <a:gd name="connsiteX299" fmla="*/ 4414012 w 17521894"/>
              <a:gd name="connsiteY299" fmla="*/ 2042014 h 9625007"/>
              <a:gd name="connsiteX300" fmla="*/ 3307713 w 17521894"/>
              <a:gd name="connsiteY300" fmla="*/ 1081714 h 9625007"/>
              <a:gd name="connsiteX301" fmla="*/ 4291088 w 17521894"/>
              <a:gd name="connsiteY301" fmla="*/ 1081714 h 9625007"/>
              <a:gd name="connsiteX302" fmla="*/ 4291088 w 17521894"/>
              <a:gd name="connsiteY302" fmla="*/ 2042014 h 9625007"/>
              <a:gd name="connsiteX303" fmla="*/ 3307713 w 17521894"/>
              <a:gd name="connsiteY303" fmla="*/ 2042014 h 9625007"/>
              <a:gd name="connsiteX304" fmla="*/ 9934287 w 17521894"/>
              <a:gd name="connsiteY304" fmla="*/ 1081711 h 9625007"/>
              <a:gd name="connsiteX305" fmla="*/ 10906488 w 17521894"/>
              <a:gd name="connsiteY305" fmla="*/ 1081711 h 9625007"/>
              <a:gd name="connsiteX306" fmla="*/ 10906488 w 17521894"/>
              <a:gd name="connsiteY306" fmla="*/ 2042012 h 9625007"/>
              <a:gd name="connsiteX307" fmla="*/ 9934287 w 17521894"/>
              <a:gd name="connsiteY307" fmla="*/ 2042012 h 9625007"/>
              <a:gd name="connsiteX308" fmla="*/ 2212590 w 17521894"/>
              <a:gd name="connsiteY308" fmla="*/ 1081711 h 9625007"/>
              <a:gd name="connsiteX309" fmla="*/ 3195962 w 17521894"/>
              <a:gd name="connsiteY309" fmla="*/ 1081711 h 9625007"/>
              <a:gd name="connsiteX310" fmla="*/ 3195962 w 17521894"/>
              <a:gd name="connsiteY310" fmla="*/ 2042012 h 9625007"/>
              <a:gd name="connsiteX311" fmla="*/ 2212590 w 17521894"/>
              <a:gd name="connsiteY311" fmla="*/ 2042012 h 9625007"/>
              <a:gd name="connsiteX312" fmla="*/ 7732898 w 17521894"/>
              <a:gd name="connsiteY312" fmla="*/ 1070681 h 9625007"/>
              <a:gd name="connsiteX313" fmla="*/ 8716243 w 17521894"/>
              <a:gd name="connsiteY313" fmla="*/ 1070681 h 9625007"/>
              <a:gd name="connsiteX314" fmla="*/ 8716243 w 17521894"/>
              <a:gd name="connsiteY314" fmla="*/ 2030981 h 9625007"/>
              <a:gd name="connsiteX315" fmla="*/ 7732898 w 17521894"/>
              <a:gd name="connsiteY315" fmla="*/ 2030981 h 9625007"/>
              <a:gd name="connsiteX316" fmla="*/ 22364 w 17521894"/>
              <a:gd name="connsiteY316" fmla="*/ 1070681 h 9625007"/>
              <a:gd name="connsiteX317" fmla="*/ 994563 w 17521894"/>
              <a:gd name="connsiteY317" fmla="*/ 1070681 h 9625007"/>
              <a:gd name="connsiteX318" fmla="*/ 994563 w 17521894"/>
              <a:gd name="connsiteY318" fmla="*/ 2030981 h 9625007"/>
              <a:gd name="connsiteX319" fmla="*/ 22364 w 17521894"/>
              <a:gd name="connsiteY319" fmla="*/ 2030981 h 9625007"/>
              <a:gd name="connsiteX320" fmla="*/ 3307713 w 17521894"/>
              <a:gd name="connsiteY320" fmla="*/ 4 h 9625007"/>
              <a:gd name="connsiteX321" fmla="*/ 4291086 w 17521894"/>
              <a:gd name="connsiteY321" fmla="*/ 4 h 9625007"/>
              <a:gd name="connsiteX322" fmla="*/ 4291086 w 17521894"/>
              <a:gd name="connsiteY322" fmla="*/ 960300 h 9625007"/>
              <a:gd name="connsiteX323" fmla="*/ 3307713 w 17521894"/>
              <a:gd name="connsiteY323" fmla="*/ 960300 h 9625007"/>
              <a:gd name="connsiteX324" fmla="*/ 11029406 w 17521894"/>
              <a:gd name="connsiteY324" fmla="*/ 4 h 9625007"/>
              <a:gd name="connsiteX325" fmla="*/ 12012778 w 17521894"/>
              <a:gd name="connsiteY325" fmla="*/ 4 h 9625007"/>
              <a:gd name="connsiteX326" fmla="*/ 12012778 w 17521894"/>
              <a:gd name="connsiteY326" fmla="*/ 960300 h 9625007"/>
              <a:gd name="connsiteX327" fmla="*/ 11029406 w 17521894"/>
              <a:gd name="connsiteY327" fmla="*/ 960300 h 9625007"/>
              <a:gd name="connsiteX328" fmla="*/ 4402834 w 17521894"/>
              <a:gd name="connsiteY328" fmla="*/ 4 h 9625007"/>
              <a:gd name="connsiteX329" fmla="*/ 5386206 w 17521894"/>
              <a:gd name="connsiteY329" fmla="*/ 4 h 9625007"/>
              <a:gd name="connsiteX330" fmla="*/ 5386206 w 17521894"/>
              <a:gd name="connsiteY330" fmla="*/ 960300 h 9625007"/>
              <a:gd name="connsiteX331" fmla="*/ 4402834 w 17521894"/>
              <a:gd name="connsiteY331" fmla="*/ 960300 h 9625007"/>
              <a:gd name="connsiteX332" fmla="*/ 12124526 w 17521894"/>
              <a:gd name="connsiteY332" fmla="*/ 4 h 9625007"/>
              <a:gd name="connsiteX333" fmla="*/ 13107898 w 17521894"/>
              <a:gd name="connsiteY333" fmla="*/ 4 h 9625007"/>
              <a:gd name="connsiteX334" fmla="*/ 13107898 w 17521894"/>
              <a:gd name="connsiteY334" fmla="*/ 960300 h 9625007"/>
              <a:gd name="connsiteX335" fmla="*/ 12124526 w 17521894"/>
              <a:gd name="connsiteY335" fmla="*/ 960300 h 9625007"/>
              <a:gd name="connsiteX336" fmla="*/ 5509132 w 17521894"/>
              <a:gd name="connsiteY336" fmla="*/ 4 h 9625007"/>
              <a:gd name="connsiteX337" fmla="*/ 6481332 w 17521894"/>
              <a:gd name="connsiteY337" fmla="*/ 4 h 9625007"/>
              <a:gd name="connsiteX338" fmla="*/ 6481332 w 17521894"/>
              <a:gd name="connsiteY338" fmla="*/ 960300 h 9625007"/>
              <a:gd name="connsiteX339" fmla="*/ 5509132 w 17521894"/>
              <a:gd name="connsiteY339" fmla="*/ 960300 h 9625007"/>
              <a:gd name="connsiteX340" fmla="*/ 13219644 w 17521894"/>
              <a:gd name="connsiteY340" fmla="*/ 3 h 9625007"/>
              <a:gd name="connsiteX341" fmla="*/ 14203016 w 17521894"/>
              <a:gd name="connsiteY341" fmla="*/ 3 h 9625007"/>
              <a:gd name="connsiteX342" fmla="*/ 14203016 w 17521894"/>
              <a:gd name="connsiteY342" fmla="*/ 960300 h 9625007"/>
              <a:gd name="connsiteX343" fmla="*/ 13219644 w 17521894"/>
              <a:gd name="connsiteY343" fmla="*/ 960300 h 9625007"/>
              <a:gd name="connsiteX344" fmla="*/ 15432232 w 17521894"/>
              <a:gd name="connsiteY344" fmla="*/ 3 h 9625007"/>
              <a:gd name="connsiteX345" fmla="*/ 16415604 w 17521894"/>
              <a:gd name="connsiteY345" fmla="*/ 3 h 9625007"/>
              <a:gd name="connsiteX346" fmla="*/ 16415604 w 17521894"/>
              <a:gd name="connsiteY346" fmla="*/ 960299 h 9625007"/>
              <a:gd name="connsiteX347" fmla="*/ 15432232 w 17521894"/>
              <a:gd name="connsiteY347" fmla="*/ 960299 h 9625007"/>
              <a:gd name="connsiteX348" fmla="*/ 6615422 w 17521894"/>
              <a:gd name="connsiteY348" fmla="*/ 3 h 9625007"/>
              <a:gd name="connsiteX349" fmla="*/ 7587621 w 17521894"/>
              <a:gd name="connsiteY349" fmla="*/ 3 h 9625007"/>
              <a:gd name="connsiteX350" fmla="*/ 7587621 w 17521894"/>
              <a:gd name="connsiteY350" fmla="*/ 960299 h 9625007"/>
              <a:gd name="connsiteX351" fmla="*/ 6615422 w 17521894"/>
              <a:gd name="connsiteY351" fmla="*/ 960299 h 9625007"/>
              <a:gd name="connsiteX352" fmla="*/ 14325934 w 17521894"/>
              <a:gd name="connsiteY352" fmla="*/ 3 h 9625007"/>
              <a:gd name="connsiteX353" fmla="*/ 15309306 w 17521894"/>
              <a:gd name="connsiteY353" fmla="*/ 3 h 9625007"/>
              <a:gd name="connsiteX354" fmla="*/ 15309306 w 17521894"/>
              <a:gd name="connsiteY354" fmla="*/ 960299 h 9625007"/>
              <a:gd name="connsiteX355" fmla="*/ 14325934 w 17521894"/>
              <a:gd name="connsiteY355" fmla="*/ 960299 h 9625007"/>
              <a:gd name="connsiteX356" fmla="*/ 16538522 w 17521894"/>
              <a:gd name="connsiteY356" fmla="*/ 3 h 9625007"/>
              <a:gd name="connsiteX357" fmla="*/ 17521894 w 17521894"/>
              <a:gd name="connsiteY357" fmla="*/ 3 h 9625007"/>
              <a:gd name="connsiteX358" fmla="*/ 17521894 w 17521894"/>
              <a:gd name="connsiteY358" fmla="*/ 960299 h 9625007"/>
              <a:gd name="connsiteX359" fmla="*/ 16538522 w 17521894"/>
              <a:gd name="connsiteY359" fmla="*/ 960299 h 9625007"/>
              <a:gd name="connsiteX360" fmla="*/ 2212590 w 17521894"/>
              <a:gd name="connsiteY360" fmla="*/ 1 h 9625007"/>
              <a:gd name="connsiteX361" fmla="*/ 3195962 w 17521894"/>
              <a:gd name="connsiteY361" fmla="*/ 1 h 9625007"/>
              <a:gd name="connsiteX362" fmla="*/ 3195962 w 17521894"/>
              <a:gd name="connsiteY362" fmla="*/ 960298 h 9625007"/>
              <a:gd name="connsiteX363" fmla="*/ 2212590 w 17521894"/>
              <a:gd name="connsiteY363" fmla="*/ 960298 h 9625007"/>
              <a:gd name="connsiteX364" fmla="*/ 9934287 w 17521894"/>
              <a:gd name="connsiteY364" fmla="*/ 1 h 9625007"/>
              <a:gd name="connsiteX365" fmla="*/ 10906488 w 17521894"/>
              <a:gd name="connsiteY365" fmla="*/ 1 h 9625007"/>
              <a:gd name="connsiteX366" fmla="*/ 10906488 w 17521894"/>
              <a:gd name="connsiteY366" fmla="*/ 960297 h 9625007"/>
              <a:gd name="connsiteX367" fmla="*/ 9934287 w 17521894"/>
              <a:gd name="connsiteY367" fmla="*/ 960297 h 9625007"/>
              <a:gd name="connsiteX368" fmla="*/ 1106297 w 17521894"/>
              <a:gd name="connsiteY368" fmla="*/ 1 h 9625007"/>
              <a:gd name="connsiteX369" fmla="*/ 2089670 w 17521894"/>
              <a:gd name="connsiteY369" fmla="*/ 1 h 9625007"/>
              <a:gd name="connsiteX370" fmla="*/ 2089670 w 17521894"/>
              <a:gd name="connsiteY370" fmla="*/ 960297 h 9625007"/>
              <a:gd name="connsiteX371" fmla="*/ 1106297 w 17521894"/>
              <a:gd name="connsiteY371" fmla="*/ 960297 h 9625007"/>
              <a:gd name="connsiteX372" fmla="*/ 8827991 w 17521894"/>
              <a:gd name="connsiteY372" fmla="*/ 1 h 9625007"/>
              <a:gd name="connsiteX373" fmla="*/ 9800192 w 17521894"/>
              <a:gd name="connsiteY373" fmla="*/ 1 h 9625007"/>
              <a:gd name="connsiteX374" fmla="*/ 9800192 w 17521894"/>
              <a:gd name="connsiteY374" fmla="*/ 960297 h 9625007"/>
              <a:gd name="connsiteX375" fmla="*/ 8827991 w 17521894"/>
              <a:gd name="connsiteY375" fmla="*/ 960297 h 9625007"/>
              <a:gd name="connsiteX376" fmla="*/ 0 w 17521894"/>
              <a:gd name="connsiteY376" fmla="*/ 1 h 9625007"/>
              <a:gd name="connsiteX377" fmla="*/ 983372 w 17521894"/>
              <a:gd name="connsiteY377" fmla="*/ 1 h 9625007"/>
              <a:gd name="connsiteX378" fmla="*/ 983372 w 17521894"/>
              <a:gd name="connsiteY378" fmla="*/ 960297 h 9625007"/>
              <a:gd name="connsiteX379" fmla="*/ 0 w 17521894"/>
              <a:gd name="connsiteY379" fmla="*/ 960297 h 9625007"/>
              <a:gd name="connsiteX380" fmla="*/ 7721711 w 17521894"/>
              <a:gd name="connsiteY380" fmla="*/ 0 h 9625007"/>
              <a:gd name="connsiteX381" fmla="*/ 8693901 w 17521894"/>
              <a:gd name="connsiteY381" fmla="*/ 0 h 9625007"/>
              <a:gd name="connsiteX382" fmla="*/ 8693901 w 17521894"/>
              <a:gd name="connsiteY382" fmla="*/ 960297 h 9625007"/>
              <a:gd name="connsiteX383" fmla="*/ 7721711 w 17521894"/>
              <a:gd name="connsiteY383" fmla="*/ 960297 h 9625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</a:cxnLst>
            <a:rect l="l" t="t" r="r" b="b"/>
            <a:pathLst>
              <a:path w="17521894" h="9625007">
                <a:moveTo>
                  <a:pt x="11029406" y="8664710"/>
                </a:moveTo>
                <a:lnTo>
                  <a:pt x="12012778" y="8664710"/>
                </a:lnTo>
                <a:lnTo>
                  <a:pt x="12012778" y="9625007"/>
                </a:lnTo>
                <a:lnTo>
                  <a:pt x="11029406" y="9625007"/>
                </a:lnTo>
                <a:close/>
                <a:moveTo>
                  <a:pt x="7732871" y="8664710"/>
                </a:moveTo>
                <a:lnTo>
                  <a:pt x="8716243" y="8664710"/>
                </a:lnTo>
                <a:lnTo>
                  <a:pt x="8716243" y="9625007"/>
                </a:lnTo>
                <a:lnTo>
                  <a:pt x="7732871" y="9625007"/>
                </a:lnTo>
                <a:close/>
                <a:moveTo>
                  <a:pt x="3307702" y="8664710"/>
                </a:moveTo>
                <a:lnTo>
                  <a:pt x="4291075" y="8664710"/>
                </a:lnTo>
                <a:lnTo>
                  <a:pt x="4291075" y="9625007"/>
                </a:lnTo>
                <a:lnTo>
                  <a:pt x="3307702" y="9625007"/>
                </a:lnTo>
                <a:close/>
                <a:moveTo>
                  <a:pt x="22341" y="8664710"/>
                </a:moveTo>
                <a:lnTo>
                  <a:pt x="994541" y="8664710"/>
                </a:lnTo>
                <a:lnTo>
                  <a:pt x="994541" y="9625007"/>
                </a:lnTo>
                <a:lnTo>
                  <a:pt x="22341" y="9625007"/>
                </a:lnTo>
                <a:close/>
                <a:moveTo>
                  <a:pt x="16538522" y="8653670"/>
                </a:moveTo>
                <a:lnTo>
                  <a:pt x="17510722" y="8653670"/>
                </a:lnTo>
                <a:lnTo>
                  <a:pt x="17510722" y="9613967"/>
                </a:lnTo>
                <a:lnTo>
                  <a:pt x="16538522" y="9613967"/>
                </a:lnTo>
                <a:close/>
                <a:moveTo>
                  <a:pt x="15432232" y="8653670"/>
                </a:moveTo>
                <a:lnTo>
                  <a:pt x="16415604" y="8653670"/>
                </a:lnTo>
                <a:lnTo>
                  <a:pt x="16415604" y="9613967"/>
                </a:lnTo>
                <a:lnTo>
                  <a:pt x="15432232" y="9613967"/>
                </a:lnTo>
                <a:close/>
                <a:moveTo>
                  <a:pt x="14314763" y="8653670"/>
                </a:moveTo>
                <a:lnTo>
                  <a:pt x="15298135" y="8653670"/>
                </a:lnTo>
                <a:lnTo>
                  <a:pt x="15298135" y="9613967"/>
                </a:lnTo>
                <a:lnTo>
                  <a:pt x="14314763" y="9613967"/>
                </a:lnTo>
                <a:close/>
                <a:moveTo>
                  <a:pt x="13219644" y="8653670"/>
                </a:moveTo>
                <a:lnTo>
                  <a:pt x="14203016" y="8653670"/>
                </a:lnTo>
                <a:lnTo>
                  <a:pt x="14203016" y="9613967"/>
                </a:lnTo>
                <a:lnTo>
                  <a:pt x="13219644" y="9613967"/>
                </a:lnTo>
                <a:close/>
                <a:moveTo>
                  <a:pt x="12124526" y="8653670"/>
                </a:moveTo>
                <a:lnTo>
                  <a:pt x="13107898" y="8653670"/>
                </a:lnTo>
                <a:lnTo>
                  <a:pt x="13107898" y="9613967"/>
                </a:lnTo>
                <a:lnTo>
                  <a:pt x="12124526" y="9613967"/>
                </a:lnTo>
                <a:close/>
                <a:moveTo>
                  <a:pt x="9934287" y="8653670"/>
                </a:moveTo>
                <a:lnTo>
                  <a:pt x="10906488" y="8653670"/>
                </a:lnTo>
                <a:lnTo>
                  <a:pt x="10906488" y="9613967"/>
                </a:lnTo>
                <a:lnTo>
                  <a:pt x="9934287" y="9613967"/>
                </a:lnTo>
                <a:close/>
                <a:moveTo>
                  <a:pt x="8827991" y="8653670"/>
                </a:moveTo>
                <a:lnTo>
                  <a:pt x="9811363" y="8653670"/>
                </a:lnTo>
                <a:lnTo>
                  <a:pt x="9811363" y="9613967"/>
                </a:lnTo>
                <a:lnTo>
                  <a:pt x="8827991" y="9613967"/>
                </a:lnTo>
                <a:close/>
                <a:moveTo>
                  <a:pt x="6604234" y="8653670"/>
                </a:moveTo>
                <a:lnTo>
                  <a:pt x="7576436" y="8653670"/>
                </a:lnTo>
                <a:lnTo>
                  <a:pt x="7576436" y="9613967"/>
                </a:lnTo>
                <a:lnTo>
                  <a:pt x="6604234" y="9613967"/>
                </a:lnTo>
                <a:close/>
                <a:moveTo>
                  <a:pt x="5509117" y="8653670"/>
                </a:moveTo>
                <a:lnTo>
                  <a:pt x="6481318" y="8653670"/>
                </a:lnTo>
                <a:lnTo>
                  <a:pt x="6481318" y="9613967"/>
                </a:lnTo>
                <a:lnTo>
                  <a:pt x="5509117" y="9613967"/>
                </a:lnTo>
                <a:close/>
                <a:moveTo>
                  <a:pt x="4402819" y="8653670"/>
                </a:moveTo>
                <a:lnTo>
                  <a:pt x="5386192" y="8653670"/>
                </a:lnTo>
                <a:lnTo>
                  <a:pt x="5386192" y="9613967"/>
                </a:lnTo>
                <a:lnTo>
                  <a:pt x="4402819" y="9613967"/>
                </a:lnTo>
                <a:close/>
                <a:moveTo>
                  <a:pt x="2212579" y="8653670"/>
                </a:moveTo>
                <a:lnTo>
                  <a:pt x="3195951" y="8653670"/>
                </a:lnTo>
                <a:lnTo>
                  <a:pt x="3195951" y="9613967"/>
                </a:lnTo>
                <a:lnTo>
                  <a:pt x="2212579" y="9613967"/>
                </a:lnTo>
                <a:close/>
                <a:moveTo>
                  <a:pt x="1117460" y="8653670"/>
                </a:moveTo>
                <a:lnTo>
                  <a:pt x="2100832" y="8653670"/>
                </a:lnTo>
                <a:lnTo>
                  <a:pt x="2100832" y="9613967"/>
                </a:lnTo>
                <a:lnTo>
                  <a:pt x="1117460" y="9613967"/>
                </a:lnTo>
                <a:close/>
                <a:moveTo>
                  <a:pt x="15432232" y="7583002"/>
                </a:moveTo>
                <a:lnTo>
                  <a:pt x="16415604" y="7583002"/>
                </a:lnTo>
                <a:lnTo>
                  <a:pt x="16415604" y="8543299"/>
                </a:lnTo>
                <a:lnTo>
                  <a:pt x="15432232" y="8543299"/>
                </a:lnTo>
                <a:close/>
                <a:moveTo>
                  <a:pt x="13219644" y="7583002"/>
                </a:moveTo>
                <a:lnTo>
                  <a:pt x="14203016" y="7583002"/>
                </a:lnTo>
                <a:lnTo>
                  <a:pt x="14203016" y="8543299"/>
                </a:lnTo>
                <a:lnTo>
                  <a:pt x="13219644" y="8543299"/>
                </a:lnTo>
                <a:close/>
                <a:moveTo>
                  <a:pt x="5509118" y="7583002"/>
                </a:moveTo>
                <a:lnTo>
                  <a:pt x="6481320" y="7583002"/>
                </a:lnTo>
                <a:lnTo>
                  <a:pt x="6481320" y="8543299"/>
                </a:lnTo>
                <a:lnTo>
                  <a:pt x="5509118" y="8543299"/>
                </a:lnTo>
                <a:close/>
                <a:moveTo>
                  <a:pt x="16538522" y="7571960"/>
                </a:moveTo>
                <a:lnTo>
                  <a:pt x="17510722" y="7571960"/>
                </a:lnTo>
                <a:lnTo>
                  <a:pt x="17510722" y="8532257"/>
                </a:lnTo>
                <a:lnTo>
                  <a:pt x="16538522" y="8532257"/>
                </a:lnTo>
                <a:close/>
                <a:moveTo>
                  <a:pt x="14314763" y="7571960"/>
                </a:moveTo>
                <a:lnTo>
                  <a:pt x="15298135" y="7571960"/>
                </a:lnTo>
                <a:lnTo>
                  <a:pt x="15298135" y="8532257"/>
                </a:lnTo>
                <a:lnTo>
                  <a:pt x="14314763" y="8532257"/>
                </a:lnTo>
                <a:close/>
                <a:moveTo>
                  <a:pt x="12124526" y="7571960"/>
                </a:moveTo>
                <a:lnTo>
                  <a:pt x="13107898" y="7571960"/>
                </a:lnTo>
                <a:lnTo>
                  <a:pt x="13107898" y="8532257"/>
                </a:lnTo>
                <a:lnTo>
                  <a:pt x="12124526" y="8532257"/>
                </a:lnTo>
                <a:close/>
                <a:moveTo>
                  <a:pt x="11029406" y="7571960"/>
                </a:moveTo>
                <a:lnTo>
                  <a:pt x="12012778" y="7571960"/>
                </a:lnTo>
                <a:lnTo>
                  <a:pt x="12012778" y="8532257"/>
                </a:lnTo>
                <a:lnTo>
                  <a:pt x="11029406" y="8532257"/>
                </a:lnTo>
                <a:close/>
                <a:moveTo>
                  <a:pt x="9934287" y="7571960"/>
                </a:moveTo>
                <a:lnTo>
                  <a:pt x="10906488" y="7571960"/>
                </a:lnTo>
                <a:lnTo>
                  <a:pt x="10906488" y="8532257"/>
                </a:lnTo>
                <a:lnTo>
                  <a:pt x="9934287" y="8532257"/>
                </a:lnTo>
                <a:close/>
                <a:moveTo>
                  <a:pt x="8827991" y="7571960"/>
                </a:moveTo>
                <a:lnTo>
                  <a:pt x="9811363" y="7571960"/>
                </a:lnTo>
                <a:lnTo>
                  <a:pt x="9811363" y="8532257"/>
                </a:lnTo>
                <a:lnTo>
                  <a:pt x="8827991" y="8532257"/>
                </a:lnTo>
                <a:close/>
                <a:moveTo>
                  <a:pt x="7732872" y="7571960"/>
                </a:moveTo>
                <a:lnTo>
                  <a:pt x="8716243" y="7571960"/>
                </a:lnTo>
                <a:lnTo>
                  <a:pt x="8716243" y="8532257"/>
                </a:lnTo>
                <a:lnTo>
                  <a:pt x="7732872" y="8532257"/>
                </a:lnTo>
                <a:close/>
                <a:moveTo>
                  <a:pt x="6604242" y="7571960"/>
                </a:moveTo>
                <a:lnTo>
                  <a:pt x="7576440" y="7571960"/>
                </a:lnTo>
                <a:lnTo>
                  <a:pt x="7576440" y="8532257"/>
                </a:lnTo>
                <a:lnTo>
                  <a:pt x="6604242" y="8532257"/>
                </a:lnTo>
                <a:close/>
                <a:moveTo>
                  <a:pt x="4402819" y="7571960"/>
                </a:moveTo>
                <a:lnTo>
                  <a:pt x="5386192" y="7571960"/>
                </a:lnTo>
                <a:lnTo>
                  <a:pt x="5386192" y="8532257"/>
                </a:lnTo>
                <a:lnTo>
                  <a:pt x="4402819" y="8532257"/>
                </a:lnTo>
                <a:close/>
                <a:moveTo>
                  <a:pt x="3307702" y="7571960"/>
                </a:moveTo>
                <a:lnTo>
                  <a:pt x="4291075" y="7571960"/>
                </a:lnTo>
                <a:lnTo>
                  <a:pt x="4291075" y="8532257"/>
                </a:lnTo>
                <a:lnTo>
                  <a:pt x="3307702" y="8532257"/>
                </a:lnTo>
                <a:close/>
                <a:moveTo>
                  <a:pt x="2212585" y="7571960"/>
                </a:moveTo>
                <a:lnTo>
                  <a:pt x="3195957" y="7571960"/>
                </a:lnTo>
                <a:lnTo>
                  <a:pt x="3195957" y="8532257"/>
                </a:lnTo>
                <a:lnTo>
                  <a:pt x="2212585" y="8532257"/>
                </a:lnTo>
                <a:close/>
                <a:moveTo>
                  <a:pt x="1117465" y="7571960"/>
                </a:moveTo>
                <a:lnTo>
                  <a:pt x="2100838" y="7571960"/>
                </a:lnTo>
                <a:lnTo>
                  <a:pt x="2100838" y="8532257"/>
                </a:lnTo>
                <a:lnTo>
                  <a:pt x="1117465" y="8532257"/>
                </a:lnTo>
                <a:close/>
                <a:moveTo>
                  <a:pt x="22341" y="7571960"/>
                </a:moveTo>
                <a:lnTo>
                  <a:pt x="994542" y="7571960"/>
                </a:lnTo>
                <a:lnTo>
                  <a:pt x="994542" y="8532257"/>
                </a:lnTo>
                <a:lnTo>
                  <a:pt x="22341" y="8532257"/>
                </a:lnTo>
                <a:close/>
                <a:moveTo>
                  <a:pt x="12124526" y="3245137"/>
                </a:moveTo>
                <a:lnTo>
                  <a:pt x="13107898" y="3245137"/>
                </a:lnTo>
                <a:lnTo>
                  <a:pt x="13107898" y="4205420"/>
                </a:lnTo>
                <a:lnTo>
                  <a:pt x="12124526" y="4205420"/>
                </a:lnTo>
                <a:close/>
                <a:moveTo>
                  <a:pt x="4402839" y="3245137"/>
                </a:moveTo>
                <a:lnTo>
                  <a:pt x="5386215" y="3245137"/>
                </a:lnTo>
                <a:lnTo>
                  <a:pt x="5386215" y="4205420"/>
                </a:lnTo>
                <a:lnTo>
                  <a:pt x="4402839" y="4205420"/>
                </a:lnTo>
                <a:close/>
                <a:moveTo>
                  <a:pt x="8827991" y="3245132"/>
                </a:moveTo>
                <a:lnTo>
                  <a:pt x="9811363" y="3245132"/>
                </a:lnTo>
                <a:lnTo>
                  <a:pt x="9811363" y="4205420"/>
                </a:lnTo>
                <a:lnTo>
                  <a:pt x="8827991" y="4205420"/>
                </a:lnTo>
                <a:close/>
                <a:moveTo>
                  <a:pt x="1117470" y="3245132"/>
                </a:moveTo>
                <a:lnTo>
                  <a:pt x="2100843" y="3245132"/>
                </a:lnTo>
                <a:lnTo>
                  <a:pt x="2100843" y="4205420"/>
                </a:lnTo>
                <a:lnTo>
                  <a:pt x="1117470" y="4205420"/>
                </a:lnTo>
                <a:close/>
                <a:moveTo>
                  <a:pt x="2212592" y="3234100"/>
                </a:moveTo>
                <a:lnTo>
                  <a:pt x="3195965" y="3234100"/>
                </a:lnTo>
                <a:lnTo>
                  <a:pt x="3195965" y="4205420"/>
                </a:lnTo>
                <a:lnTo>
                  <a:pt x="2212592" y="4205420"/>
                </a:lnTo>
                <a:close/>
                <a:moveTo>
                  <a:pt x="13219644" y="3234099"/>
                </a:moveTo>
                <a:lnTo>
                  <a:pt x="14203016" y="3234099"/>
                </a:lnTo>
                <a:lnTo>
                  <a:pt x="14203016" y="4205420"/>
                </a:lnTo>
                <a:lnTo>
                  <a:pt x="13219644" y="4205420"/>
                </a:lnTo>
                <a:close/>
                <a:moveTo>
                  <a:pt x="9934287" y="3234099"/>
                </a:moveTo>
                <a:lnTo>
                  <a:pt x="10906488" y="3234099"/>
                </a:lnTo>
                <a:lnTo>
                  <a:pt x="10906488" y="4205420"/>
                </a:lnTo>
                <a:lnTo>
                  <a:pt x="9934287" y="4205420"/>
                </a:lnTo>
                <a:close/>
                <a:moveTo>
                  <a:pt x="5509130" y="3234099"/>
                </a:moveTo>
                <a:lnTo>
                  <a:pt x="6481328" y="3234099"/>
                </a:lnTo>
                <a:lnTo>
                  <a:pt x="6481328" y="4205420"/>
                </a:lnTo>
                <a:lnTo>
                  <a:pt x="5509130" y="4205420"/>
                </a:lnTo>
                <a:close/>
                <a:moveTo>
                  <a:pt x="15432232" y="3234098"/>
                </a:moveTo>
                <a:lnTo>
                  <a:pt x="16415604" y="3234098"/>
                </a:lnTo>
                <a:lnTo>
                  <a:pt x="16415604" y="4205420"/>
                </a:lnTo>
                <a:lnTo>
                  <a:pt x="15432232" y="4205420"/>
                </a:lnTo>
                <a:close/>
                <a:moveTo>
                  <a:pt x="22350" y="3234097"/>
                </a:moveTo>
                <a:lnTo>
                  <a:pt x="994550" y="3234097"/>
                </a:lnTo>
                <a:lnTo>
                  <a:pt x="994550" y="4205420"/>
                </a:lnTo>
                <a:lnTo>
                  <a:pt x="22350" y="4205420"/>
                </a:lnTo>
                <a:close/>
                <a:moveTo>
                  <a:pt x="11029406" y="3234096"/>
                </a:moveTo>
                <a:lnTo>
                  <a:pt x="12012778" y="3234096"/>
                </a:lnTo>
                <a:lnTo>
                  <a:pt x="12012778" y="4205420"/>
                </a:lnTo>
                <a:lnTo>
                  <a:pt x="11029406" y="4205420"/>
                </a:lnTo>
                <a:close/>
                <a:moveTo>
                  <a:pt x="7732881" y="3234096"/>
                </a:moveTo>
                <a:lnTo>
                  <a:pt x="8716243" y="3234096"/>
                </a:lnTo>
                <a:lnTo>
                  <a:pt x="8716243" y="4205420"/>
                </a:lnTo>
                <a:lnTo>
                  <a:pt x="7732881" y="4205420"/>
                </a:lnTo>
                <a:close/>
                <a:moveTo>
                  <a:pt x="3307705" y="3234096"/>
                </a:moveTo>
                <a:lnTo>
                  <a:pt x="4291078" y="3234096"/>
                </a:lnTo>
                <a:lnTo>
                  <a:pt x="4291078" y="4205420"/>
                </a:lnTo>
                <a:lnTo>
                  <a:pt x="3307705" y="4205420"/>
                </a:lnTo>
                <a:close/>
                <a:moveTo>
                  <a:pt x="16538522" y="3234095"/>
                </a:moveTo>
                <a:lnTo>
                  <a:pt x="17510722" y="3234095"/>
                </a:lnTo>
                <a:lnTo>
                  <a:pt x="17510722" y="4205420"/>
                </a:lnTo>
                <a:lnTo>
                  <a:pt x="16538522" y="4205420"/>
                </a:lnTo>
                <a:close/>
                <a:moveTo>
                  <a:pt x="14314763" y="3234095"/>
                </a:moveTo>
                <a:lnTo>
                  <a:pt x="15298135" y="3234095"/>
                </a:lnTo>
                <a:lnTo>
                  <a:pt x="15298135" y="4205420"/>
                </a:lnTo>
                <a:lnTo>
                  <a:pt x="14314763" y="4205420"/>
                </a:lnTo>
                <a:close/>
                <a:moveTo>
                  <a:pt x="6604243" y="3234095"/>
                </a:moveTo>
                <a:lnTo>
                  <a:pt x="7576442" y="3234095"/>
                </a:lnTo>
                <a:lnTo>
                  <a:pt x="7576442" y="4205420"/>
                </a:lnTo>
                <a:lnTo>
                  <a:pt x="6604243" y="4205420"/>
                </a:lnTo>
                <a:close/>
                <a:moveTo>
                  <a:pt x="7732898" y="2163430"/>
                </a:moveTo>
                <a:lnTo>
                  <a:pt x="8716243" y="2163430"/>
                </a:lnTo>
                <a:lnTo>
                  <a:pt x="8716243" y="3123724"/>
                </a:lnTo>
                <a:lnTo>
                  <a:pt x="7732898" y="3123724"/>
                </a:lnTo>
                <a:close/>
                <a:moveTo>
                  <a:pt x="22364" y="2163430"/>
                </a:moveTo>
                <a:lnTo>
                  <a:pt x="994564" y="2163430"/>
                </a:lnTo>
                <a:lnTo>
                  <a:pt x="994564" y="3123724"/>
                </a:lnTo>
                <a:lnTo>
                  <a:pt x="22364" y="3123724"/>
                </a:lnTo>
                <a:close/>
                <a:moveTo>
                  <a:pt x="12124526" y="2163429"/>
                </a:moveTo>
                <a:lnTo>
                  <a:pt x="13107898" y="2163429"/>
                </a:lnTo>
                <a:lnTo>
                  <a:pt x="13107898" y="3123723"/>
                </a:lnTo>
                <a:lnTo>
                  <a:pt x="12124526" y="3123723"/>
                </a:lnTo>
                <a:close/>
                <a:moveTo>
                  <a:pt x="9934287" y="2163429"/>
                </a:moveTo>
                <a:lnTo>
                  <a:pt x="10906488" y="2163429"/>
                </a:lnTo>
                <a:lnTo>
                  <a:pt x="10906488" y="3123724"/>
                </a:lnTo>
                <a:lnTo>
                  <a:pt x="9934287" y="3123724"/>
                </a:lnTo>
                <a:close/>
                <a:moveTo>
                  <a:pt x="4402840" y="2163429"/>
                </a:moveTo>
                <a:lnTo>
                  <a:pt x="5386215" y="2163429"/>
                </a:lnTo>
                <a:lnTo>
                  <a:pt x="5386215" y="3123723"/>
                </a:lnTo>
                <a:lnTo>
                  <a:pt x="4402840" y="3123723"/>
                </a:lnTo>
                <a:close/>
                <a:moveTo>
                  <a:pt x="2212602" y="2163429"/>
                </a:moveTo>
                <a:lnTo>
                  <a:pt x="3195974" y="2163429"/>
                </a:lnTo>
                <a:lnTo>
                  <a:pt x="3195974" y="3123724"/>
                </a:lnTo>
                <a:lnTo>
                  <a:pt x="2212602" y="3123724"/>
                </a:lnTo>
                <a:close/>
                <a:moveTo>
                  <a:pt x="15432232" y="2163428"/>
                </a:moveTo>
                <a:lnTo>
                  <a:pt x="16415604" y="2163428"/>
                </a:lnTo>
                <a:lnTo>
                  <a:pt x="16415604" y="3123722"/>
                </a:lnTo>
                <a:lnTo>
                  <a:pt x="15432232" y="3123722"/>
                </a:lnTo>
                <a:close/>
                <a:moveTo>
                  <a:pt x="13219644" y="2163428"/>
                </a:moveTo>
                <a:lnTo>
                  <a:pt x="14203016" y="2163428"/>
                </a:lnTo>
                <a:lnTo>
                  <a:pt x="14203016" y="3123722"/>
                </a:lnTo>
                <a:lnTo>
                  <a:pt x="13219644" y="3123722"/>
                </a:lnTo>
                <a:close/>
                <a:moveTo>
                  <a:pt x="11029406" y="2163428"/>
                </a:moveTo>
                <a:lnTo>
                  <a:pt x="12012778" y="2163428"/>
                </a:lnTo>
                <a:lnTo>
                  <a:pt x="12012778" y="3123722"/>
                </a:lnTo>
                <a:lnTo>
                  <a:pt x="11029406" y="3123722"/>
                </a:lnTo>
                <a:close/>
                <a:moveTo>
                  <a:pt x="6604257" y="2163428"/>
                </a:moveTo>
                <a:lnTo>
                  <a:pt x="7576456" y="2163428"/>
                </a:lnTo>
                <a:lnTo>
                  <a:pt x="7576456" y="3123722"/>
                </a:lnTo>
                <a:lnTo>
                  <a:pt x="6604257" y="3123722"/>
                </a:lnTo>
                <a:close/>
                <a:moveTo>
                  <a:pt x="5509136" y="2163428"/>
                </a:moveTo>
                <a:lnTo>
                  <a:pt x="6481338" y="2163428"/>
                </a:lnTo>
                <a:lnTo>
                  <a:pt x="6481338" y="3123722"/>
                </a:lnTo>
                <a:lnTo>
                  <a:pt x="5509136" y="3123722"/>
                </a:lnTo>
                <a:close/>
                <a:moveTo>
                  <a:pt x="3307717" y="2163428"/>
                </a:moveTo>
                <a:lnTo>
                  <a:pt x="4291092" y="2163428"/>
                </a:lnTo>
                <a:lnTo>
                  <a:pt x="4291092" y="3123722"/>
                </a:lnTo>
                <a:lnTo>
                  <a:pt x="3307717" y="3123722"/>
                </a:lnTo>
                <a:close/>
                <a:moveTo>
                  <a:pt x="16538522" y="2163427"/>
                </a:moveTo>
                <a:lnTo>
                  <a:pt x="17510722" y="2163427"/>
                </a:lnTo>
                <a:lnTo>
                  <a:pt x="17510722" y="3123722"/>
                </a:lnTo>
                <a:lnTo>
                  <a:pt x="16538522" y="3123722"/>
                </a:lnTo>
                <a:close/>
                <a:moveTo>
                  <a:pt x="14314763" y="2163427"/>
                </a:moveTo>
                <a:lnTo>
                  <a:pt x="15298135" y="2163427"/>
                </a:lnTo>
                <a:lnTo>
                  <a:pt x="15298135" y="3123722"/>
                </a:lnTo>
                <a:lnTo>
                  <a:pt x="14314763" y="3123722"/>
                </a:lnTo>
                <a:close/>
                <a:moveTo>
                  <a:pt x="8827991" y="2163424"/>
                </a:moveTo>
                <a:lnTo>
                  <a:pt x="9811363" y="2163424"/>
                </a:lnTo>
                <a:lnTo>
                  <a:pt x="9811363" y="3123719"/>
                </a:lnTo>
                <a:lnTo>
                  <a:pt x="8827991" y="3123719"/>
                </a:lnTo>
                <a:close/>
                <a:moveTo>
                  <a:pt x="1117470" y="2163424"/>
                </a:moveTo>
                <a:lnTo>
                  <a:pt x="2100843" y="2163424"/>
                </a:lnTo>
                <a:lnTo>
                  <a:pt x="2100843" y="3123720"/>
                </a:lnTo>
                <a:lnTo>
                  <a:pt x="1117470" y="3123720"/>
                </a:lnTo>
                <a:close/>
                <a:moveTo>
                  <a:pt x="8827991" y="1081717"/>
                </a:moveTo>
                <a:lnTo>
                  <a:pt x="9811363" y="1081717"/>
                </a:lnTo>
                <a:lnTo>
                  <a:pt x="9811363" y="2042017"/>
                </a:lnTo>
                <a:lnTo>
                  <a:pt x="8827991" y="2042017"/>
                </a:lnTo>
                <a:close/>
                <a:moveTo>
                  <a:pt x="1117480" y="1081717"/>
                </a:moveTo>
                <a:lnTo>
                  <a:pt x="2100854" y="1081717"/>
                </a:lnTo>
                <a:lnTo>
                  <a:pt x="2100854" y="2042017"/>
                </a:lnTo>
                <a:lnTo>
                  <a:pt x="1117480" y="2042017"/>
                </a:lnTo>
                <a:close/>
                <a:moveTo>
                  <a:pt x="14314763" y="1081715"/>
                </a:moveTo>
                <a:lnTo>
                  <a:pt x="15298135" y="1081715"/>
                </a:lnTo>
                <a:lnTo>
                  <a:pt x="15298135" y="2042015"/>
                </a:lnTo>
                <a:lnTo>
                  <a:pt x="14314763" y="2042015"/>
                </a:lnTo>
                <a:close/>
                <a:moveTo>
                  <a:pt x="6604256" y="1081715"/>
                </a:moveTo>
                <a:lnTo>
                  <a:pt x="7576454" y="1081715"/>
                </a:lnTo>
                <a:lnTo>
                  <a:pt x="7576454" y="2042015"/>
                </a:lnTo>
                <a:lnTo>
                  <a:pt x="6604256" y="2042015"/>
                </a:lnTo>
                <a:close/>
                <a:moveTo>
                  <a:pt x="16538522" y="1081714"/>
                </a:moveTo>
                <a:lnTo>
                  <a:pt x="17510722" y="1081714"/>
                </a:lnTo>
                <a:lnTo>
                  <a:pt x="17510722" y="2042015"/>
                </a:lnTo>
                <a:lnTo>
                  <a:pt x="16538522" y="2042015"/>
                </a:lnTo>
                <a:close/>
                <a:moveTo>
                  <a:pt x="5509135" y="1081714"/>
                </a:moveTo>
                <a:lnTo>
                  <a:pt x="6481334" y="1081714"/>
                </a:lnTo>
                <a:lnTo>
                  <a:pt x="6481334" y="2042015"/>
                </a:lnTo>
                <a:lnTo>
                  <a:pt x="5509135" y="2042015"/>
                </a:lnTo>
                <a:close/>
                <a:moveTo>
                  <a:pt x="15432232" y="1081714"/>
                </a:moveTo>
                <a:lnTo>
                  <a:pt x="16415604" y="1081714"/>
                </a:lnTo>
                <a:lnTo>
                  <a:pt x="16415604" y="2042015"/>
                </a:lnTo>
                <a:lnTo>
                  <a:pt x="15432232" y="2042015"/>
                </a:lnTo>
                <a:close/>
                <a:moveTo>
                  <a:pt x="13219644" y="1081714"/>
                </a:moveTo>
                <a:lnTo>
                  <a:pt x="14203016" y="1081714"/>
                </a:lnTo>
                <a:lnTo>
                  <a:pt x="14203016" y="2042015"/>
                </a:lnTo>
                <a:lnTo>
                  <a:pt x="13219644" y="2042015"/>
                </a:lnTo>
                <a:close/>
                <a:moveTo>
                  <a:pt x="12135697" y="1081714"/>
                </a:moveTo>
                <a:lnTo>
                  <a:pt x="13119069" y="1081714"/>
                </a:lnTo>
                <a:lnTo>
                  <a:pt x="13119069" y="2042014"/>
                </a:lnTo>
                <a:lnTo>
                  <a:pt x="12135697" y="2042014"/>
                </a:lnTo>
                <a:close/>
                <a:moveTo>
                  <a:pt x="11029406" y="1081714"/>
                </a:moveTo>
                <a:lnTo>
                  <a:pt x="12012778" y="1081714"/>
                </a:lnTo>
                <a:lnTo>
                  <a:pt x="12012778" y="2042014"/>
                </a:lnTo>
                <a:lnTo>
                  <a:pt x="11029406" y="2042014"/>
                </a:lnTo>
                <a:close/>
                <a:moveTo>
                  <a:pt x="4414012" y="1081714"/>
                </a:moveTo>
                <a:lnTo>
                  <a:pt x="5397385" y="1081714"/>
                </a:lnTo>
                <a:lnTo>
                  <a:pt x="5397385" y="2042014"/>
                </a:lnTo>
                <a:lnTo>
                  <a:pt x="4414012" y="2042014"/>
                </a:lnTo>
                <a:close/>
                <a:moveTo>
                  <a:pt x="3307713" y="1081714"/>
                </a:moveTo>
                <a:lnTo>
                  <a:pt x="4291088" y="1081714"/>
                </a:lnTo>
                <a:lnTo>
                  <a:pt x="4291088" y="2042014"/>
                </a:lnTo>
                <a:lnTo>
                  <a:pt x="3307713" y="2042014"/>
                </a:lnTo>
                <a:close/>
                <a:moveTo>
                  <a:pt x="9934287" y="1081711"/>
                </a:moveTo>
                <a:lnTo>
                  <a:pt x="10906488" y="1081711"/>
                </a:lnTo>
                <a:lnTo>
                  <a:pt x="10906488" y="2042012"/>
                </a:lnTo>
                <a:lnTo>
                  <a:pt x="9934287" y="2042012"/>
                </a:lnTo>
                <a:close/>
                <a:moveTo>
                  <a:pt x="2212590" y="1081711"/>
                </a:moveTo>
                <a:lnTo>
                  <a:pt x="3195962" y="1081711"/>
                </a:lnTo>
                <a:lnTo>
                  <a:pt x="3195962" y="2042012"/>
                </a:lnTo>
                <a:lnTo>
                  <a:pt x="2212590" y="2042012"/>
                </a:lnTo>
                <a:close/>
                <a:moveTo>
                  <a:pt x="7732898" y="1070681"/>
                </a:moveTo>
                <a:lnTo>
                  <a:pt x="8716243" y="1070681"/>
                </a:lnTo>
                <a:lnTo>
                  <a:pt x="8716243" y="2030981"/>
                </a:lnTo>
                <a:lnTo>
                  <a:pt x="7732898" y="2030981"/>
                </a:lnTo>
                <a:close/>
                <a:moveTo>
                  <a:pt x="22364" y="1070681"/>
                </a:moveTo>
                <a:lnTo>
                  <a:pt x="994563" y="1070681"/>
                </a:lnTo>
                <a:lnTo>
                  <a:pt x="994563" y="2030981"/>
                </a:lnTo>
                <a:lnTo>
                  <a:pt x="22364" y="2030981"/>
                </a:lnTo>
                <a:close/>
                <a:moveTo>
                  <a:pt x="3307713" y="4"/>
                </a:moveTo>
                <a:lnTo>
                  <a:pt x="4291086" y="4"/>
                </a:lnTo>
                <a:lnTo>
                  <a:pt x="4291086" y="960300"/>
                </a:lnTo>
                <a:lnTo>
                  <a:pt x="3307713" y="960300"/>
                </a:lnTo>
                <a:close/>
                <a:moveTo>
                  <a:pt x="11029406" y="4"/>
                </a:moveTo>
                <a:lnTo>
                  <a:pt x="12012778" y="4"/>
                </a:lnTo>
                <a:lnTo>
                  <a:pt x="12012778" y="960300"/>
                </a:lnTo>
                <a:lnTo>
                  <a:pt x="11029406" y="960300"/>
                </a:lnTo>
                <a:close/>
                <a:moveTo>
                  <a:pt x="4402834" y="4"/>
                </a:moveTo>
                <a:lnTo>
                  <a:pt x="5386206" y="4"/>
                </a:lnTo>
                <a:lnTo>
                  <a:pt x="5386206" y="960300"/>
                </a:lnTo>
                <a:lnTo>
                  <a:pt x="4402834" y="960300"/>
                </a:lnTo>
                <a:close/>
                <a:moveTo>
                  <a:pt x="12124526" y="4"/>
                </a:moveTo>
                <a:lnTo>
                  <a:pt x="13107898" y="4"/>
                </a:lnTo>
                <a:lnTo>
                  <a:pt x="13107898" y="960300"/>
                </a:lnTo>
                <a:lnTo>
                  <a:pt x="12124526" y="960300"/>
                </a:lnTo>
                <a:close/>
                <a:moveTo>
                  <a:pt x="5509132" y="4"/>
                </a:moveTo>
                <a:lnTo>
                  <a:pt x="6481332" y="4"/>
                </a:lnTo>
                <a:lnTo>
                  <a:pt x="6481332" y="960300"/>
                </a:lnTo>
                <a:lnTo>
                  <a:pt x="5509132" y="960300"/>
                </a:lnTo>
                <a:close/>
                <a:moveTo>
                  <a:pt x="13219644" y="3"/>
                </a:moveTo>
                <a:lnTo>
                  <a:pt x="14203016" y="3"/>
                </a:lnTo>
                <a:lnTo>
                  <a:pt x="14203016" y="960300"/>
                </a:lnTo>
                <a:lnTo>
                  <a:pt x="13219644" y="960300"/>
                </a:lnTo>
                <a:close/>
                <a:moveTo>
                  <a:pt x="15432232" y="3"/>
                </a:moveTo>
                <a:lnTo>
                  <a:pt x="16415604" y="3"/>
                </a:lnTo>
                <a:lnTo>
                  <a:pt x="16415604" y="960299"/>
                </a:lnTo>
                <a:lnTo>
                  <a:pt x="15432232" y="960299"/>
                </a:lnTo>
                <a:close/>
                <a:moveTo>
                  <a:pt x="6615422" y="3"/>
                </a:moveTo>
                <a:lnTo>
                  <a:pt x="7587621" y="3"/>
                </a:lnTo>
                <a:lnTo>
                  <a:pt x="7587621" y="960299"/>
                </a:lnTo>
                <a:lnTo>
                  <a:pt x="6615422" y="960299"/>
                </a:lnTo>
                <a:close/>
                <a:moveTo>
                  <a:pt x="14325934" y="3"/>
                </a:moveTo>
                <a:lnTo>
                  <a:pt x="15309306" y="3"/>
                </a:lnTo>
                <a:lnTo>
                  <a:pt x="15309306" y="960299"/>
                </a:lnTo>
                <a:lnTo>
                  <a:pt x="14325934" y="960299"/>
                </a:lnTo>
                <a:close/>
                <a:moveTo>
                  <a:pt x="16538522" y="3"/>
                </a:moveTo>
                <a:lnTo>
                  <a:pt x="17521894" y="3"/>
                </a:lnTo>
                <a:lnTo>
                  <a:pt x="17521894" y="960299"/>
                </a:lnTo>
                <a:lnTo>
                  <a:pt x="16538522" y="960299"/>
                </a:lnTo>
                <a:close/>
                <a:moveTo>
                  <a:pt x="2212590" y="1"/>
                </a:moveTo>
                <a:lnTo>
                  <a:pt x="3195962" y="1"/>
                </a:lnTo>
                <a:lnTo>
                  <a:pt x="3195962" y="960298"/>
                </a:lnTo>
                <a:lnTo>
                  <a:pt x="2212590" y="960298"/>
                </a:lnTo>
                <a:close/>
                <a:moveTo>
                  <a:pt x="9934287" y="1"/>
                </a:moveTo>
                <a:lnTo>
                  <a:pt x="10906488" y="1"/>
                </a:lnTo>
                <a:lnTo>
                  <a:pt x="10906488" y="960297"/>
                </a:lnTo>
                <a:lnTo>
                  <a:pt x="9934287" y="960297"/>
                </a:lnTo>
                <a:close/>
                <a:moveTo>
                  <a:pt x="1106297" y="1"/>
                </a:moveTo>
                <a:lnTo>
                  <a:pt x="2089670" y="1"/>
                </a:lnTo>
                <a:lnTo>
                  <a:pt x="2089670" y="960297"/>
                </a:lnTo>
                <a:lnTo>
                  <a:pt x="1106297" y="960297"/>
                </a:lnTo>
                <a:close/>
                <a:moveTo>
                  <a:pt x="8827991" y="1"/>
                </a:moveTo>
                <a:lnTo>
                  <a:pt x="9800192" y="1"/>
                </a:lnTo>
                <a:lnTo>
                  <a:pt x="9800192" y="960297"/>
                </a:lnTo>
                <a:lnTo>
                  <a:pt x="8827991" y="960297"/>
                </a:lnTo>
                <a:close/>
                <a:moveTo>
                  <a:pt x="0" y="1"/>
                </a:moveTo>
                <a:lnTo>
                  <a:pt x="983372" y="1"/>
                </a:lnTo>
                <a:lnTo>
                  <a:pt x="983372" y="960297"/>
                </a:lnTo>
                <a:lnTo>
                  <a:pt x="0" y="960297"/>
                </a:lnTo>
                <a:close/>
                <a:moveTo>
                  <a:pt x="7721711" y="0"/>
                </a:moveTo>
                <a:lnTo>
                  <a:pt x="8693901" y="0"/>
                </a:lnTo>
                <a:lnTo>
                  <a:pt x="8693901" y="960297"/>
                </a:lnTo>
                <a:lnTo>
                  <a:pt x="7721711" y="960297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3886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1935145" y="3120406"/>
            <a:ext cx="5715000" cy="5715000"/>
          </a:xfrm>
          <a:custGeom>
            <a:avLst/>
            <a:gdLst>
              <a:gd name="connsiteX0" fmla="*/ 2857500 w 5715000"/>
              <a:gd name="connsiteY0" fmla="*/ 1598631 h 5715000"/>
              <a:gd name="connsiteX1" fmla="*/ 4116369 w 5715000"/>
              <a:gd name="connsiteY1" fmla="*/ 2857500 h 5715000"/>
              <a:gd name="connsiteX2" fmla="*/ 2857500 w 5715000"/>
              <a:gd name="connsiteY2" fmla="*/ 4116369 h 5715000"/>
              <a:gd name="connsiteX3" fmla="*/ 1598631 w 5715000"/>
              <a:gd name="connsiteY3" fmla="*/ 2857500 h 5715000"/>
              <a:gd name="connsiteX4" fmla="*/ 2857500 w 5715000"/>
              <a:gd name="connsiteY4" fmla="*/ 1598631 h 5715000"/>
              <a:gd name="connsiteX5" fmla="*/ 2857500 w 5715000"/>
              <a:gd name="connsiteY5" fmla="*/ 1477944 h 5715000"/>
              <a:gd name="connsiteX6" fmla="*/ 1477944 w 5715000"/>
              <a:gd name="connsiteY6" fmla="*/ 2857500 h 5715000"/>
              <a:gd name="connsiteX7" fmla="*/ 2857500 w 5715000"/>
              <a:gd name="connsiteY7" fmla="*/ 4237056 h 5715000"/>
              <a:gd name="connsiteX8" fmla="*/ 4237056 w 5715000"/>
              <a:gd name="connsiteY8" fmla="*/ 2857500 h 5715000"/>
              <a:gd name="connsiteX9" fmla="*/ 2857500 w 5715000"/>
              <a:gd name="connsiteY9" fmla="*/ 1477944 h 5715000"/>
              <a:gd name="connsiteX10" fmla="*/ 2857500 w 5715000"/>
              <a:gd name="connsiteY10" fmla="*/ 0 h 5715000"/>
              <a:gd name="connsiteX11" fmla="*/ 5715000 w 5715000"/>
              <a:gd name="connsiteY11" fmla="*/ 2857500 h 5715000"/>
              <a:gd name="connsiteX12" fmla="*/ 2857500 w 5715000"/>
              <a:gd name="connsiteY12" fmla="*/ 5715000 h 5715000"/>
              <a:gd name="connsiteX13" fmla="*/ 0 w 5715000"/>
              <a:gd name="connsiteY13" fmla="*/ 2857500 h 5715000"/>
              <a:gd name="connsiteX14" fmla="*/ 2857500 w 5715000"/>
              <a:gd name="connsiteY14" fmla="*/ 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715000" h="5715000">
                <a:moveTo>
                  <a:pt x="2857500" y="1598631"/>
                </a:moveTo>
                <a:cubicBezTo>
                  <a:pt x="3552754" y="1598631"/>
                  <a:pt x="4116369" y="2162246"/>
                  <a:pt x="4116369" y="2857500"/>
                </a:cubicBezTo>
                <a:cubicBezTo>
                  <a:pt x="4116369" y="3552754"/>
                  <a:pt x="3552754" y="4116369"/>
                  <a:pt x="2857500" y="4116369"/>
                </a:cubicBezTo>
                <a:cubicBezTo>
                  <a:pt x="2162246" y="4116369"/>
                  <a:pt x="1598631" y="3552754"/>
                  <a:pt x="1598631" y="2857500"/>
                </a:cubicBezTo>
                <a:cubicBezTo>
                  <a:pt x="1598631" y="2162246"/>
                  <a:pt x="2162246" y="1598631"/>
                  <a:pt x="2857500" y="1598631"/>
                </a:cubicBezTo>
                <a:close/>
                <a:moveTo>
                  <a:pt x="2857500" y="1477944"/>
                </a:moveTo>
                <a:cubicBezTo>
                  <a:pt x="2095592" y="1477944"/>
                  <a:pt x="1477944" y="2095592"/>
                  <a:pt x="1477944" y="2857500"/>
                </a:cubicBezTo>
                <a:cubicBezTo>
                  <a:pt x="1477944" y="3619408"/>
                  <a:pt x="2095592" y="4237056"/>
                  <a:pt x="2857500" y="4237056"/>
                </a:cubicBezTo>
                <a:cubicBezTo>
                  <a:pt x="3619408" y="4237056"/>
                  <a:pt x="4237056" y="3619408"/>
                  <a:pt x="4237056" y="2857500"/>
                </a:cubicBezTo>
                <a:cubicBezTo>
                  <a:pt x="4237056" y="2095592"/>
                  <a:pt x="3619408" y="1477944"/>
                  <a:pt x="2857500" y="1477944"/>
                </a:cubicBezTo>
                <a:close/>
                <a:moveTo>
                  <a:pt x="2857500" y="0"/>
                </a:moveTo>
                <a:cubicBezTo>
                  <a:pt x="4435654" y="0"/>
                  <a:pt x="5715000" y="1279346"/>
                  <a:pt x="5715000" y="2857500"/>
                </a:cubicBezTo>
                <a:cubicBezTo>
                  <a:pt x="5715000" y="4435654"/>
                  <a:pt x="4435654" y="5715000"/>
                  <a:pt x="2857500" y="5715000"/>
                </a:cubicBezTo>
                <a:cubicBezTo>
                  <a:pt x="1279346" y="5715000"/>
                  <a:pt x="0" y="4435654"/>
                  <a:pt x="0" y="2857500"/>
                </a:cubicBezTo>
                <a:cubicBezTo>
                  <a:pt x="0" y="1279346"/>
                  <a:pt x="1279346" y="0"/>
                  <a:pt x="2857500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3DA177-AAA6-C747-A532-94EF5F52383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0DA256F-1B39-D84D-ADC2-E026A1B4146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C6CE324C-3444-A14E-9C65-A01E60CA6D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76077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610782" y="2576586"/>
            <a:ext cx="6363725" cy="6363727"/>
          </a:xfrm>
          <a:custGeom>
            <a:avLst/>
            <a:gdLst>
              <a:gd name="T0" fmla="*/ 1402 w 2805"/>
              <a:gd name="T1" fmla="*/ 0 h 2803"/>
              <a:gd name="T2" fmla="*/ 2805 w 2805"/>
              <a:gd name="T3" fmla="*/ 1401 h 2803"/>
              <a:gd name="T4" fmla="*/ 1402 w 2805"/>
              <a:gd name="T5" fmla="*/ 2803 h 2803"/>
              <a:gd name="T6" fmla="*/ 0 w 2805"/>
              <a:gd name="T7" fmla="*/ 1401 h 2803"/>
              <a:gd name="T8" fmla="*/ 1402 w 2805"/>
              <a:gd name="T9" fmla="*/ 0 h 2803"/>
              <a:gd name="T10" fmla="*/ 1402 w 2805"/>
              <a:gd name="T11" fmla="*/ 740 h 2803"/>
              <a:gd name="T12" fmla="*/ 2065 w 2805"/>
              <a:gd name="T13" fmla="*/ 1401 h 2803"/>
              <a:gd name="T14" fmla="*/ 1402 w 2805"/>
              <a:gd name="T15" fmla="*/ 2063 h 2803"/>
              <a:gd name="T16" fmla="*/ 741 w 2805"/>
              <a:gd name="T17" fmla="*/ 1401 h 2803"/>
              <a:gd name="T18" fmla="*/ 1402 w 2805"/>
              <a:gd name="T19" fmla="*/ 740 h 2803"/>
              <a:gd name="T20" fmla="*/ 1402 w 2805"/>
              <a:gd name="T21" fmla="*/ 655 h 2803"/>
              <a:gd name="T22" fmla="*/ 2150 w 2805"/>
              <a:gd name="T23" fmla="*/ 1401 h 2803"/>
              <a:gd name="T24" fmla="*/ 1402 w 2805"/>
              <a:gd name="T25" fmla="*/ 2148 h 2803"/>
              <a:gd name="T26" fmla="*/ 655 w 2805"/>
              <a:gd name="T27" fmla="*/ 1401 h 2803"/>
              <a:gd name="T28" fmla="*/ 1402 w 2805"/>
              <a:gd name="T29" fmla="*/ 655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05" h="2803">
                <a:moveTo>
                  <a:pt x="1402" y="0"/>
                </a:moveTo>
                <a:lnTo>
                  <a:pt x="2805" y="1401"/>
                </a:lnTo>
                <a:lnTo>
                  <a:pt x="1402" y="2803"/>
                </a:lnTo>
                <a:lnTo>
                  <a:pt x="0" y="1401"/>
                </a:lnTo>
                <a:lnTo>
                  <a:pt x="1402" y="0"/>
                </a:lnTo>
                <a:close/>
                <a:moveTo>
                  <a:pt x="1402" y="740"/>
                </a:moveTo>
                <a:lnTo>
                  <a:pt x="2065" y="1401"/>
                </a:lnTo>
                <a:lnTo>
                  <a:pt x="1402" y="2063"/>
                </a:lnTo>
                <a:lnTo>
                  <a:pt x="741" y="1401"/>
                </a:lnTo>
                <a:lnTo>
                  <a:pt x="1402" y="740"/>
                </a:lnTo>
                <a:close/>
                <a:moveTo>
                  <a:pt x="1402" y="655"/>
                </a:moveTo>
                <a:lnTo>
                  <a:pt x="2150" y="1401"/>
                </a:lnTo>
                <a:lnTo>
                  <a:pt x="1402" y="2148"/>
                </a:lnTo>
                <a:lnTo>
                  <a:pt x="655" y="1401"/>
                </a:lnTo>
                <a:lnTo>
                  <a:pt x="1402" y="655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58493-6897-1548-907D-4D138968EF4C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AFBB9B-B0AC-454F-8BB0-5BE56A30B5C9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91715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0"/>
          <p:cNvSpPr>
            <a:spLocks noGrp="1" noChangeAspect="1" noEditPoints="1"/>
          </p:cNvSpPr>
          <p:nvPr>
            <p:ph type="pic" sz="quarter" idx="10"/>
          </p:nvPr>
        </p:nvSpPr>
        <p:spPr bwMode="auto">
          <a:xfrm flipH="1">
            <a:off x="-1" y="0"/>
            <a:ext cx="14712019" cy="4511040"/>
          </a:xfrm>
          <a:custGeom>
            <a:avLst/>
            <a:gdLst>
              <a:gd name="T0" fmla="*/ 6457 w 7550"/>
              <a:gd name="T1" fmla="*/ 903 h 2315"/>
              <a:gd name="T2" fmla="*/ 6417 w 7550"/>
              <a:gd name="T3" fmla="*/ 1027 h 2315"/>
              <a:gd name="T4" fmla="*/ 6432 w 7550"/>
              <a:gd name="T5" fmla="*/ 1156 h 2315"/>
              <a:gd name="T6" fmla="*/ 6503 w 7550"/>
              <a:gd name="T7" fmla="*/ 1270 h 2315"/>
              <a:gd name="T8" fmla="*/ 6617 w 7550"/>
              <a:gd name="T9" fmla="*/ 1341 h 2315"/>
              <a:gd name="T10" fmla="*/ 6746 w 7550"/>
              <a:gd name="T11" fmla="*/ 1356 h 2315"/>
              <a:gd name="T12" fmla="*/ 6871 w 7550"/>
              <a:gd name="T13" fmla="*/ 1316 h 2315"/>
              <a:gd name="T14" fmla="*/ 4907 w 7550"/>
              <a:gd name="T15" fmla="*/ 1501 h 2315"/>
              <a:gd name="T16" fmla="*/ 4836 w 7550"/>
              <a:gd name="T17" fmla="*/ 1615 h 2315"/>
              <a:gd name="T18" fmla="*/ 4821 w 7550"/>
              <a:gd name="T19" fmla="*/ 1745 h 2315"/>
              <a:gd name="T20" fmla="*/ 4861 w 7550"/>
              <a:gd name="T21" fmla="*/ 1870 h 2315"/>
              <a:gd name="T22" fmla="*/ 4955 w 7550"/>
              <a:gd name="T23" fmla="*/ 1968 h 2315"/>
              <a:gd name="T24" fmla="*/ 5078 w 7550"/>
              <a:gd name="T25" fmla="*/ 2014 h 2315"/>
              <a:gd name="T26" fmla="*/ 5207 w 7550"/>
              <a:gd name="T27" fmla="*/ 2004 h 2315"/>
              <a:gd name="T28" fmla="*/ 5324 w 7550"/>
              <a:gd name="T29" fmla="*/ 1940 h 2315"/>
              <a:gd name="T30" fmla="*/ 3635 w 7550"/>
              <a:gd name="T31" fmla="*/ 1847 h 2315"/>
              <a:gd name="T32" fmla="*/ 3588 w 7550"/>
              <a:gd name="T33" fmla="*/ 1970 h 2315"/>
              <a:gd name="T34" fmla="*/ 3597 w 7550"/>
              <a:gd name="T35" fmla="*/ 2100 h 2315"/>
              <a:gd name="T36" fmla="*/ 3663 w 7550"/>
              <a:gd name="T37" fmla="*/ 2216 h 2315"/>
              <a:gd name="T38" fmla="*/ 3773 w 7550"/>
              <a:gd name="T39" fmla="*/ 2293 h 2315"/>
              <a:gd name="T40" fmla="*/ 3901 w 7550"/>
              <a:gd name="T41" fmla="*/ 2315 h 2315"/>
              <a:gd name="T42" fmla="*/ 4028 w 7550"/>
              <a:gd name="T43" fmla="*/ 2281 h 2315"/>
              <a:gd name="T44" fmla="*/ 4538 w 7550"/>
              <a:gd name="T45" fmla="*/ 0 h 2315"/>
              <a:gd name="T46" fmla="*/ 3395 w 7550"/>
              <a:gd name="T47" fmla="*/ 1176 h 2315"/>
              <a:gd name="T48" fmla="*/ 3373 w 7550"/>
              <a:gd name="T49" fmla="*/ 1305 h 2315"/>
              <a:gd name="T50" fmla="*/ 3407 w 7550"/>
              <a:gd name="T51" fmla="*/ 1431 h 2315"/>
              <a:gd name="T52" fmla="*/ 3496 w 7550"/>
              <a:gd name="T53" fmla="*/ 1535 h 2315"/>
              <a:gd name="T54" fmla="*/ 3616 w 7550"/>
              <a:gd name="T55" fmla="*/ 1587 h 2315"/>
              <a:gd name="T56" fmla="*/ 3747 w 7550"/>
              <a:gd name="T57" fmla="*/ 1584 h 2315"/>
              <a:gd name="T58" fmla="*/ 3866 w 7550"/>
              <a:gd name="T59" fmla="*/ 1525 h 2315"/>
              <a:gd name="T60" fmla="*/ 2175 w 7550"/>
              <a:gd name="T61" fmla="*/ 1432 h 2315"/>
              <a:gd name="T62" fmla="*/ 2122 w 7550"/>
              <a:gd name="T63" fmla="*/ 1553 h 2315"/>
              <a:gd name="T64" fmla="*/ 2125 w 7550"/>
              <a:gd name="T65" fmla="*/ 1682 h 2315"/>
              <a:gd name="T66" fmla="*/ 2184 w 7550"/>
              <a:gd name="T67" fmla="*/ 1801 h 2315"/>
              <a:gd name="T68" fmla="*/ 2291 w 7550"/>
              <a:gd name="T69" fmla="*/ 1885 h 2315"/>
              <a:gd name="T70" fmla="*/ 2418 w 7550"/>
              <a:gd name="T71" fmla="*/ 1913 h 2315"/>
              <a:gd name="T72" fmla="*/ 2546 w 7550"/>
              <a:gd name="T73" fmla="*/ 1885 h 2315"/>
              <a:gd name="T74" fmla="*/ 3522 w 7550"/>
              <a:gd name="T75" fmla="*/ 0 h 2315"/>
              <a:gd name="T76" fmla="*/ 1012 w 7550"/>
              <a:gd name="T77" fmla="*/ 1680 h 2315"/>
              <a:gd name="T78" fmla="*/ 983 w 7550"/>
              <a:gd name="T79" fmla="*/ 1807 h 2315"/>
              <a:gd name="T80" fmla="*/ 1012 w 7550"/>
              <a:gd name="T81" fmla="*/ 1935 h 2315"/>
              <a:gd name="T82" fmla="*/ 1094 w 7550"/>
              <a:gd name="T83" fmla="*/ 2043 h 2315"/>
              <a:gd name="T84" fmla="*/ 1213 w 7550"/>
              <a:gd name="T85" fmla="*/ 2101 h 2315"/>
              <a:gd name="T86" fmla="*/ 1343 w 7550"/>
              <a:gd name="T87" fmla="*/ 2104 h 2315"/>
              <a:gd name="T88" fmla="*/ 1465 w 7550"/>
              <a:gd name="T89" fmla="*/ 2052 h 2315"/>
              <a:gd name="T90" fmla="*/ 67 w 7550"/>
              <a:gd name="T91" fmla="*/ 1664 h 2315"/>
              <a:gd name="T92" fmla="*/ 9 w 7550"/>
              <a:gd name="T93" fmla="*/ 1783 h 2315"/>
              <a:gd name="T94" fmla="*/ 6 w 7550"/>
              <a:gd name="T95" fmla="*/ 1913 h 2315"/>
              <a:gd name="T96" fmla="*/ 58 w 7550"/>
              <a:gd name="T97" fmla="*/ 2034 h 2315"/>
              <a:gd name="T98" fmla="*/ 161 w 7550"/>
              <a:gd name="T99" fmla="*/ 2122 h 2315"/>
              <a:gd name="T100" fmla="*/ 288 w 7550"/>
              <a:gd name="T101" fmla="*/ 2156 h 2315"/>
              <a:gd name="T102" fmla="*/ 417 w 7550"/>
              <a:gd name="T103" fmla="*/ 2135 h 2315"/>
              <a:gd name="T104" fmla="*/ 2585 w 7550"/>
              <a:gd name="T105" fmla="*/ 0 h 2315"/>
              <a:gd name="T106" fmla="*/ 100 w 7550"/>
              <a:gd name="T107" fmla="*/ 712 h 2315"/>
              <a:gd name="T108" fmla="*/ 66 w 7550"/>
              <a:gd name="T109" fmla="*/ 839 h 2315"/>
              <a:gd name="T110" fmla="*/ 88 w 7550"/>
              <a:gd name="T111" fmla="*/ 968 h 2315"/>
              <a:gd name="T112" fmla="*/ 166 w 7550"/>
              <a:gd name="T113" fmla="*/ 1078 h 2315"/>
              <a:gd name="T114" fmla="*/ 282 w 7550"/>
              <a:gd name="T115" fmla="*/ 1143 h 2315"/>
              <a:gd name="T116" fmla="*/ 412 w 7550"/>
              <a:gd name="T117" fmla="*/ 1152 h 2315"/>
              <a:gd name="T118" fmla="*/ 534 w 7550"/>
              <a:gd name="T119" fmla="*/ 1106 h 2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50" h="2315">
                <a:moveTo>
                  <a:pt x="7550" y="651"/>
                </a:moveTo>
                <a:lnTo>
                  <a:pt x="7550" y="0"/>
                </a:lnTo>
                <a:lnTo>
                  <a:pt x="7346" y="0"/>
                </a:lnTo>
                <a:lnTo>
                  <a:pt x="6503" y="842"/>
                </a:lnTo>
                <a:lnTo>
                  <a:pt x="6492" y="853"/>
                </a:lnTo>
                <a:lnTo>
                  <a:pt x="6482" y="865"/>
                </a:lnTo>
                <a:lnTo>
                  <a:pt x="6473" y="877"/>
                </a:lnTo>
                <a:lnTo>
                  <a:pt x="6465" y="890"/>
                </a:lnTo>
                <a:lnTo>
                  <a:pt x="6457" y="903"/>
                </a:lnTo>
                <a:lnTo>
                  <a:pt x="6450" y="916"/>
                </a:lnTo>
                <a:lnTo>
                  <a:pt x="6443" y="929"/>
                </a:lnTo>
                <a:lnTo>
                  <a:pt x="6437" y="942"/>
                </a:lnTo>
                <a:lnTo>
                  <a:pt x="6432" y="956"/>
                </a:lnTo>
                <a:lnTo>
                  <a:pt x="6428" y="970"/>
                </a:lnTo>
                <a:lnTo>
                  <a:pt x="6424" y="984"/>
                </a:lnTo>
                <a:lnTo>
                  <a:pt x="6421" y="998"/>
                </a:lnTo>
                <a:lnTo>
                  <a:pt x="6418" y="1012"/>
                </a:lnTo>
                <a:lnTo>
                  <a:pt x="6417" y="1027"/>
                </a:lnTo>
                <a:lnTo>
                  <a:pt x="6416" y="1042"/>
                </a:lnTo>
                <a:lnTo>
                  <a:pt x="6415" y="1057"/>
                </a:lnTo>
                <a:lnTo>
                  <a:pt x="6416" y="1071"/>
                </a:lnTo>
                <a:lnTo>
                  <a:pt x="6417" y="1085"/>
                </a:lnTo>
                <a:lnTo>
                  <a:pt x="6418" y="1100"/>
                </a:lnTo>
                <a:lnTo>
                  <a:pt x="6421" y="1114"/>
                </a:lnTo>
                <a:lnTo>
                  <a:pt x="6424" y="1128"/>
                </a:lnTo>
                <a:lnTo>
                  <a:pt x="6428" y="1142"/>
                </a:lnTo>
                <a:lnTo>
                  <a:pt x="6432" y="1156"/>
                </a:lnTo>
                <a:lnTo>
                  <a:pt x="6437" y="1170"/>
                </a:lnTo>
                <a:lnTo>
                  <a:pt x="6443" y="1183"/>
                </a:lnTo>
                <a:lnTo>
                  <a:pt x="6450" y="1196"/>
                </a:lnTo>
                <a:lnTo>
                  <a:pt x="6457" y="1210"/>
                </a:lnTo>
                <a:lnTo>
                  <a:pt x="6465" y="1223"/>
                </a:lnTo>
                <a:lnTo>
                  <a:pt x="6473" y="1235"/>
                </a:lnTo>
                <a:lnTo>
                  <a:pt x="6482" y="1247"/>
                </a:lnTo>
                <a:lnTo>
                  <a:pt x="6492" y="1259"/>
                </a:lnTo>
                <a:lnTo>
                  <a:pt x="6503" y="1270"/>
                </a:lnTo>
                <a:lnTo>
                  <a:pt x="6514" y="1281"/>
                </a:lnTo>
                <a:lnTo>
                  <a:pt x="6526" y="1291"/>
                </a:lnTo>
                <a:lnTo>
                  <a:pt x="6538" y="1300"/>
                </a:lnTo>
                <a:lnTo>
                  <a:pt x="6550" y="1308"/>
                </a:lnTo>
                <a:lnTo>
                  <a:pt x="6564" y="1316"/>
                </a:lnTo>
                <a:lnTo>
                  <a:pt x="6577" y="1324"/>
                </a:lnTo>
                <a:lnTo>
                  <a:pt x="6590" y="1330"/>
                </a:lnTo>
                <a:lnTo>
                  <a:pt x="6603" y="1336"/>
                </a:lnTo>
                <a:lnTo>
                  <a:pt x="6617" y="1341"/>
                </a:lnTo>
                <a:lnTo>
                  <a:pt x="6631" y="1345"/>
                </a:lnTo>
                <a:lnTo>
                  <a:pt x="6645" y="1349"/>
                </a:lnTo>
                <a:lnTo>
                  <a:pt x="6659" y="1352"/>
                </a:lnTo>
                <a:lnTo>
                  <a:pt x="6673" y="1355"/>
                </a:lnTo>
                <a:lnTo>
                  <a:pt x="6688" y="1356"/>
                </a:lnTo>
                <a:lnTo>
                  <a:pt x="6702" y="1357"/>
                </a:lnTo>
                <a:lnTo>
                  <a:pt x="6717" y="1358"/>
                </a:lnTo>
                <a:lnTo>
                  <a:pt x="6732" y="1357"/>
                </a:lnTo>
                <a:lnTo>
                  <a:pt x="6746" y="1356"/>
                </a:lnTo>
                <a:lnTo>
                  <a:pt x="6761" y="1355"/>
                </a:lnTo>
                <a:lnTo>
                  <a:pt x="6775" y="1352"/>
                </a:lnTo>
                <a:lnTo>
                  <a:pt x="6789" y="1349"/>
                </a:lnTo>
                <a:lnTo>
                  <a:pt x="6803" y="1345"/>
                </a:lnTo>
                <a:lnTo>
                  <a:pt x="6817" y="1341"/>
                </a:lnTo>
                <a:lnTo>
                  <a:pt x="6831" y="1336"/>
                </a:lnTo>
                <a:lnTo>
                  <a:pt x="6844" y="1330"/>
                </a:lnTo>
                <a:lnTo>
                  <a:pt x="6858" y="1324"/>
                </a:lnTo>
                <a:lnTo>
                  <a:pt x="6871" y="1316"/>
                </a:lnTo>
                <a:lnTo>
                  <a:pt x="6884" y="1308"/>
                </a:lnTo>
                <a:lnTo>
                  <a:pt x="6896" y="1300"/>
                </a:lnTo>
                <a:lnTo>
                  <a:pt x="6908" y="1291"/>
                </a:lnTo>
                <a:lnTo>
                  <a:pt x="6920" y="1281"/>
                </a:lnTo>
                <a:lnTo>
                  <a:pt x="6931" y="1270"/>
                </a:lnTo>
                <a:lnTo>
                  <a:pt x="7550" y="651"/>
                </a:lnTo>
                <a:close/>
                <a:moveTo>
                  <a:pt x="7265" y="0"/>
                </a:moveTo>
                <a:lnTo>
                  <a:pt x="6409" y="0"/>
                </a:lnTo>
                <a:lnTo>
                  <a:pt x="4907" y="1501"/>
                </a:lnTo>
                <a:lnTo>
                  <a:pt x="4897" y="1512"/>
                </a:lnTo>
                <a:lnTo>
                  <a:pt x="4887" y="1524"/>
                </a:lnTo>
                <a:lnTo>
                  <a:pt x="4878" y="1537"/>
                </a:lnTo>
                <a:lnTo>
                  <a:pt x="4869" y="1549"/>
                </a:lnTo>
                <a:lnTo>
                  <a:pt x="4861" y="1562"/>
                </a:lnTo>
                <a:lnTo>
                  <a:pt x="4854" y="1575"/>
                </a:lnTo>
                <a:lnTo>
                  <a:pt x="4847" y="1588"/>
                </a:lnTo>
                <a:lnTo>
                  <a:pt x="4842" y="1601"/>
                </a:lnTo>
                <a:lnTo>
                  <a:pt x="4836" y="1615"/>
                </a:lnTo>
                <a:lnTo>
                  <a:pt x="4832" y="1629"/>
                </a:lnTo>
                <a:lnTo>
                  <a:pt x="4828" y="1643"/>
                </a:lnTo>
                <a:lnTo>
                  <a:pt x="4825" y="1657"/>
                </a:lnTo>
                <a:lnTo>
                  <a:pt x="4823" y="1671"/>
                </a:lnTo>
                <a:lnTo>
                  <a:pt x="4821" y="1686"/>
                </a:lnTo>
                <a:lnTo>
                  <a:pt x="4820" y="1701"/>
                </a:lnTo>
                <a:lnTo>
                  <a:pt x="4820" y="1716"/>
                </a:lnTo>
                <a:lnTo>
                  <a:pt x="4820" y="1730"/>
                </a:lnTo>
                <a:lnTo>
                  <a:pt x="4821" y="1745"/>
                </a:lnTo>
                <a:lnTo>
                  <a:pt x="4823" y="1759"/>
                </a:lnTo>
                <a:lnTo>
                  <a:pt x="4825" y="1773"/>
                </a:lnTo>
                <a:lnTo>
                  <a:pt x="4828" y="1787"/>
                </a:lnTo>
                <a:lnTo>
                  <a:pt x="4832" y="1801"/>
                </a:lnTo>
                <a:lnTo>
                  <a:pt x="4836" y="1815"/>
                </a:lnTo>
                <a:lnTo>
                  <a:pt x="4842" y="1829"/>
                </a:lnTo>
                <a:lnTo>
                  <a:pt x="4847" y="1842"/>
                </a:lnTo>
                <a:lnTo>
                  <a:pt x="4854" y="1857"/>
                </a:lnTo>
                <a:lnTo>
                  <a:pt x="4861" y="1870"/>
                </a:lnTo>
                <a:lnTo>
                  <a:pt x="4869" y="1882"/>
                </a:lnTo>
                <a:lnTo>
                  <a:pt x="4878" y="1894"/>
                </a:lnTo>
                <a:lnTo>
                  <a:pt x="4887" y="1906"/>
                </a:lnTo>
                <a:lnTo>
                  <a:pt x="4897" y="1918"/>
                </a:lnTo>
                <a:lnTo>
                  <a:pt x="4907" y="1929"/>
                </a:lnTo>
                <a:lnTo>
                  <a:pt x="4919" y="1940"/>
                </a:lnTo>
                <a:lnTo>
                  <a:pt x="4930" y="1950"/>
                </a:lnTo>
                <a:lnTo>
                  <a:pt x="4942" y="1959"/>
                </a:lnTo>
                <a:lnTo>
                  <a:pt x="4955" y="1968"/>
                </a:lnTo>
                <a:lnTo>
                  <a:pt x="4968" y="1975"/>
                </a:lnTo>
                <a:lnTo>
                  <a:pt x="4981" y="1983"/>
                </a:lnTo>
                <a:lnTo>
                  <a:pt x="4994" y="1989"/>
                </a:lnTo>
                <a:lnTo>
                  <a:pt x="5008" y="1995"/>
                </a:lnTo>
                <a:lnTo>
                  <a:pt x="5021" y="2000"/>
                </a:lnTo>
                <a:lnTo>
                  <a:pt x="5035" y="2004"/>
                </a:lnTo>
                <a:lnTo>
                  <a:pt x="5049" y="2008"/>
                </a:lnTo>
                <a:lnTo>
                  <a:pt x="5063" y="2011"/>
                </a:lnTo>
                <a:lnTo>
                  <a:pt x="5078" y="2014"/>
                </a:lnTo>
                <a:lnTo>
                  <a:pt x="5092" y="2015"/>
                </a:lnTo>
                <a:lnTo>
                  <a:pt x="5107" y="2016"/>
                </a:lnTo>
                <a:lnTo>
                  <a:pt x="5122" y="2018"/>
                </a:lnTo>
                <a:lnTo>
                  <a:pt x="5136" y="2016"/>
                </a:lnTo>
                <a:lnTo>
                  <a:pt x="5151" y="2015"/>
                </a:lnTo>
                <a:lnTo>
                  <a:pt x="5165" y="2014"/>
                </a:lnTo>
                <a:lnTo>
                  <a:pt x="5179" y="2011"/>
                </a:lnTo>
                <a:lnTo>
                  <a:pt x="5193" y="2008"/>
                </a:lnTo>
                <a:lnTo>
                  <a:pt x="5207" y="2004"/>
                </a:lnTo>
                <a:lnTo>
                  <a:pt x="5221" y="2000"/>
                </a:lnTo>
                <a:lnTo>
                  <a:pt x="5235" y="1995"/>
                </a:lnTo>
                <a:lnTo>
                  <a:pt x="5249" y="1989"/>
                </a:lnTo>
                <a:lnTo>
                  <a:pt x="5263" y="1983"/>
                </a:lnTo>
                <a:lnTo>
                  <a:pt x="5276" y="1975"/>
                </a:lnTo>
                <a:lnTo>
                  <a:pt x="5288" y="1968"/>
                </a:lnTo>
                <a:lnTo>
                  <a:pt x="5301" y="1959"/>
                </a:lnTo>
                <a:lnTo>
                  <a:pt x="5313" y="1950"/>
                </a:lnTo>
                <a:lnTo>
                  <a:pt x="5324" y="1940"/>
                </a:lnTo>
                <a:lnTo>
                  <a:pt x="5335" y="1929"/>
                </a:lnTo>
                <a:lnTo>
                  <a:pt x="7265" y="0"/>
                </a:lnTo>
                <a:close/>
                <a:moveTo>
                  <a:pt x="6330" y="0"/>
                </a:moveTo>
                <a:lnTo>
                  <a:pt x="5474" y="0"/>
                </a:lnTo>
                <a:lnTo>
                  <a:pt x="3673" y="1800"/>
                </a:lnTo>
                <a:lnTo>
                  <a:pt x="3663" y="1811"/>
                </a:lnTo>
                <a:lnTo>
                  <a:pt x="3653" y="1822"/>
                </a:lnTo>
                <a:lnTo>
                  <a:pt x="3644" y="1834"/>
                </a:lnTo>
                <a:lnTo>
                  <a:pt x="3635" y="1847"/>
                </a:lnTo>
                <a:lnTo>
                  <a:pt x="3626" y="1860"/>
                </a:lnTo>
                <a:lnTo>
                  <a:pt x="3619" y="1873"/>
                </a:lnTo>
                <a:lnTo>
                  <a:pt x="3613" y="1886"/>
                </a:lnTo>
                <a:lnTo>
                  <a:pt x="3607" y="1900"/>
                </a:lnTo>
                <a:lnTo>
                  <a:pt x="3602" y="1914"/>
                </a:lnTo>
                <a:lnTo>
                  <a:pt x="3597" y="1927"/>
                </a:lnTo>
                <a:lnTo>
                  <a:pt x="3593" y="1941"/>
                </a:lnTo>
                <a:lnTo>
                  <a:pt x="3590" y="1956"/>
                </a:lnTo>
                <a:lnTo>
                  <a:pt x="3588" y="1970"/>
                </a:lnTo>
                <a:lnTo>
                  <a:pt x="3586" y="1984"/>
                </a:lnTo>
                <a:lnTo>
                  <a:pt x="3585" y="1999"/>
                </a:lnTo>
                <a:lnTo>
                  <a:pt x="3585" y="2013"/>
                </a:lnTo>
                <a:lnTo>
                  <a:pt x="3585" y="2029"/>
                </a:lnTo>
                <a:lnTo>
                  <a:pt x="3586" y="2043"/>
                </a:lnTo>
                <a:lnTo>
                  <a:pt x="3588" y="2057"/>
                </a:lnTo>
                <a:lnTo>
                  <a:pt x="3590" y="2072"/>
                </a:lnTo>
                <a:lnTo>
                  <a:pt x="3593" y="2086"/>
                </a:lnTo>
                <a:lnTo>
                  <a:pt x="3597" y="2100"/>
                </a:lnTo>
                <a:lnTo>
                  <a:pt x="3602" y="2114"/>
                </a:lnTo>
                <a:lnTo>
                  <a:pt x="3607" y="2127"/>
                </a:lnTo>
                <a:lnTo>
                  <a:pt x="3613" y="2141"/>
                </a:lnTo>
                <a:lnTo>
                  <a:pt x="3619" y="2154"/>
                </a:lnTo>
                <a:lnTo>
                  <a:pt x="3626" y="2167"/>
                </a:lnTo>
                <a:lnTo>
                  <a:pt x="3635" y="2181"/>
                </a:lnTo>
                <a:lnTo>
                  <a:pt x="3644" y="2193"/>
                </a:lnTo>
                <a:lnTo>
                  <a:pt x="3653" y="2205"/>
                </a:lnTo>
                <a:lnTo>
                  <a:pt x="3663" y="2216"/>
                </a:lnTo>
                <a:lnTo>
                  <a:pt x="3673" y="2228"/>
                </a:lnTo>
                <a:lnTo>
                  <a:pt x="3685" y="2238"/>
                </a:lnTo>
                <a:lnTo>
                  <a:pt x="3696" y="2248"/>
                </a:lnTo>
                <a:lnTo>
                  <a:pt x="3708" y="2257"/>
                </a:lnTo>
                <a:lnTo>
                  <a:pt x="3720" y="2266"/>
                </a:lnTo>
                <a:lnTo>
                  <a:pt x="3733" y="2274"/>
                </a:lnTo>
                <a:lnTo>
                  <a:pt x="3746" y="2281"/>
                </a:lnTo>
                <a:lnTo>
                  <a:pt x="3759" y="2287"/>
                </a:lnTo>
                <a:lnTo>
                  <a:pt x="3773" y="2293"/>
                </a:lnTo>
                <a:lnTo>
                  <a:pt x="3787" y="2298"/>
                </a:lnTo>
                <a:lnTo>
                  <a:pt x="3801" y="2303"/>
                </a:lnTo>
                <a:lnTo>
                  <a:pt x="3815" y="2307"/>
                </a:lnTo>
                <a:lnTo>
                  <a:pt x="3829" y="2310"/>
                </a:lnTo>
                <a:lnTo>
                  <a:pt x="3844" y="2312"/>
                </a:lnTo>
                <a:lnTo>
                  <a:pt x="3858" y="2314"/>
                </a:lnTo>
                <a:lnTo>
                  <a:pt x="3872" y="2315"/>
                </a:lnTo>
                <a:lnTo>
                  <a:pt x="3887" y="2315"/>
                </a:lnTo>
                <a:lnTo>
                  <a:pt x="3901" y="2315"/>
                </a:lnTo>
                <a:lnTo>
                  <a:pt x="3916" y="2314"/>
                </a:lnTo>
                <a:lnTo>
                  <a:pt x="3931" y="2312"/>
                </a:lnTo>
                <a:lnTo>
                  <a:pt x="3945" y="2310"/>
                </a:lnTo>
                <a:lnTo>
                  <a:pt x="3960" y="2307"/>
                </a:lnTo>
                <a:lnTo>
                  <a:pt x="3974" y="2303"/>
                </a:lnTo>
                <a:lnTo>
                  <a:pt x="3987" y="2298"/>
                </a:lnTo>
                <a:lnTo>
                  <a:pt x="4001" y="2293"/>
                </a:lnTo>
                <a:lnTo>
                  <a:pt x="4015" y="2287"/>
                </a:lnTo>
                <a:lnTo>
                  <a:pt x="4028" y="2281"/>
                </a:lnTo>
                <a:lnTo>
                  <a:pt x="4041" y="2274"/>
                </a:lnTo>
                <a:lnTo>
                  <a:pt x="4053" y="2266"/>
                </a:lnTo>
                <a:lnTo>
                  <a:pt x="4066" y="2257"/>
                </a:lnTo>
                <a:lnTo>
                  <a:pt x="4079" y="2248"/>
                </a:lnTo>
                <a:lnTo>
                  <a:pt x="4090" y="2238"/>
                </a:lnTo>
                <a:lnTo>
                  <a:pt x="4101" y="2228"/>
                </a:lnTo>
                <a:lnTo>
                  <a:pt x="6330" y="0"/>
                </a:lnTo>
                <a:close/>
                <a:moveTo>
                  <a:pt x="5394" y="0"/>
                </a:moveTo>
                <a:lnTo>
                  <a:pt x="4538" y="0"/>
                </a:lnTo>
                <a:lnTo>
                  <a:pt x="3460" y="1077"/>
                </a:lnTo>
                <a:lnTo>
                  <a:pt x="3450" y="1088"/>
                </a:lnTo>
                <a:lnTo>
                  <a:pt x="3440" y="1100"/>
                </a:lnTo>
                <a:lnTo>
                  <a:pt x="3431" y="1112"/>
                </a:lnTo>
                <a:lnTo>
                  <a:pt x="3422" y="1124"/>
                </a:lnTo>
                <a:lnTo>
                  <a:pt x="3414" y="1137"/>
                </a:lnTo>
                <a:lnTo>
                  <a:pt x="3407" y="1150"/>
                </a:lnTo>
                <a:lnTo>
                  <a:pt x="3400" y="1163"/>
                </a:lnTo>
                <a:lnTo>
                  <a:pt x="3395" y="1176"/>
                </a:lnTo>
                <a:lnTo>
                  <a:pt x="3390" y="1190"/>
                </a:lnTo>
                <a:lnTo>
                  <a:pt x="3385" y="1205"/>
                </a:lnTo>
                <a:lnTo>
                  <a:pt x="3381" y="1219"/>
                </a:lnTo>
                <a:lnTo>
                  <a:pt x="3378" y="1233"/>
                </a:lnTo>
                <a:lnTo>
                  <a:pt x="3376" y="1247"/>
                </a:lnTo>
                <a:lnTo>
                  <a:pt x="3374" y="1262"/>
                </a:lnTo>
                <a:lnTo>
                  <a:pt x="3373" y="1276"/>
                </a:lnTo>
                <a:lnTo>
                  <a:pt x="3373" y="1291"/>
                </a:lnTo>
                <a:lnTo>
                  <a:pt x="3373" y="1305"/>
                </a:lnTo>
                <a:lnTo>
                  <a:pt x="3374" y="1319"/>
                </a:lnTo>
                <a:lnTo>
                  <a:pt x="3376" y="1334"/>
                </a:lnTo>
                <a:lnTo>
                  <a:pt x="3378" y="1348"/>
                </a:lnTo>
                <a:lnTo>
                  <a:pt x="3381" y="1362"/>
                </a:lnTo>
                <a:lnTo>
                  <a:pt x="3385" y="1377"/>
                </a:lnTo>
                <a:lnTo>
                  <a:pt x="3390" y="1391"/>
                </a:lnTo>
                <a:lnTo>
                  <a:pt x="3395" y="1405"/>
                </a:lnTo>
                <a:lnTo>
                  <a:pt x="3400" y="1418"/>
                </a:lnTo>
                <a:lnTo>
                  <a:pt x="3407" y="1431"/>
                </a:lnTo>
                <a:lnTo>
                  <a:pt x="3414" y="1444"/>
                </a:lnTo>
                <a:lnTo>
                  <a:pt x="3422" y="1457"/>
                </a:lnTo>
                <a:lnTo>
                  <a:pt x="3431" y="1469"/>
                </a:lnTo>
                <a:lnTo>
                  <a:pt x="3440" y="1481"/>
                </a:lnTo>
                <a:lnTo>
                  <a:pt x="3450" y="1493"/>
                </a:lnTo>
                <a:lnTo>
                  <a:pt x="3460" y="1504"/>
                </a:lnTo>
                <a:lnTo>
                  <a:pt x="3472" y="1515"/>
                </a:lnTo>
                <a:lnTo>
                  <a:pt x="3483" y="1525"/>
                </a:lnTo>
                <a:lnTo>
                  <a:pt x="3496" y="1535"/>
                </a:lnTo>
                <a:lnTo>
                  <a:pt x="3508" y="1543"/>
                </a:lnTo>
                <a:lnTo>
                  <a:pt x="3521" y="1551"/>
                </a:lnTo>
                <a:lnTo>
                  <a:pt x="3534" y="1558"/>
                </a:lnTo>
                <a:lnTo>
                  <a:pt x="3547" y="1565"/>
                </a:lnTo>
                <a:lnTo>
                  <a:pt x="3561" y="1571"/>
                </a:lnTo>
                <a:lnTo>
                  <a:pt x="3574" y="1576"/>
                </a:lnTo>
                <a:lnTo>
                  <a:pt x="3588" y="1580"/>
                </a:lnTo>
                <a:lnTo>
                  <a:pt x="3602" y="1584"/>
                </a:lnTo>
                <a:lnTo>
                  <a:pt x="3616" y="1587"/>
                </a:lnTo>
                <a:lnTo>
                  <a:pt x="3632" y="1590"/>
                </a:lnTo>
                <a:lnTo>
                  <a:pt x="3646" y="1591"/>
                </a:lnTo>
                <a:lnTo>
                  <a:pt x="3660" y="1592"/>
                </a:lnTo>
                <a:lnTo>
                  <a:pt x="3675" y="1593"/>
                </a:lnTo>
                <a:lnTo>
                  <a:pt x="3689" y="1592"/>
                </a:lnTo>
                <a:lnTo>
                  <a:pt x="3704" y="1591"/>
                </a:lnTo>
                <a:lnTo>
                  <a:pt x="3718" y="1590"/>
                </a:lnTo>
                <a:lnTo>
                  <a:pt x="3732" y="1587"/>
                </a:lnTo>
                <a:lnTo>
                  <a:pt x="3747" y="1584"/>
                </a:lnTo>
                <a:lnTo>
                  <a:pt x="3761" y="1580"/>
                </a:lnTo>
                <a:lnTo>
                  <a:pt x="3774" y="1576"/>
                </a:lnTo>
                <a:lnTo>
                  <a:pt x="3789" y="1571"/>
                </a:lnTo>
                <a:lnTo>
                  <a:pt x="3803" y="1565"/>
                </a:lnTo>
                <a:lnTo>
                  <a:pt x="3816" y="1558"/>
                </a:lnTo>
                <a:lnTo>
                  <a:pt x="3829" y="1551"/>
                </a:lnTo>
                <a:lnTo>
                  <a:pt x="3841" y="1543"/>
                </a:lnTo>
                <a:lnTo>
                  <a:pt x="3854" y="1535"/>
                </a:lnTo>
                <a:lnTo>
                  <a:pt x="3866" y="1525"/>
                </a:lnTo>
                <a:lnTo>
                  <a:pt x="3877" y="1515"/>
                </a:lnTo>
                <a:lnTo>
                  <a:pt x="3888" y="1504"/>
                </a:lnTo>
                <a:lnTo>
                  <a:pt x="5394" y="0"/>
                </a:lnTo>
                <a:close/>
                <a:moveTo>
                  <a:pt x="4457" y="0"/>
                </a:moveTo>
                <a:lnTo>
                  <a:pt x="3602" y="0"/>
                </a:lnTo>
                <a:lnTo>
                  <a:pt x="2205" y="1397"/>
                </a:lnTo>
                <a:lnTo>
                  <a:pt x="2194" y="1408"/>
                </a:lnTo>
                <a:lnTo>
                  <a:pt x="2184" y="1420"/>
                </a:lnTo>
                <a:lnTo>
                  <a:pt x="2175" y="1432"/>
                </a:lnTo>
                <a:lnTo>
                  <a:pt x="2165" y="1444"/>
                </a:lnTo>
                <a:lnTo>
                  <a:pt x="2157" y="1457"/>
                </a:lnTo>
                <a:lnTo>
                  <a:pt x="2150" y="1470"/>
                </a:lnTo>
                <a:lnTo>
                  <a:pt x="2144" y="1483"/>
                </a:lnTo>
                <a:lnTo>
                  <a:pt x="2138" y="1497"/>
                </a:lnTo>
                <a:lnTo>
                  <a:pt x="2133" y="1510"/>
                </a:lnTo>
                <a:lnTo>
                  <a:pt x="2128" y="1524"/>
                </a:lnTo>
                <a:lnTo>
                  <a:pt x="2125" y="1539"/>
                </a:lnTo>
                <a:lnTo>
                  <a:pt x="2122" y="1553"/>
                </a:lnTo>
                <a:lnTo>
                  <a:pt x="2119" y="1568"/>
                </a:lnTo>
                <a:lnTo>
                  <a:pt x="2117" y="1582"/>
                </a:lnTo>
                <a:lnTo>
                  <a:pt x="2116" y="1596"/>
                </a:lnTo>
                <a:lnTo>
                  <a:pt x="2116" y="1611"/>
                </a:lnTo>
                <a:lnTo>
                  <a:pt x="2116" y="1625"/>
                </a:lnTo>
                <a:lnTo>
                  <a:pt x="2117" y="1640"/>
                </a:lnTo>
                <a:lnTo>
                  <a:pt x="2119" y="1654"/>
                </a:lnTo>
                <a:lnTo>
                  <a:pt x="2122" y="1668"/>
                </a:lnTo>
                <a:lnTo>
                  <a:pt x="2125" y="1682"/>
                </a:lnTo>
                <a:lnTo>
                  <a:pt x="2128" y="1697"/>
                </a:lnTo>
                <a:lnTo>
                  <a:pt x="2133" y="1711"/>
                </a:lnTo>
                <a:lnTo>
                  <a:pt x="2138" y="1725"/>
                </a:lnTo>
                <a:lnTo>
                  <a:pt x="2144" y="1738"/>
                </a:lnTo>
                <a:lnTo>
                  <a:pt x="2150" y="1752"/>
                </a:lnTo>
                <a:lnTo>
                  <a:pt x="2157" y="1765"/>
                </a:lnTo>
                <a:lnTo>
                  <a:pt x="2165" y="1777"/>
                </a:lnTo>
                <a:lnTo>
                  <a:pt x="2175" y="1789"/>
                </a:lnTo>
                <a:lnTo>
                  <a:pt x="2184" y="1801"/>
                </a:lnTo>
                <a:lnTo>
                  <a:pt x="2194" y="1813"/>
                </a:lnTo>
                <a:lnTo>
                  <a:pt x="2205" y="1824"/>
                </a:lnTo>
                <a:lnTo>
                  <a:pt x="2216" y="1835"/>
                </a:lnTo>
                <a:lnTo>
                  <a:pt x="2227" y="1845"/>
                </a:lnTo>
                <a:lnTo>
                  <a:pt x="2239" y="1855"/>
                </a:lnTo>
                <a:lnTo>
                  <a:pt x="2252" y="1864"/>
                </a:lnTo>
                <a:lnTo>
                  <a:pt x="2264" y="1871"/>
                </a:lnTo>
                <a:lnTo>
                  <a:pt x="2277" y="1879"/>
                </a:lnTo>
                <a:lnTo>
                  <a:pt x="2291" y="1885"/>
                </a:lnTo>
                <a:lnTo>
                  <a:pt x="2304" y="1891"/>
                </a:lnTo>
                <a:lnTo>
                  <a:pt x="2319" y="1896"/>
                </a:lnTo>
                <a:lnTo>
                  <a:pt x="2333" y="1901"/>
                </a:lnTo>
                <a:lnTo>
                  <a:pt x="2347" y="1904"/>
                </a:lnTo>
                <a:lnTo>
                  <a:pt x="2361" y="1907"/>
                </a:lnTo>
                <a:lnTo>
                  <a:pt x="2375" y="1910"/>
                </a:lnTo>
                <a:lnTo>
                  <a:pt x="2389" y="1911"/>
                </a:lnTo>
                <a:lnTo>
                  <a:pt x="2404" y="1913"/>
                </a:lnTo>
                <a:lnTo>
                  <a:pt x="2418" y="1913"/>
                </a:lnTo>
                <a:lnTo>
                  <a:pt x="2433" y="1913"/>
                </a:lnTo>
                <a:lnTo>
                  <a:pt x="2447" y="1911"/>
                </a:lnTo>
                <a:lnTo>
                  <a:pt x="2462" y="1910"/>
                </a:lnTo>
                <a:lnTo>
                  <a:pt x="2477" y="1907"/>
                </a:lnTo>
                <a:lnTo>
                  <a:pt x="2491" y="1904"/>
                </a:lnTo>
                <a:lnTo>
                  <a:pt x="2505" y="1901"/>
                </a:lnTo>
                <a:lnTo>
                  <a:pt x="2519" y="1896"/>
                </a:lnTo>
                <a:lnTo>
                  <a:pt x="2532" y="1891"/>
                </a:lnTo>
                <a:lnTo>
                  <a:pt x="2546" y="1885"/>
                </a:lnTo>
                <a:lnTo>
                  <a:pt x="2559" y="1879"/>
                </a:lnTo>
                <a:lnTo>
                  <a:pt x="2572" y="1871"/>
                </a:lnTo>
                <a:lnTo>
                  <a:pt x="2585" y="1864"/>
                </a:lnTo>
                <a:lnTo>
                  <a:pt x="2597" y="1855"/>
                </a:lnTo>
                <a:lnTo>
                  <a:pt x="2610" y="1845"/>
                </a:lnTo>
                <a:lnTo>
                  <a:pt x="2621" y="1835"/>
                </a:lnTo>
                <a:lnTo>
                  <a:pt x="2633" y="1824"/>
                </a:lnTo>
                <a:lnTo>
                  <a:pt x="4457" y="0"/>
                </a:lnTo>
                <a:close/>
                <a:moveTo>
                  <a:pt x="3522" y="0"/>
                </a:moveTo>
                <a:lnTo>
                  <a:pt x="2666" y="0"/>
                </a:lnTo>
                <a:lnTo>
                  <a:pt x="1071" y="1594"/>
                </a:lnTo>
                <a:lnTo>
                  <a:pt x="1061" y="1605"/>
                </a:lnTo>
                <a:lnTo>
                  <a:pt x="1051" y="1617"/>
                </a:lnTo>
                <a:lnTo>
                  <a:pt x="1042" y="1629"/>
                </a:lnTo>
                <a:lnTo>
                  <a:pt x="1033" y="1641"/>
                </a:lnTo>
                <a:lnTo>
                  <a:pt x="1025" y="1654"/>
                </a:lnTo>
                <a:lnTo>
                  <a:pt x="1018" y="1667"/>
                </a:lnTo>
                <a:lnTo>
                  <a:pt x="1012" y="1680"/>
                </a:lnTo>
                <a:lnTo>
                  <a:pt x="1006" y="1694"/>
                </a:lnTo>
                <a:lnTo>
                  <a:pt x="1001" y="1708"/>
                </a:lnTo>
                <a:lnTo>
                  <a:pt x="996" y="1722"/>
                </a:lnTo>
                <a:lnTo>
                  <a:pt x="991" y="1736"/>
                </a:lnTo>
                <a:lnTo>
                  <a:pt x="988" y="1750"/>
                </a:lnTo>
                <a:lnTo>
                  <a:pt x="986" y="1764"/>
                </a:lnTo>
                <a:lnTo>
                  <a:pt x="984" y="1779"/>
                </a:lnTo>
                <a:lnTo>
                  <a:pt x="983" y="1793"/>
                </a:lnTo>
                <a:lnTo>
                  <a:pt x="983" y="1807"/>
                </a:lnTo>
                <a:lnTo>
                  <a:pt x="983" y="1822"/>
                </a:lnTo>
                <a:lnTo>
                  <a:pt x="984" y="1836"/>
                </a:lnTo>
                <a:lnTo>
                  <a:pt x="986" y="1851"/>
                </a:lnTo>
                <a:lnTo>
                  <a:pt x="988" y="1866"/>
                </a:lnTo>
                <a:lnTo>
                  <a:pt x="991" y="1880"/>
                </a:lnTo>
                <a:lnTo>
                  <a:pt x="996" y="1894"/>
                </a:lnTo>
                <a:lnTo>
                  <a:pt x="1001" y="1908"/>
                </a:lnTo>
                <a:lnTo>
                  <a:pt x="1006" y="1922"/>
                </a:lnTo>
                <a:lnTo>
                  <a:pt x="1012" y="1935"/>
                </a:lnTo>
                <a:lnTo>
                  <a:pt x="1018" y="1948"/>
                </a:lnTo>
                <a:lnTo>
                  <a:pt x="1025" y="1961"/>
                </a:lnTo>
                <a:lnTo>
                  <a:pt x="1033" y="1974"/>
                </a:lnTo>
                <a:lnTo>
                  <a:pt x="1042" y="1986"/>
                </a:lnTo>
                <a:lnTo>
                  <a:pt x="1051" y="1998"/>
                </a:lnTo>
                <a:lnTo>
                  <a:pt x="1061" y="2010"/>
                </a:lnTo>
                <a:lnTo>
                  <a:pt x="1071" y="2022"/>
                </a:lnTo>
                <a:lnTo>
                  <a:pt x="1083" y="2033"/>
                </a:lnTo>
                <a:lnTo>
                  <a:pt x="1094" y="2043"/>
                </a:lnTo>
                <a:lnTo>
                  <a:pt x="1106" y="2052"/>
                </a:lnTo>
                <a:lnTo>
                  <a:pt x="1118" y="2060"/>
                </a:lnTo>
                <a:lnTo>
                  <a:pt x="1131" y="2068"/>
                </a:lnTo>
                <a:lnTo>
                  <a:pt x="1145" y="2075"/>
                </a:lnTo>
                <a:lnTo>
                  <a:pt x="1158" y="2082"/>
                </a:lnTo>
                <a:lnTo>
                  <a:pt x="1172" y="2088"/>
                </a:lnTo>
                <a:lnTo>
                  <a:pt x="1185" y="2093"/>
                </a:lnTo>
                <a:lnTo>
                  <a:pt x="1199" y="2097"/>
                </a:lnTo>
                <a:lnTo>
                  <a:pt x="1213" y="2101"/>
                </a:lnTo>
                <a:lnTo>
                  <a:pt x="1227" y="2104"/>
                </a:lnTo>
                <a:lnTo>
                  <a:pt x="1242" y="2107"/>
                </a:lnTo>
                <a:lnTo>
                  <a:pt x="1256" y="2108"/>
                </a:lnTo>
                <a:lnTo>
                  <a:pt x="1270" y="2109"/>
                </a:lnTo>
                <a:lnTo>
                  <a:pt x="1285" y="2110"/>
                </a:lnTo>
                <a:lnTo>
                  <a:pt x="1300" y="2109"/>
                </a:lnTo>
                <a:lnTo>
                  <a:pt x="1315" y="2108"/>
                </a:lnTo>
                <a:lnTo>
                  <a:pt x="1329" y="2107"/>
                </a:lnTo>
                <a:lnTo>
                  <a:pt x="1343" y="2104"/>
                </a:lnTo>
                <a:lnTo>
                  <a:pt x="1358" y="2101"/>
                </a:lnTo>
                <a:lnTo>
                  <a:pt x="1372" y="2097"/>
                </a:lnTo>
                <a:lnTo>
                  <a:pt x="1385" y="2093"/>
                </a:lnTo>
                <a:lnTo>
                  <a:pt x="1399" y="2088"/>
                </a:lnTo>
                <a:lnTo>
                  <a:pt x="1413" y="2082"/>
                </a:lnTo>
                <a:lnTo>
                  <a:pt x="1426" y="2075"/>
                </a:lnTo>
                <a:lnTo>
                  <a:pt x="1440" y="2068"/>
                </a:lnTo>
                <a:lnTo>
                  <a:pt x="1452" y="2060"/>
                </a:lnTo>
                <a:lnTo>
                  <a:pt x="1465" y="2052"/>
                </a:lnTo>
                <a:lnTo>
                  <a:pt x="1477" y="2043"/>
                </a:lnTo>
                <a:lnTo>
                  <a:pt x="1488" y="2033"/>
                </a:lnTo>
                <a:lnTo>
                  <a:pt x="1499" y="2022"/>
                </a:lnTo>
                <a:lnTo>
                  <a:pt x="3522" y="0"/>
                </a:lnTo>
                <a:close/>
                <a:moveTo>
                  <a:pt x="2585" y="0"/>
                </a:moveTo>
                <a:lnTo>
                  <a:pt x="1731" y="0"/>
                </a:lnTo>
                <a:lnTo>
                  <a:pt x="88" y="1641"/>
                </a:lnTo>
                <a:lnTo>
                  <a:pt x="77" y="1652"/>
                </a:lnTo>
                <a:lnTo>
                  <a:pt x="67" y="1664"/>
                </a:lnTo>
                <a:lnTo>
                  <a:pt x="58" y="1676"/>
                </a:lnTo>
                <a:lnTo>
                  <a:pt x="50" y="1688"/>
                </a:lnTo>
                <a:lnTo>
                  <a:pt x="42" y="1702"/>
                </a:lnTo>
                <a:lnTo>
                  <a:pt x="34" y="1715"/>
                </a:lnTo>
                <a:lnTo>
                  <a:pt x="28" y="1728"/>
                </a:lnTo>
                <a:lnTo>
                  <a:pt x="22" y="1741"/>
                </a:lnTo>
                <a:lnTo>
                  <a:pt x="17" y="1755"/>
                </a:lnTo>
                <a:lnTo>
                  <a:pt x="13" y="1769"/>
                </a:lnTo>
                <a:lnTo>
                  <a:pt x="9" y="1783"/>
                </a:lnTo>
                <a:lnTo>
                  <a:pt x="6" y="1797"/>
                </a:lnTo>
                <a:lnTo>
                  <a:pt x="3" y="1811"/>
                </a:lnTo>
                <a:lnTo>
                  <a:pt x="2" y="1826"/>
                </a:lnTo>
                <a:lnTo>
                  <a:pt x="1" y="1840"/>
                </a:lnTo>
                <a:lnTo>
                  <a:pt x="0" y="1856"/>
                </a:lnTo>
                <a:lnTo>
                  <a:pt x="1" y="1870"/>
                </a:lnTo>
                <a:lnTo>
                  <a:pt x="2" y="1884"/>
                </a:lnTo>
                <a:lnTo>
                  <a:pt x="3" y="1899"/>
                </a:lnTo>
                <a:lnTo>
                  <a:pt x="6" y="1913"/>
                </a:lnTo>
                <a:lnTo>
                  <a:pt x="9" y="1927"/>
                </a:lnTo>
                <a:lnTo>
                  <a:pt x="13" y="1941"/>
                </a:lnTo>
                <a:lnTo>
                  <a:pt x="17" y="1955"/>
                </a:lnTo>
                <a:lnTo>
                  <a:pt x="22" y="1969"/>
                </a:lnTo>
                <a:lnTo>
                  <a:pt x="28" y="1982"/>
                </a:lnTo>
                <a:lnTo>
                  <a:pt x="34" y="1995"/>
                </a:lnTo>
                <a:lnTo>
                  <a:pt x="42" y="2008"/>
                </a:lnTo>
                <a:lnTo>
                  <a:pt x="50" y="2022"/>
                </a:lnTo>
                <a:lnTo>
                  <a:pt x="58" y="2034"/>
                </a:lnTo>
                <a:lnTo>
                  <a:pt x="67" y="2046"/>
                </a:lnTo>
                <a:lnTo>
                  <a:pt x="77" y="2058"/>
                </a:lnTo>
                <a:lnTo>
                  <a:pt x="88" y="2069"/>
                </a:lnTo>
                <a:lnTo>
                  <a:pt x="99" y="2080"/>
                </a:lnTo>
                <a:lnTo>
                  <a:pt x="111" y="2090"/>
                </a:lnTo>
                <a:lnTo>
                  <a:pt x="124" y="2099"/>
                </a:lnTo>
                <a:lnTo>
                  <a:pt x="136" y="2107"/>
                </a:lnTo>
                <a:lnTo>
                  <a:pt x="149" y="2115"/>
                </a:lnTo>
                <a:lnTo>
                  <a:pt x="161" y="2122"/>
                </a:lnTo>
                <a:lnTo>
                  <a:pt x="175" y="2129"/>
                </a:lnTo>
                <a:lnTo>
                  <a:pt x="188" y="2135"/>
                </a:lnTo>
                <a:lnTo>
                  <a:pt x="202" y="2140"/>
                </a:lnTo>
                <a:lnTo>
                  <a:pt x="216" y="2144"/>
                </a:lnTo>
                <a:lnTo>
                  <a:pt x="230" y="2148"/>
                </a:lnTo>
                <a:lnTo>
                  <a:pt x="244" y="2151"/>
                </a:lnTo>
                <a:lnTo>
                  <a:pt x="258" y="2154"/>
                </a:lnTo>
                <a:lnTo>
                  <a:pt x="274" y="2155"/>
                </a:lnTo>
                <a:lnTo>
                  <a:pt x="288" y="2156"/>
                </a:lnTo>
                <a:lnTo>
                  <a:pt x="302" y="2157"/>
                </a:lnTo>
                <a:lnTo>
                  <a:pt x="317" y="2156"/>
                </a:lnTo>
                <a:lnTo>
                  <a:pt x="331" y="2155"/>
                </a:lnTo>
                <a:lnTo>
                  <a:pt x="346" y="2154"/>
                </a:lnTo>
                <a:lnTo>
                  <a:pt x="360" y="2151"/>
                </a:lnTo>
                <a:lnTo>
                  <a:pt x="374" y="2148"/>
                </a:lnTo>
                <a:lnTo>
                  <a:pt x="388" y="2144"/>
                </a:lnTo>
                <a:lnTo>
                  <a:pt x="402" y="2140"/>
                </a:lnTo>
                <a:lnTo>
                  <a:pt x="417" y="2135"/>
                </a:lnTo>
                <a:lnTo>
                  <a:pt x="430" y="2129"/>
                </a:lnTo>
                <a:lnTo>
                  <a:pt x="443" y="2122"/>
                </a:lnTo>
                <a:lnTo>
                  <a:pt x="456" y="2115"/>
                </a:lnTo>
                <a:lnTo>
                  <a:pt x="469" y="2107"/>
                </a:lnTo>
                <a:lnTo>
                  <a:pt x="481" y="2099"/>
                </a:lnTo>
                <a:lnTo>
                  <a:pt x="493" y="2090"/>
                </a:lnTo>
                <a:lnTo>
                  <a:pt x="505" y="2080"/>
                </a:lnTo>
                <a:lnTo>
                  <a:pt x="516" y="2069"/>
                </a:lnTo>
                <a:lnTo>
                  <a:pt x="2585" y="0"/>
                </a:lnTo>
                <a:close/>
                <a:moveTo>
                  <a:pt x="1650" y="0"/>
                </a:moveTo>
                <a:lnTo>
                  <a:pt x="794" y="0"/>
                </a:lnTo>
                <a:lnTo>
                  <a:pt x="154" y="640"/>
                </a:lnTo>
                <a:lnTo>
                  <a:pt x="144" y="651"/>
                </a:lnTo>
                <a:lnTo>
                  <a:pt x="134" y="663"/>
                </a:lnTo>
                <a:lnTo>
                  <a:pt x="125" y="675"/>
                </a:lnTo>
                <a:lnTo>
                  <a:pt x="115" y="687"/>
                </a:lnTo>
                <a:lnTo>
                  <a:pt x="107" y="700"/>
                </a:lnTo>
                <a:lnTo>
                  <a:pt x="100" y="712"/>
                </a:lnTo>
                <a:lnTo>
                  <a:pt x="94" y="727"/>
                </a:lnTo>
                <a:lnTo>
                  <a:pt x="88" y="740"/>
                </a:lnTo>
                <a:lnTo>
                  <a:pt x="83" y="754"/>
                </a:lnTo>
                <a:lnTo>
                  <a:pt x="78" y="768"/>
                </a:lnTo>
                <a:lnTo>
                  <a:pt x="74" y="782"/>
                </a:lnTo>
                <a:lnTo>
                  <a:pt x="71" y="796"/>
                </a:lnTo>
                <a:lnTo>
                  <a:pt x="69" y="810"/>
                </a:lnTo>
                <a:lnTo>
                  <a:pt x="67" y="825"/>
                </a:lnTo>
                <a:lnTo>
                  <a:pt x="66" y="839"/>
                </a:lnTo>
                <a:lnTo>
                  <a:pt x="66" y="853"/>
                </a:lnTo>
                <a:lnTo>
                  <a:pt x="66" y="868"/>
                </a:lnTo>
                <a:lnTo>
                  <a:pt x="67" y="883"/>
                </a:lnTo>
                <a:lnTo>
                  <a:pt x="69" y="898"/>
                </a:lnTo>
                <a:lnTo>
                  <a:pt x="71" y="912"/>
                </a:lnTo>
                <a:lnTo>
                  <a:pt x="74" y="926"/>
                </a:lnTo>
                <a:lnTo>
                  <a:pt x="78" y="940"/>
                </a:lnTo>
                <a:lnTo>
                  <a:pt x="83" y="954"/>
                </a:lnTo>
                <a:lnTo>
                  <a:pt x="88" y="968"/>
                </a:lnTo>
                <a:lnTo>
                  <a:pt x="94" y="981"/>
                </a:lnTo>
                <a:lnTo>
                  <a:pt x="100" y="994"/>
                </a:lnTo>
                <a:lnTo>
                  <a:pt x="107" y="1007"/>
                </a:lnTo>
                <a:lnTo>
                  <a:pt x="115" y="1020"/>
                </a:lnTo>
                <a:lnTo>
                  <a:pt x="125" y="1032"/>
                </a:lnTo>
                <a:lnTo>
                  <a:pt x="134" y="1045"/>
                </a:lnTo>
                <a:lnTo>
                  <a:pt x="144" y="1057"/>
                </a:lnTo>
                <a:lnTo>
                  <a:pt x="154" y="1068"/>
                </a:lnTo>
                <a:lnTo>
                  <a:pt x="166" y="1078"/>
                </a:lnTo>
                <a:lnTo>
                  <a:pt x="177" y="1088"/>
                </a:lnTo>
                <a:lnTo>
                  <a:pt x="189" y="1098"/>
                </a:lnTo>
                <a:lnTo>
                  <a:pt x="202" y="1106"/>
                </a:lnTo>
                <a:lnTo>
                  <a:pt x="214" y="1114"/>
                </a:lnTo>
                <a:lnTo>
                  <a:pt x="227" y="1121"/>
                </a:lnTo>
                <a:lnTo>
                  <a:pt x="240" y="1128"/>
                </a:lnTo>
                <a:lnTo>
                  <a:pt x="254" y="1134"/>
                </a:lnTo>
                <a:lnTo>
                  <a:pt x="268" y="1139"/>
                </a:lnTo>
                <a:lnTo>
                  <a:pt x="282" y="1143"/>
                </a:lnTo>
                <a:lnTo>
                  <a:pt x="296" y="1147"/>
                </a:lnTo>
                <a:lnTo>
                  <a:pt x="310" y="1150"/>
                </a:lnTo>
                <a:lnTo>
                  <a:pt x="325" y="1152"/>
                </a:lnTo>
                <a:lnTo>
                  <a:pt x="339" y="1154"/>
                </a:lnTo>
                <a:lnTo>
                  <a:pt x="354" y="1155"/>
                </a:lnTo>
                <a:lnTo>
                  <a:pt x="368" y="1155"/>
                </a:lnTo>
                <a:lnTo>
                  <a:pt x="382" y="1155"/>
                </a:lnTo>
                <a:lnTo>
                  <a:pt x="397" y="1154"/>
                </a:lnTo>
                <a:lnTo>
                  <a:pt x="412" y="1152"/>
                </a:lnTo>
                <a:lnTo>
                  <a:pt x="426" y="1150"/>
                </a:lnTo>
                <a:lnTo>
                  <a:pt x="441" y="1147"/>
                </a:lnTo>
                <a:lnTo>
                  <a:pt x="455" y="1143"/>
                </a:lnTo>
                <a:lnTo>
                  <a:pt x="468" y="1139"/>
                </a:lnTo>
                <a:lnTo>
                  <a:pt x="482" y="1134"/>
                </a:lnTo>
                <a:lnTo>
                  <a:pt x="496" y="1128"/>
                </a:lnTo>
                <a:lnTo>
                  <a:pt x="509" y="1121"/>
                </a:lnTo>
                <a:lnTo>
                  <a:pt x="522" y="1114"/>
                </a:lnTo>
                <a:lnTo>
                  <a:pt x="534" y="1106"/>
                </a:lnTo>
                <a:lnTo>
                  <a:pt x="547" y="1098"/>
                </a:lnTo>
                <a:lnTo>
                  <a:pt x="560" y="1088"/>
                </a:lnTo>
                <a:lnTo>
                  <a:pt x="571" y="1078"/>
                </a:lnTo>
                <a:lnTo>
                  <a:pt x="582" y="1068"/>
                </a:lnTo>
                <a:lnTo>
                  <a:pt x="165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74B507-86AC-2449-B6D1-1A93CA95FDA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F79F45-85DE-B949-9825-DB153F4DE558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8981CBB9-A54F-F447-A3CC-2069B379A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7529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2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553028" y="0"/>
            <a:ext cx="16734972" cy="5379495"/>
          </a:xfrm>
          <a:custGeom>
            <a:avLst/>
            <a:gdLst>
              <a:gd name="T0" fmla="*/ 1498 w 7574"/>
              <a:gd name="T1" fmla="*/ 0 h 2433"/>
              <a:gd name="T2" fmla="*/ 2354 w 7574"/>
              <a:gd name="T3" fmla="*/ 0 h 2433"/>
              <a:gd name="T4" fmla="*/ 1520 w 7574"/>
              <a:gd name="T5" fmla="*/ 834 h 2433"/>
              <a:gd name="T6" fmla="*/ 664 w 7574"/>
              <a:gd name="T7" fmla="*/ 834 h 2433"/>
              <a:gd name="T8" fmla="*/ 1498 w 7574"/>
              <a:gd name="T9" fmla="*/ 0 h 2433"/>
              <a:gd name="T10" fmla="*/ 2434 w 7574"/>
              <a:gd name="T11" fmla="*/ 0 h 2433"/>
              <a:gd name="T12" fmla="*/ 3290 w 7574"/>
              <a:gd name="T13" fmla="*/ 0 h 2433"/>
              <a:gd name="T14" fmla="*/ 855 w 7574"/>
              <a:gd name="T15" fmla="*/ 2433 h 2433"/>
              <a:gd name="T16" fmla="*/ 0 w 7574"/>
              <a:gd name="T17" fmla="*/ 2433 h 2433"/>
              <a:gd name="T18" fmla="*/ 2434 w 7574"/>
              <a:gd name="T19" fmla="*/ 0 h 2433"/>
              <a:gd name="T20" fmla="*/ 3370 w 7574"/>
              <a:gd name="T21" fmla="*/ 0 h 2433"/>
              <a:gd name="T22" fmla="*/ 4226 w 7574"/>
              <a:gd name="T23" fmla="*/ 0 h 2433"/>
              <a:gd name="T24" fmla="*/ 2661 w 7574"/>
              <a:gd name="T25" fmla="*/ 1564 h 2433"/>
              <a:gd name="T26" fmla="*/ 1806 w 7574"/>
              <a:gd name="T27" fmla="*/ 1564 h 2433"/>
              <a:gd name="T28" fmla="*/ 3370 w 7574"/>
              <a:gd name="T29" fmla="*/ 0 h 2433"/>
              <a:gd name="T30" fmla="*/ 4306 w 7574"/>
              <a:gd name="T31" fmla="*/ 0 h 2433"/>
              <a:gd name="T32" fmla="*/ 5162 w 7574"/>
              <a:gd name="T33" fmla="*/ 0 h 2433"/>
              <a:gd name="T34" fmla="*/ 3046 w 7574"/>
              <a:gd name="T35" fmla="*/ 2115 h 2433"/>
              <a:gd name="T36" fmla="*/ 2190 w 7574"/>
              <a:gd name="T37" fmla="*/ 2115 h 2433"/>
              <a:gd name="T38" fmla="*/ 4306 w 7574"/>
              <a:gd name="T39" fmla="*/ 0 h 2433"/>
              <a:gd name="T40" fmla="*/ 5242 w 7574"/>
              <a:gd name="T41" fmla="*/ 0 h 2433"/>
              <a:gd name="T42" fmla="*/ 6098 w 7574"/>
              <a:gd name="T43" fmla="*/ 0 h 2433"/>
              <a:gd name="T44" fmla="*/ 4896 w 7574"/>
              <a:gd name="T45" fmla="*/ 1201 h 2433"/>
              <a:gd name="T46" fmla="*/ 4040 w 7574"/>
              <a:gd name="T47" fmla="*/ 1201 h 2433"/>
              <a:gd name="T48" fmla="*/ 5242 w 7574"/>
              <a:gd name="T49" fmla="*/ 0 h 2433"/>
              <a:gd name="T50" fmla="*/ 6177 w 7574"/>
              <a:gd name="T51" fmla="*/ 0 h 2433"/>
              <a:gd name="T52" fmla="*/ 7033 w 7574"/>
              <a:gd name="T53" fmla="*/ 0 h 2433"/>
              <a:gd name="T54" fmla="*/ 5123 w 7574"/>
              <a:gd name="T55" fmla="*/ 1909 h 2433"/>
              <a:gd name="T56" fmla="*/ 4267 w 7574"/>
              <a:gd name="T57" fmla="*/ 1909 h 2433"/>
              <a:gd name="T58" fmla="*/ 6177 w 7574"/>
              <a:gd name="T59" fmla="*/ 0 h 2433"/>
              <a:gd name="T60" fmla="*/ 7114 w 7574"/>
              <a:gd name="T61" fmla="*/ 0 h 2433"/>
              <a:gd name="T62" fmla="*/ 7574 w 7574"/>
              <a:gd name="T63" fmla="*/ 0 h 2433"/>
              <a:gd name="T64" fmla="*/ 7574 w 7574"/>
              <a:gd name="T65" fmla="*/ 395 h 2433"/>
              <a:gd name="T66" fmla="*/ 6453 w 7574"/>
              <a:gd name="T67" fmla="*/ 1515 h 2433"/>
              <a:gd name="T68" fmla="*/ 5597 w 7574"/>
              <a:gd name="T69" fmla="*/ 1515 h 2433"/>
              <a:gd name="T70" fmla="*/ 7114 w 7574"/>
              <a:gd name="T71" fmla="*/ 0 h 2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574" h="2433">
                <a:moveTo>
                  <a:pt x="1498" y="0"/>
                </a:moveTo>
                <a:lnTo>
                  <a:pt x="2354" y="0"/>
                </a:lnTo>
                <a:lnTo>
                  <a:pt x="1520" y="834"/>
                </a:lnTo>
                <a:lnTo>
                  <a:pt x="664" y="834"/>
                </a:lnTo>
                <a:lnTo>
                  <a:pt x="1498" y="0"/>
                </a:lnTo>
                <a:close/>
                <a:moveTo>
                  <a:pt x="2434" y="0"/>
                </a:moveTo>
                <a:lnTo>
                  <a:pt x="3290" y="0"/>
                </a:lnTo>
                <a:lnTo>
                  <a:pt x="855" y="2433"/>
                </a:lnTo>
                <a:lnTo>
                  <a:pt x="0" y="2433"/>
                </a:lnTo>
                <a:lnTo>
                  <a:pt x="2434" y="0"/>
                </a:lnTo>
                <a:close/>
                <a:moveTo>
                  <a:pt x="3370" y="0"/>
                </a:moveTo>
                <a:lnTo>
                  <a:pt x="4226" y="0"/>
                </a:lnTo>
                <a:lnTo>
                  <a:pt x="2661" y="1564"/>
                </a:lnTo>
                <a:lnTo>
                  <a:pt x="1806" y="1564"/>
                </a:lnTo>
                <a:lnTo>
                  <a:pt x="3370" y="0"/>
                </a:lnTo>
                <a:close/>
                <a:moveTo>
                  <a:pt x="4306" y="0"/>
                </a:moveTo>
                <a:lnTo>
                  <a:pt x="5162" y="0"/>
                </a:lnTo>
                <a:lnTo>
                  <a:pt x="3046" y="2115"/>
                </a:lnTo>
                <a:lnTo>
                  <a:pt x="2190" y="2115"/>
                </a:lnTo>
                <a:lnTo>
                  <a:pt x="4306" y="0"/>
                </a:lnTo>
                <a:close/>
                <a:moveTo>
                  <a:pt x="5242" y="0"/>
                </a:moveTo>
                <a:lnTo>
                  <a:pt x="6098" y="0"/>
                </a:lnTo>
                <a:lnTo>
                  <a:pt x="4896" y="1201"/>
                </a:lnTo>
                <a:lnTo>
                  <a:pt x="4040" y="1201"/>
                </a:lnTo>
                <a:lnTo>
                  <a:pt x="5242" y="0"/>
                </a:lnTo>
                <a:close/>
                <a:moveTo>
                  <a:pt x="6177" y="0"/>
                </a:moveTo>
                <a:lnTo>
                  <a:pt x="7033" y="0"/>
                </a:lnTo>
                <a:lnTo>
                  <a:pt x="5123" y="1909"/>
                </a:lnTo>
                <a:lnTo>
                  <a:pt x="4267" y="1909"/>
                </a:lnTo>
                <a:lnTo>
                  <a:pt x="6177" y="0"/>
                </a:lnTo>
                <a:close/>
                <a:moveTo>
                  <a:pt x="7114" y="0"/>
                </a:moveTo>
                <a:lnTo>
                  <a:pt x="7574" y="0"/>
                </a:lnTo>
                <a:lnTo>
                  <a:pt x="7574" y="395"/>
                </a:lnTo>
                <a:lnTo>
                  <a:pt x="6453" y="1515"/>
                </a:lnTo>
                <a:lnTo>
                  <a:pt x="5597" y="1515"/>
                </a:lnTo>
                <a:lnTo>
                  <a:pt x="7114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608DFC-52BD-9F47-A5DC-38DC2D4C9AD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24B3656-C6B1-1548-9E0B-A58277B2036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19894A57-3362-D845-9FF5-F2BF986B38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3074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6012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18076C-60FD-2C4E-BDB4-DB8EB5CB5E3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5833C6-1312-2040-BCA6-DD8083B17E9C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9874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7">
  <p:cSld name="07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8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98" name="Google Shape;98;p48"/>
          <p:cNvSpPr/>
          <p:nvPr/>
        </p:nvSpPr>
        <p:spPr>
          <a:xfrm rot="-2700000">
            <a:off x="-4975069" y="2029188"/>
            <a:ext cx="17752544" cy="3778950"/>
          </a:xfrm>
          <a:prstGeom prst="rect">
            <a:avLst/>
          </a:prstGeom>
          <a:solidFill>
            <a:srgbClr val="011E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48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48" descr="A sign in the dark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665378" y="-7435166"/>
            <a:ext cx="20236810" cy="2023681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48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48" descr="A picture containing drawing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48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4" name="Google Shape;104;p48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20 March 2022</a:t>
            </a:r>
            <a:endParaRPr sz="2400" b="1" i="0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698918" cy="669891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279192" y="4287009"/>
            <a:ext cx="4798110" cy="479811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9EB295-2A0F-3941-99C9-510F081C66F0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7794D3-DD4B-D14A-ADCC-B01C97479240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F4A7357-0AC7-3B4C-9CBF-0892F639DE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3094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907700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24384" y="0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41658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-24384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441658" y="685905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-24384" y="685905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6511E6-E95E-054F-8A9F-48D0C3E4F56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DC1C82D-8973-9644-AF17-B4738DA8724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C33694B4-A4D0-8B4E-8BFF-C4E1792BAC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38142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1359170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87336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815502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43668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2271834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9087336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815502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543668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2271834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7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4543668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8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2271834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9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0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6743703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D5C075-AD06-2646-98DA-28A6E01A1E31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BC4DAB1-732E-7643-B75F-30F62B6E192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picture containing drawing&#10;&#10;Description automatically generated">
            <a:extLst>
              <a:ext uri="{FF2B5EF4-FFF2-40B4-BE49-F238E27FC236}">
                <a16:creationId xmlns:a16="http://schemas.microsoft.com/office/drawing/2014/main" id="{9280F20D-281D-BF4F-B5EC-F1AEBD0771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75617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076448" y="0"/>
            <a:ext cx="3975907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52354" y="0"/>
            <a:ext cx="3975907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9A9054-01E6-4A43-AEF1-FF58D1366520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DAB939A-8E24-2C48-BFD0-705C1C372796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46B66127-393D-1942-8DAA-86F31367DE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55374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457449" y="0"/>
            <a:ext cx="5485374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57448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0EF4E2-6FF3-AE41-A78D-F219CB2F2E59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BFF370-1B4B-AC4B-9E23-E0F35363C9E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78F5A16D-2F07-DE49-ACA2-319BD09269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234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6BB1B-7FD3-5044-8E26-AB8C41868C0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10AC74-6651-E849-B07C-C83D55763DD6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5908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8180310" y="0"/>
            <a:ext cx="10107690" cy="10288588"/>
          </a:xfrm>
          <a:custGeom>
            <a:avLst/>
            <a:gdLst>
              <a:gd name="T0" fmla="*/ 4469 w 4469"/>
              <a:gd name="T1" fmla="*/ 4552 h 4552"/>
              <a:gd name="T2" fmla="*/ 3879 w 4469"/>
              <a:gd name="T3" fmla="*/ 4552 h 4552"/>
              <a:gd name="T4" fmla="*/ 1610 w 4469"/>
              <a:gd name="T5" fmla="*/ 2276 h 4552"/>
              <a:gd name="T6" fmla="*/ 3879 w 4469"/>
              <a:gd name="T7" fmla="*/ 0 h 4552"/>
              <a:gd name="T8" fmla="*/ 4469 w 4469"/>
              <a:gd name="T9" fmla="*/ 0 h 4552"/>
              <a:gd name="T10" fmla="*/ 4469 w 4469"/>
              <a:gd name="T11" fmla="*/ 4552 h 4552"/>
              <a:gd name="T12" fmla="*/ 3799 w 4469"/>
              <a:gd name="T13" fmla="*/ 4552 h 4552"/>
              <a:gd name="T14" fmla="*/ 2269 w 4469"/>
              <a:gd name="T15" fmla="*/ 4552 h 4552"/>
              <a:gd name="T16" fmla="*/ 806 w 4469"/>
              <a:gd name="T17" fmla="*/ 3084 h 4552"/>
              <a:gd name="T18" fmla="*/ 1571 w 4469"/>
              <a:gd name="T19" fmla="*/ 2316 h 4552"/>
              <a:gd name="T20" fmla="*/ 3799 w 4469"/>
              <a:gd name="T21" fmla="*/ 4552 h 4552"/>
              <a:gd name="T22" fmla="*/ 2269 w 4469"/>
              <a:gd name="T23" fmla="*/ 0 h 4552"/>
              <a:gd name="T24" fmla="*/ 3799 w 4469"/>
              <a:gd name="T25" fmla="*/ 0 h 4552"/>
              <a:gd name="T26" fmla="*/ 1571 w 4469"/>
              <a:gd name="T27" fmla="*/ 2236 h 4552"/>
              <a:gd name="T28" fmla="*/ 806 w 4469"/>
              <a:gd name="T29" fmla="*/ 1468 h 4552"/>
              <a:gd name="T30" fmla="*/ 2269 w 4469"/>
              <a:gd name="T31" fmla="*/ 0 h 4552"/>
              <a:gd name="T32" fmla="*/ 0 w 4469"/>
              <a:gd name="T33" fmla="*/ 2276 h 4552"/>
              <a:gd name="T34" fmla="*/ 765 w 4469"/>
              <a:gd name="T35" fmla="*/ 1508 h 4552"/>
              <a:gd name="T36" fmla="*/ 1531 w 4469"/>
              <a:gd name="T37" fmla="*/ 2276 h 4552"/>
              <a:gd name="T38" fmla="*/ 765 w 4469"/>
              <a:gd name="T39" fmla="*/ 3044 h 4552"/>
              <a:gd name="T40" fmla="*/ 0 w 4469"/>
              <a:gd name="T41" fmla="*/ 2276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69" h="4552">
                <a:moveTo>
                  <a:pt x="4469" y="4552"/>
                </a:moveTo>
                <a:lnTo>
                  <a:pt x="3879" y="4552"/>
                </a:lnTo>
                <a:lnTo>
                  <a:pt x="1610" y="2276"/>
                </a:lnTo>
                <a:lnTo>
                  <a:pt x="3879" y="0"/>
                </a:lnTo>
                <a:lnTo>
                  <a:pt x="4469" y="0"/>
                </a:lnTo>
                <a:lnTo>
                  <a:pt x="4469" y="4552"/>
                </a:lnTo>
                <a:close/>
                <a:moveTo>
                  <a:pt x="3799" y="4552"/>
                </a:moveTo>
                <a:lnTo>
                  <a:pt x="2269" y="4552"/>
                </a:lnTo>
                <a:lnTo>
                  <a:pt x="806" y="3084"/>
                </a:lnTo>
                <a:lnTo>
                  <a:pt x="1571" y="2316"/>
                </a:lnTo>
                <a:lnTo>
                  <a:pt x="3799" y="4552"/>
                </a:lnTo>
                <a:close/>
                <a:moveTo>
                  <a:pt x="2269" y="0"/>
                </a:moveTo>
                <a:lnTo>
                  <a:pt x="3799" y="0"/>
                </a:lnTo>
                <a:lnTo>
                  <a:pt x="1571" y="2236"/>
                </a:lnTo>
                <a:lnTo>
                  <a:pt x="806" y="1468"/>
                </a:lnTo>
                <a:lnTo>
                  <a:pt x="2269" y="0"/>
                </a:lnTo>
                <a:close/>
                <a:moveTo>
                  <a:pt x="0" y="2276"/>
                </a:moveTo>
                <a:lnTo>
                  <a:pt x="765" y="1508"/>
                </a:lnTo>
                <a:lnTo>
                  <a:pt x="1531" y="2276"/>
                </a:lnTo>
                <a:lnTo>
                  <a:pt x="765" y="3044"/>
                </a:lnTo>
                <a:lnTo>
                  <a:pt x="0" y="227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5229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7841126" y="0"/>
            <a:ext cx="10446874" cy="10288588"/>
          </a:xfrm>
          <a:custGeom>
            <a:avLst/>
            <a:gdLst>
              <a:gd name="T0" fmla="*/ 4619 w 4619"/>
              <a:gd name="T1" fmla="*/ 4552 h 4552"/>
              <a:gd name="T2" fmla="*/ 4241 w 4619"/>
              <a:gd name="T3" fmla="*/ 4552 h 4552"/>
              <a:gd name="T4" fmla="*/ 1972 w 4619"/>
              <a:gd name="T5" fmla="*/ 2276 h 4552"/>
              <a:gd name="T6" fmla="*/ 4241 w 4619"/>
              <a:gd name="T7" fmla="*/ 0 h 4552"/>
              <a:gd name="T8" fmla="*/ 4619 w 4619"/>
              <a:gd name="T9" fmla="*/ 0 h 4552"/>
              <a:gd name="T10" fmla="*/ 4619 w 4619"/>
              <a:gd name="T11" fmla="*/ 4552 h 4552"/>
              <a:gd name="T12" fmla="*/ 986 w 4619"/>
              <a:gd name="T13" fmla="*/ 3265 h 4552"/>
              <a:gd name="T14" fmla="*/ 1932 w 4619"/>
              <a:gd name="T15" fmla="*/ 2316 h 4552"/>
              <a:gd name="T16" fmla="*/ 2879 w 4619"/>
              <a:gd name="T17" fmla="*/ 3265 h 4552"/>
              <a:gd name="T18" fmla="*/ 1932 w 4619"/>
              <a:gd name="T19" fmla="*/ 4214 h 4552"/>
              <a:gd name="T20" fmla="*/ 986 w 4619"/>
              <a:gd name="T21" fmla="*/ 3265 h 4552"/>
              <a:gd name="T22" fmla="*/ 0 w 4619"/>
              <a:gd name="T23" fmla="*/ 2276 h 4552"/>
              <a:gd name="T24" fmla="*/ 946 w 4619"/>
              <a:gd name="T25" fmla="*/ 1327 h 4552"/>
              <a:gd name="T26" fmla="*/ 1893 w 4619"/>
              <a:gd name="T27" fmla="*/ 2276 h 4552"/>
              <a:gd name="T28" fmla="*/ 946 w 4619"/>
              <a:gd name="T29" fmla="*/ 3225 h 4552"/>
              <a:gd name="T30" fmla="*/ 0 w 4619"/>
              <a:gd name="T31" fmla="*/ 2276 h 4552"/>
              <a:gd name="T32" fmla="*/ 986 w 4619"/>
              <a:gd name="T33" fmla="*/ 1287 h 4552"/>
              <a:gd name="T34" fmla="*/ 1932 w 4619"/>
              <a:gd name="T35" fmla="*/ 338 h 4552"/>
              <a:gd name="T36" fmla="*/ 2879 w 4619"/>
              <a:gd name="T37" fmla="*/ 1287 h 4552"/>
              <a:gd name="T38" fmla="*/ 1932 w 4619"/>
              <a:gd name="T39" fmla="*/ 2236 h 4552"/>
              <a:gd name="T40" fmla="*/ 986 w 4619"/>
              <a:gd name="T41" fmla="*/ 1287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9" h="4552">
                <a:moveTo>
                  <a:pt x="4619" y="4552"/>
                </a:moveTo>
                <a:lnTo>
                  <a:pt x="4241" y="4552"/>
                </a:lnTo>
                <a:lnTo>
                  <a:pt x="1972" y="2276"/>
                </a:lnTo>
                <a:lnTo>
                  <a:pt x="4241" y="0"/>
                </a:lnTo>
                <a:lnTo>
                  <a:pt x="4619" y="0"/>
                </a:lnTo>
                <a:lnTo>
                  <a:pt x="4619" y="4552"/>
                </a:lnTo>
                <a:close/>
                <a:moveTo>
                  <a:pt x="986" y="3265"/>
                </a:moveTo>
                <a:lnTo>
                  <a:pt x="1932" y="2316"/>
                </a:lnTo>
                <a:lnTo>
                  <a:pt x="2879" y="3265"/>
                </a:lnTo>
                <a:lnTo>
                  <a:pt x="1932" y="4214"/>
                </a:lnTo>
                <a:lnTo>
                  <a:pt x="986" y="3265"/>
                </a:lnTo>
                <a:close/>
                <a:moveTo>
                  <a:pt x="0" y="2276"/>
                </a:moveTo>
                <a:lnTo>
                  <a:pt x="946" y="1327"/>
                </a:lnTo>
                <a:lnTo>
                  <a:pt x="1893" y="2276"/>
                </a:lnTo>
                <a:lnTo>
                  <a:pt x="946" y="3225"/>
                </a:lnTo>
                <a:lnTo>
                  <a:pt x="0" y="2276"/>
                </a:lnTo>
                <a:close/>
                <a:moveTo>
                  <a:pt x="986" y="1287"/>
                </a:moveTo>
                <a:lnTo>
                  <a:pt x="1932" y="338"/>
                </a:lnTo>
                <a:lnTo>
                  <a:pt x="2879" y="1287"/>
                </a:lnTo>
                <a:lnTo>
                  <a:pt x="1932" y="2236"/>
                </a:lnTo>
                <a:lnTo>
                  <a:pt x="986" y="1287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D8D9502D-82B4-9142-8BC1-1F68C1904A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62252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14831526" cy="10288588"/>
          </a:xfrm>
          <a:custGeom>
            <a:avLst/>
            <a:gdLst>
              <a:gd name="T0" fmla="*/ 0 w 3711"/>
              <a:gd name="T1" fmla="*/ 0 h 3236"/>
              <a:gd name="T2" fmla="*/ 319 w 3711"/>
              <a:gd name="T3" fmla="*/ 557 h 3236"/>
              <a:gd name="T4" fmla="*/ 640 w 3711"/>
              <a:gd name="T5" fmla="*/ 0 h 3236"/>
              <a:gd name="T6" fmla="*/ 0 w 3711"/>
              <a:gd name="T7" fmla="*/ 0 h 3236"/>
              <a:gd name="T8" fmla="*/ 349 w 3711"/>
              <a:gd name="T9" fmla="*/ 608 h 3236"/>
              <a:gd name="T10" fmla="*/ 625 w 3711"/>
              <a:gd name="T11" fmla="*/ 1089 h 3236"/>
              <a:gd name="T12" fmla="*/ 1252 w 3711"/>
              <a:gd name="T13" fmla="*/ 0 h 3236"/>
              <a:gd name="T14" fmla="*/ 699 w 3711"/>
              <a:gd name="T15" fmla="*/ 0 h 3236"/>
              <a:gd name="T16" fmla="*/ 349 w 3711"/>
              <a:gd name="T17" fmla="*/ 608 h 3236"/>
              <a:gd name="T18" fmla="*/ 654 w 3711"/>
              <a:gd name="T19" fmla="*/ 1140 h 3236"/>
              <a:gd name="T20" fmla="*/ 930 w 3711"/>
              <a:gd name="T21" fmla="*/ 1621 h 3236"/>
              <a:gd name="T22" fmla="*/ 1863 w 3711"/>
              <a:gd name="T23" fmla="*/ 0 h 3236"/>
              <a:gd name="T24" fmla="*/ 1310 w 3711"/>
              <a:gd name="T25" fmla="*/ 0 h 3236"/>
              <a:gd name="T26" fmla="*/ 654 w 3711"/>
              <a:gd name="T27" fmla="*/ 1140 h 3236"/>
              <a:gd name="T28" fmla="*/ 959 w 3711"/>
              <a:gd name="T29" fmla="*/ 1672 h 3236"/>
              <a:gd name="T30" fmla="*/ 1235 w 3711"/>
              <a:gd name="T31" fmla="*/ 2153 h 3236"/>
              <a:gd name="T32" fmla="*/ 2475 w 3711"/>
              <a:gd name="T33" fmla="*/ 0 h 3236"/>
              <a:gd name="T34" fmla="*/ 1921 w 3711"/>
              <a:gd name="T35" fmla="*/ 0 h 3236"/>
              <a:gd name="T36" fmla="*/ 959 w 3711"/>
              <a:gd name="T37" fmla="*/ 1672 h 3236"/>
              <a:gd name="T38" fmla="*/ 1265 w 3711"/>
              <a:gd name="T39" fmla="*/ 2204 h 3236"/>
              <a:gd name="T40" fmla="*/ 1541 w 3711"/>
              <a:gd name="T41" fmla="*/ 2685 h 3236"/>
              <a:gd name="T42" fmla="*/ 3086 w 3711"/>
              <a:gd name="T43" fmla="*/ 0 h 3236"/>
              <a:gd name="T44" fmla="*/ 2533 w 3711"/>
              <a:gd name="T45" fmla="*/ 0 h 3236"/>
              <a:gd name="T46" fmla="*/ 1265 w 3711"/>
              <a:gd name="T47" fmla="*/ 2204 h 3236"/>
              <a:gd name="T48" fmla="*/ 1569 w 3711"/>
              <a:gd name="T49" fmla="*/ 2736 h 3236"/>
              <a:gd name="T50" fmla="*/ 1856 w 3711"/>
              <a:gd name="T51" fmla="*/ 3236 h 3236"/>
              <a:gd name="T52" fmla="*/ 3711 w 3711"/>
              <a:gd name="T53" fmla="*/ 0 h 3236"/>
              <a:gd name="T54" fmla="*/ 3144 w 3711"/>
              <a:gd name="T55" fmla="*/ 0 h 3236"/>
              <a:gd name="T56" fmla="*/ 1569 w 3711"/>
              <a:gd name="T57" fmla="*/ 27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711" h="3236">
                <a:moveTo>
                  <a:pt x="0" y="0"/>
                </a:moveTo>
                <a:lnTo>
                  <a:pt x="319" y="557"/>
                </a:lnTo>
                <a:lnTo>
                  <a:pt x="640" y="0"/>
                </a:lnTo>
                <a:lnTo>
                  <a:pt x="0" y="0"/>
                </a:lnTo>
                <a:close/>
                <a:moveTo>
                  <a:pt x="349" y="608"/>
                </a:moveTo>
                <a:lnTo>
                  <a:pt x="625" y="1089"/>
                </a:lnTo>
                <a:lnTo>
                  <a:pt x="1252" y="0"/>
                </a:lnTo>
                <a:lnTo>
                  <a:pt x="699" y="0"/>
                </a:lnTo>
                <a:lnTo>
                  <a:pt x="349" y="608"/>
                </a:lnTo>
                <a:close/>
                <a:moveTo>
                  <a:pt x="654" y="1140"/>
                </a:moveTo>
                <a:lnTo>
                  <a:pt x="930" y="1621"/>
                </a:lnTo>
                <a:lnTo>
                  <a:pt x="1863" y="0"/>
                </a:lnTo>
                <a:lnTo>
                  <a:pt x="1310" y="0"/>
                </a:lnTo>
                <a:lnTo>
                  <a:pt x="654" y="1140"/>
                </a:lnTo>
                <a:close/>
                <a:moveTo>
                  <a:pt x="959" y="1672"/>
                </a:moveTo>
                <a:lnTo>
                  <a:pt x="1235" y="2153"/>
                </a:lnTo>
                <a:lnTo>
                  <a:pt x="2475" y="0"/>
                </a:lnTo>
                <a:lnTo>
                  <a:pt x="1921" y="0"/>
                </a:lnTo>
                <a:lnTo>
                  <a:pt x="959" y="1672"/>
                </a:lnTo>
                <a:close/>
                <a:moveTo>
                  <a:pt x="1265" y="2204"/>
                </a:moveTo>
                <a:lnTo>
                  <a:pt x="1541" y="2685"/>
                </a:lnTo>
                <a:lnTo>
                  <a:pt x="3086" y="0"/>
                </a:lnTo>
                <a:lnTo>
                  <a:pt x="2533" y="0"/>
                </a:lnTo>
                <a:lnTo>
                  <a:pt x="1265" y="2204"/>
                </a:lnTo>
                <a:close/>
                <a:moveTo>
                  <a:pt x="1569" y="2736"/>
                </a:moveTo>
                <a:lnTo>
                  <a:pt x="1856" y="3236"/>
                </a:lnTo>
                <a:lnTo>
                  <a:pt x="3711" y="0"/>
                </a:lnTo>
                <a:lnTo>
                  <a:pt x="3144" y="0"/>
                </a:lnTo>
                <a:lnTo>
                  <a:pt x="1569" y="273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15A93F-8D3D-0E48-AA97-AD1B6C72E9F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A29F2E-FFA5-D642-A7B1-649FAF358CD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60EF8A0-D67E-7B46-B510-8643BBC019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6255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-1" y="0"/>
            <a:ext cx="11799269" cy="10288588"/>
          </a:xfrm>
          <a:custGeom>
            <a:avLst/>
            <a:gdLst>
              <a:gd name="connsiteX0" fmla="*/ 2182082 w 8389157"/>
              <a:gd name="connsiteY0" fmla="*/ 3719723 h 7315076"/>
              <a:gd name="connsiteX1" fmla="*/ 6229680 w 8389157"/>
              <a:gd name="connsiteY1" fmla="*/ 3719723 h 7315076"/>
              <a:gd name="connsiteX2" fmla="*/ 4205881 w 8389157"/>
              <a:gd name="connsiteY2" fmla="*/ 7315076 h 7315076"/>
              <a:gd name="connsiteX3" fmla="*/ 4194578 w 8389157"/>
              <a:gd name="connsiteY3" fmla="*/ 0 h 7315076"/>
              <a:gd name="connsiteX4" fmla="*/ 6218377 w 8389157"/>
              <a:gd name="connsiteY4" fmla="*/ 3595353 h 7315076"/>
              <a:gd name="connsiteX5" fmla="*/ 2170779 w 8389157"/>
              <a:gd name="connsiteY5" fmla="*/ 3595353 h 7315076"/>
              <a:gd name="connsiteX6" fmla="*/ 0 w 8389157"/>
              <a:gd name="connsiteY6" fmla="*/ 0 h 7315076"/>
              <a:gd name="connsiteX7" fmla="*/ 4058908 w 8389157"/>
              <a:gd name="connsiteY7" fmla="*/ 0 h 7315076"/>
              <a:gd name="connsiteX8" fmla="*/ 2028321 w 8389157"/>
              <a:gd name="connsiteY8" fmla="*/ 3595353 h 7315076"/>
              <a:gd name="connsiteX9" fmla="*/ 4330249 w 8389157"/>
              <a:gd name="connsiteY9" fmla="*/ 0 h 7315076"/>
              <a:gd name="connsiteX10" fmla="*/ 8389157 w 8389157"/>
              <a:gd name="connsiteY10" fmla="*/ 0 h 7315076"/>
              <a:gd name="connsiteX11" fmla="*/ 6358570 w 8389157"/>
              <a:gd name="connsiteY11" fmla="*/ 3595353 h 731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89157" h="7315076">
                <a:moveTo>
                  <a:pt x="2182082" y="3719723"/>
                </a:moveTo>
                <a:lnTo>
                  <a:pt x="6229680" y="3719723"/>
                </a:lnTo>
                <a:lnTo>
                  <a:pt x="4205881" y="7315076"/>
                </a:lnTo>
                <a:close/>
                <a:moveTo>
                  <a:pt x="4194578" y="0"/>
                </a:moveTo>
                <a:lnTo>
                  <a:pt x="6218377" y="3595353"/>
                </a:lnTo>
                <a:lnTo>
                  <a:pt x="2170779" y="3595353"/>
                </a:lnTo>
                <a:close/>
                <a:moveTo>
                  <a:pt x="0" y="0"/>
                </a:moveTo>
                <a:lnTo>
                  <a:pt x="4058908" y="0"/>
                </a:lnTo>
                <a:lnTo>
                  <a:pt x="2028321" y="3595353"/>
                </a:lnTo>
                <a:close/>
                <a:moveTo>
                  <a:pt x="4330249" y="0"/>
                </a:moveTo>
                <a:lnTo>
                  <a:pt x="8389157" y="0"/>
                </a:lnTo>
                <a:lnTo>
                  <a:pt x="6358570" y="359535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2AF47E-68AB-774B-A4BE-863237BD685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096130-A7E0-2644-98A2-D409BE440FF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B2BA02F9-D905-CA49-974B-30D9929937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71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">
  <p:cSld name="10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9"/>
          <p:cNvSpPr>
            <a:spLocks noGrp="1"/>
          </p:cNvSpPr>
          <p:nvPr>
            <p:ph type="pic" idx="2"/>
          </p:nvPr>
        </p:nvSpPr>
        <p:spPr>
          <a:xfrm>
            <a:off x="383056" y="338143"/>
            <a:ext cx="17521895" cy="962500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0460736" y="2301970"/>
            <a:ext cx="7827263" cy="7986618"/>
          </a:xfrm>
          <a:custGeom>
            <a:avLst/>
            <a:gdLst>
              <a:gd name="T0" fmla="*/ 2840 w 4177"/>
              <a:gd name="T1" fmla="*/ 704 h 4262"/>
              <a:gd name="T2" fmla="*/ 2804 w 4177"/>
              <a:gd name="T3" fmla="*/ 586 h 4262"/>
              <a:gd name="T4" fmla="*/ 2798 w 4177"/>
              <a:gd name="T5" fmla="*/ 465 h 4262"/>
              <a:gd name="T6" fmla="*/ 2820 w 4177"/>
              <a:gd name="T7" fmla="*/ 348 h 4262"/>
              <a:gd name="T8" fmla="*/ 2870 w 4177"/>
              <a:gd name="T9" fmla="*/ 237 h 4262"/>
              <a:gd name="T10" fmla="*/ 2946 w 4177"/>
              <a:gd name="T11" fmla="*/ 142 h 4262"/>
              <a:gd name="T12" fmla="*/ 3045 w 4177"/>
              <a:gd name="T13" fmla="*/ 67 h 4262"/>
              <a:gd name="T14" fmla="*/ 3160 w 4177"/>
              <a:gd name="T15" fmla="*/ 18 h 4262"/>
              <a:gd name="T16" fmla="*/ 3280 w 4177"/>
              <a:gd name="T17" fmla="*/ 0 h 4262"/>
              <a:gd name="T18" fmla="*/ 3400 w 4177"/>
              <a:gd name="T19" fmla="*/ 11 h 4262"/>
              <a:gd name="T20" fmla="*/ 3513 w 4177"/>
              <a:gd name="T21" fmla="*/ 51 h 4262"/>
              <a:gd name="T22" fmla="*/ 3613 w 4177"/>
              <a:gd name="T23" fmla="*/ 116 h 4262"/>
              <a:gd name="T24" fmla="*/ 3698 w 4177"/>
              <a:gd name="T25" fmla="*/ 207 h 4262"/>
              <a:gd name="T26" fmla="*/ 4177 w 4177"/>
              <a:gd name="T27" fmla="*/ 4262 h 4262"/>
              <a:gd name="T28" fmla="*/ 2441 w 4177"/>
              <a:gd name="T29" fmla="*/ 2118 h 4262"/>
              <a:gd name="T30" fmla="*/ 2411 w 4177"/>
              <a:gd name="T31" fmla="*/ 1999 h 4262"/>
              <a:gd name="T32" fmla="*/ 2411 w 4177"/>
              <a:gd name="T33" fmla="*/ 1878 h 4262"/>
              <a:gd name="T34" fmla="*/ 2439 w 4177"/>
              <a:gd name="T35" fmla="*/ 1761 h 4262"/>
              <a:gd name="T36" fmla="*/ 2495 w 4177"/>
              <a:gd name="T37" fmla="*/ 1654 h 4262"/>
              <a:gd name="T38" fmla="*/ 2574 w 4177"/>
              <a:gd name="T39" fmla="*/ 1562 h 4262"/>
              <a:gd name="T40" fmla="*/ 2679 w 4177"/>
              <a:gd name="T41" fmla="*/ 1491 h 4262"/>
              <a:gd name="T42" fmla="*/ 2796 w 4177"/>
              <a:gd name="T43" fmla="*/ 1449 h 4262"/>
              <a:gd name="T44" fmla="*/ 2916 w 4177"/>
              <a:gd name="T45" fmla="*/ 1437 h 4262"/>
              <a:gd name="T46" fmla="*/ 3034 w 4177"/>
              <a:gd name="T47" fmla="*/ 1454 h 4262"/>
              <a:gd name="T48" fmla="*/ 3145 w 4177"/>
              <a:gd name="T49" fmla="*/ 1498 h 4262"/>
              <a:gd name="T50" fmla="*/ 3243 w 4177"/>
              <a:gd name="T51" fmla="*/ 1569 h 4262"/>
              <a:gd name="T52" fmla="*/ 3323 w 4177"/>
              <a:gd name="T53" fmla="*/ 1664 h 4262"/>
              <a:gd name="T54" fmla="*/ 641 w 4177"/>
              <a:gd name="T55" fmla="*/ 1114 h 4262"/>
              <a:gd name="T56" fmla="*/ 593 w 4177"/>
              <a:gd name="T57" fmla="*/ 997 h 4262"/>
              <a:gd name="T58" fmla="*/ 575 w 4177"/>
              <a:gd name="T59" fmla="*/ 877 h 4262"/>
              <a:gd name="T60" fmla="*/ 586 w 4177"/>
              <a:gd name="T61" fmla="*/ 758 h 4262"/>
              <a:gd name="T62" fmla="*/ 625 w 4177"/>
              <a:gd name="T63" fmla="*/ 644 h 4262"/>
              <a:gd name="T64" fmla="*/ 690 w 4177"/>
              <a:gd name="T65" fmla="*/ 543 h 4262"/>
              <a:gd name="T66" fmla="*/ 781 w 4177"/>
              <a:gd name="T67" fmla="*/ 458 h 4262"/>
              <a:gd name="T68" fmla="*/ 892 w 4177"/>
              <a:gd name="T69" fmla="*/ 397 h 4262"/>
              <a:gd name="T70" fmla="*/ 1011 w 4177"/>
              <a:gd name="T71" fmla="*/ 368 h 4262"/>
              <a:gd name="T72" fmla="*/ 1130 w 4177"/>
              <a:gd name="T73" fmla="*/ 368 h 4262"/>
              <a:gd name="T74" fmla="*/ 1246 w 4177"/>
              <a:gd name="T75" fmla="*/ 396 h 4262"/>
              <a:gd name="T76" fmla="*/ 1353 w 4177"/>
              <a:gd name="T77" fmla="*/ 451 h 4262"/>
              <a:gd name="T78" fmla="*/ 1445 w 4177"/>
              <a:gd name="T79" fmla="*/ 532 h 4262"/>
              <a:gd name="T80" fmla="*/ 3602 w 4177"/>
              <a:gd name="T81" fmla="*/ 4262 h 4262"/>
              <a:gd name="T82" fmla="*/ 42 w 4177"/>
              <a:gd name="T83" fmla="*/ 2181 h 4262"/>
              <a:gd name="T84" fmla="*/ 7 w 4177"/>
              <a:gd name="T85" fmla="*/ 2062 h 4262"/>
              <a:gd name="T86" fmla="*/ 1 w 4177"/>
              <a:gd name="T87" fmla="*/ 1941 h 4262"/>
              <a:gd name="T88" fmla="*/ 23 w 4177"/>
              <a:gd name="T89" fmla="*/ 1824 h 4262"/>
              <a:gd name="T90" fmla="*/ 73 w 4177"/>
              <a:gd name="T91" fmla="*/ 1715 h 4262"/>
              <a:gd name="T92" fmla="*/ 148 w 4177"/>
              <a:gd name="T93" fmla="*/ 1619 h 4262"/>
              <a:gd name="T94" fmla="*/ 247 w 4177"/>
              <a:gd name="T95" fmla="*/ 1543 h 4262"/>
              <a:gd name="T96" fmla="*/ 363 w 4177"/>
              <a:gd name="T97" fmla="*/ 1494 h 4262"/>
              <a:gd name="T98" fmla="*/ 483 w 4177"/>
              <a:gd name="T99" fmla="*/ 1476 h 4262"/>
              <a:gd name="T100" fmla="*/ 602 w 4177"/>
              <a:gd name="T101" fmla="*/ 1488 h 4262"/>
              <a:gd name="T102" fmla="*/ 716 w 4177"/>
              <a:gd name="T103" fmla="*/ 1527 h 4262"/>
              <a:gd name="T104" fmla="*/ 816 w 4177"/>
              <a:gd name="T105" fmla="*/ 1592 h 4262"/>
              <a:gd name="T106" fmla="*/ 901 w 4177"/>
              <a:gd name="T107" fmla="*/ 1683 h 4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77" h="4262">
                <a:moveTo>
                  <a:pt x="4177" y="1036"/>
                </a:moveTo>
                <a:lnTo>
                  <a:pt x="4177" y="3034"/>
                </a:lnTo>
                <a:lnTo>
                  <a:pt x="2863" y="749"/>
                </a:lnTo>
                <a:lnTo>
                  <a:pt x="2850" y="727"/>
                </a:lnTo>
                <a:lnTo>
                  <a:pt x="2840" y="704"/>
                </a:lnTo>
                <a:lnTo>
                  <a:pt x="2830" y="681"/>
                </a:lnTo>
                <a:lnTo>
                  <a:pt x="2822" y="657"/>
                </a:lnTo>
                <a:lnTo>
                  <a:pt x="2814" y="634"/>
                </a:lnTo>
                <a:lnTo>
                  <a:pt x="2808" y="609"/>
                </a:lnTo>
                <a:lnTo>
                  <a:pt x="2804" y="586"/>
                </a:lnTo>
                <a:lnTo>
                  <a:pt x="2800" y="562"/>
                </a:lnTo>
                <a:lnTo>
                  <a:pt x="2798" y="538"/>
                </a:lnTo>
                <a:lnTo>
                  <a:pt x="2797" y="513"/>
                </a:lnTo>
                <a:lnTo>
                  <a:pt x="2797" y="489"/>
                </a:lnTo>
                <a:lnTo>
                  <a:pt x="2798" y="465"/>
                </a:lnTo>
                <a:lnTo>
                  <a:pt x="2800" y="441"/>
                </a:lnTo>
                <a:lnTo>
                  <a:pt x="2804" y="417"/>
                </a:lnTo>
                <a:lnTo>
                  <a:pt x="2808" y="393"/>
                </a:lnTo>
                <a:lnTo>
                  <a:pt x="2814" y="370"/>
                </a:lnTo>
                <a:lnTo>
                  <a:pt x="2820" y="348"/>
                </a:lnTo>
                <a:lnTo>
                  <a:pt x="2828" y="324"/>
                </a:lnTo>
                <a:lnTo>
                  <a:pt x="2837" y="302"/>
                </a:lnTo>
                <a:lnTo>
                  <a:pt x="2847" y="280"/>
                </a:lnTo>
                <a:lnTo>
                  <a:pt x="2858" y="259"/>
                </a:lnTo>
                <a:lnTo>
                  <a:pt x="2870" y="237"/>
                </a:lnTo>
                <a:lnTo>
                  <a:pt x="2883" y="217"/>
                </a:lnTo>
                <a:lnTo>
                  <a:pt x="2897" y="198"/>
                </a:lnTo>
                <a:lnTo>
                  <a:pt x="2913" y="179"/>
                </a:lnTo>
                <a:lnTo>
                  <a:pt x="2929" y="161"/>
                </a:lnTo>
                <a:lnTo>
                  <a:pt x="2946" y="142"/>
                </a:lnTo>
                <a:lnTo>
                  <a:pt x="2964" y="125"/>
                </a:lnTo>
                <a:lnTo>
                  <a:pt x="2982" y="109"/>
                </a:lnTo>
                <a:lnTo>
                  <a:pt x="3002" y="94"/>
                </a:lnTo>
                <a:lnTo>
                  <a:pt x="3023" y="80"/>
                </a:lnTo>
                <a:lnTo>
                  <a:pt x="3045" y="67"/>
                </a:lnTo>
                <a:lnTo>
                  <a:pt x="3068" y="55"/>
                </a:lnTo>
                <a:lnTo>
                  <a:pt x="3090" y="43"/>
                </a:lnTo>
                <a:lnTo>
                  <a:pt x="3113" y="33"/>
                </a:lnTo>
                <a:lnTo>
                  <a:pt x="3137" y="25"/>
                </a:lnTo>
                <a:lnTo>
                  <a:pt x="3160" y="18"/>
                </a:lnTo>
                <a:lnTo>
                  <a:pt x="3184" y="12"/>
                </a:lnTo>
                <a:lnTo>
                  <a:pt x="3208" y="7"/>
                </a:lnTo>
                <a:lnTo>
                  <a:pt x="3232" y="4"/>
                </a:lnTo>
                <a:lnTo>
                  <a:pt x="3256" y="1"/>
                </a:lnTo>
                <a:lnTo>
                  <a:pt x="3280" y="0"/>
                </a:lnTo>
                <a:lnTo>
                  <a:pt x="3304" y="0"/>
                </a:lnTo>
                <a:lnTo>
                  <a:pt x="3328" y="1"/>
                </a:lnTo>
                <a:lnTo>
                  <a:pt x="3353" y="4"/>
                </a:lnTo>
                <a:lnTo>
                  <a:pt x="3376" y="7"/>
                </a:lnTo>
                <a:lnTo>
                  <a:pt x="3400" y="11"/>
                </a:lnTo>
                <a:lnTo>
                  <a:pt x="3423" y="17"/>
                </a:lnTo>
                <a:lnTo>
                  <a:pt x="3446" y="24"/>
                </a:lnTo>
                <a:lnTo>
                  <a:pt x="3468" y="32"/>
                </a:lnTo>
                <a:lnTo>
                  <a:pt x="3491" y="40"/>
                </a:lnTo>
                <a:lnTo>
                  <a:pt x="3513" y="51"/>
                </a:lnTo>
                <a:lnTo>
                  <a:pt x="3534" y="62"/>
                </a:lnTo>
                <a:lnTo>
                  <a:pt x="3555" y="74"/>
                </a:lnTo>
                <a:lnTo>
                  <a:pt x="3575" y="87"/>
                </a:lnTo>
                <a:lnTo>
                  <a:pt x="3594" y="101"/>
                </a:lnTo>
                <a:lnTo>
                  <a:pt x="3613" y="116"/>
                </a:lnTo>
                <a:lnTo>
                  <a:pt x="3633" y="132"/>
                </a:lnTo>
                <a:lnTo>
                  <a:pt x="3650" y="150"/>
                </a:lnTo>
                <a:lnTo>
                  <a:pt x="3667" y="168"/>
                </a:lnTo>
                <a:lnTo>
                  <a:pt x="3683" y="187"/>
                </a:lnTo>
                <a:lnTo>
                  <a:pt x="3698" y="207"/>
                </a:lnTo>
                <a:lnTo>
                  <a:pt x="3712" y="227"/>
                </a:lnTo>
                <a:lnTo>
                  <a:pt x="3725" y="250"/>
                </a:lnTo>
                <a:lnTo>
                  <a:pt x="4177" y="1036"/>
                </a:lnTo>
                <a:close/>
                <a:moveTo>
                  <a:pt x="4177" y="3148"/>
                </a:moveTo>
                <a:lnTo>
                  <a:pt x="4177" y="4262"/>
                </a:lnTo>
                <a:lnTo>
                  <a:pt x="3668" y="4262"/>
                </a:lnTo>
                <a:lnTo>
                  <a:pt x="2474" y="2187"/>
                </a:lnTo>
                <a:lnTo>
                  <a:pt x="2462" y="2163"/>
                </a:lnTo>
                <a:lnTo>
                  <a:pt x="2450" y="2141"/>
                </a:lnTo>
                <a:lnTo>
                  <a:pt x="2441" y="2118"/>
                </a:lnTo>
                <a:lnTo>
                  <a:pt x="2432" y="2095"/>
                </a:lnTo>
                <a:lnTo>
                  <a:pt x="2425" y="2070"/>
                </a:lnTo>
                <a:lnTo>
                  <a:pt x="2419" y="2047"/>
                </a:lnTo>
                <a:lnTo>
                  <a:pt x="2415" y="2023"/>
                </a:lnTo>
                <a:lnTo>
                  <a:pt x="2411" y="1999"/>
                </a:lnTo>
                <a:lnTo>
                  <a:pt x="2409" y="1974"/>
                </a:lnTo>
                <a:lnTo>
                  <a:pt x="2408" y="1950"/>
                </a:lnTo>
                <a:lnTo>
                  <a:pt x="2408" y="1926"/>
                </a:lnTo>
                <a:lnTo>
                  <a:pt x="2409" y="1902"/>
                </a:lnTo>
                <a:lnTo>
                  <a:pt x="2411" y="1878"/>
                </a:lnTo>
                <a:lnTo>
                  <a:pt x="2414" y="1854"/>
                </a:lnTo>
                <a:lnTo>
                  <a:pt x="2419" y="1831"/>
                </a:lnTo>
                <a:lnTo>
                  <a:pt x="2425" y="1808"/>
                </a:lnTo>
                <a:lnTo>
                  <a:pt x="2431" y="1784"/>
                </a:lnTo>
                <a:lnTo>
                  <a:pt x="2439" y="1761"/>
                </a:lnTo>
                <a:lnTo>
                  <a:pt x="2448" y="1739"/>
                </a:lnTo>
                <a:lnTo>
                  <a:pt x="2458" y="1718"/>
                </a:lnTo>
                <a:lnTo>
                  <a:pt x="2470" y="1696"/>
                </a:lnTo>
                <a:lnTo>
                  <a:pt x="2482" y="1675"/>
                </a:lnTo>
                <a:lnTo>
                  <a:pt x="2495" y="1654"/>
                </a:lnTo>
                <a:lnTo>
                  <a:pt x="2509" y="1635"/>
                </a:lnTo>
                <a:lnTo>
                  <a:pt x="2524" y="1616"/>
                </a:lnTo>
                <a:lnTo>
                  <a:pt x="2540" y="1597"/>
                </a:lnTo>
                <a:lnTo>
                  <a:pt x="2557" y="1579"/>
                </a:lnTo>
                <a:lnTo>
                  <a:pt x="2574" y="1562"/>
                </a:lnTo>
                <a:lnTo>
                  <a:pt x="2593" y="1547"/>
                </a:lnTo>
                <a:lnTo>
                  <a:pt x="2614" y="1531"/>
                </a:lnTo>
                <a:lnTo>
                  <a:pt x="2635" y="1517"/>
                </a:lnTo>
                <a:lnTo>
                  <a:pt x="2656" y="1504"/>
                </a:lnTo>
                <a:lnTo>
                  <a:pt x="2679" y="1491"/>
                </a:lnTo>
                <a:lnTo>
                  <a:pt x="2701" y="1480"/>
                </a:lnTo>
                <a:lnTo>
                  <a:pt x="2724" y="1471"/>
                </a:lnTo>
                <a:lnTo>
                  <a:pt x="2748" y="1462"/>
                </a:lnTo>
                <a:lnTo>
                  <a:pt x="2772" y="1455"/>
                </a:lnTo>
                <a:lnTo>
                  <a:pt x="2796" y="1449"/>
                </a:lnTo>
                <a:lnTo>
                  <a:pt x="2819" y="1444"/>
                </a:lnTo>
                <a:lnTo>
                  <a:pt x="2843" y="1441"/>
                </a:lnTo>
                <a:lnTo>
                  <a:pt x="2867" y="1439"/>
                </a:lnTo>
                <a:lnTo>
                  <a:pt x="2891" y="1437"/>
                </a:lnTo>
                <a:lnTo>
                  <a:pt x="2916" y="1437"/>
                </a:lnTo>
                <a:lnTo>
                  <a:pt x="2940" y="1438"/>
                </a:lnTo>
                <a:lnTo>
                  <a:pt x="2964" y="1441"/>
                </a:lnTo>
                <a:lnTo>
                  <a:pt x="2987" y="1444"/>
                </a:lnTo>
                <a:lnTo>
                  <a:pt x="3010" y="1449"/>
                </a:lnTo>
                <a:lnTo>
                  <a:pt x="3034" y="1454"/>
                </a:lnTo>
                <a:lnTo>
                  <a:pt x="3057" y="1461"/>
                </a:lnTo>
                <a:lnTo>
                  <a:pt x="3080" y="1469"/>
                </a:lnTo>
                <a:lnTo>
                  <a:pt x="3102" y="1478"/>
                </a:lnTo>
                <a:lnTo>
                  <a:pt x="3124" y="1487"/>
                </a:lnTo>
                <a:lnTo>
                  <a:pt x="3145" y="1498"/>
                </a:lnTo>
                <a:lnTo>
                  <a:pt x="3166" y="1511"/>
                </a:lnTo>
                <a:lnTo>
                  <a:pt x="3186" y="1524"/>
                </a:lnTo>
                <a:lnTo>
                  <a:pt x="3206" y="1538"/>
                </a:lnTo>
                <a:lnTo>
                  <a:pt x="3225" y="1553"/>
                </a:lnTo>
                <a:lnTo>
                  <a:pt x="3243" y="1569"/>
                </a:lnTo>
                <a:lnTo>
                  <a:pt x="3261" y="1586"/>
                </a:lnTo>
                <a:lnTo>
                  <a:pt x="3278" y="1605"/>
                </a:lnTo>
                <a:lnTo>
                  <a:pt x="3294" y="1624"/>
                </a:lnTo>
                <a:lnTo>
                  <a:pt x="3309" y="1644"/>
                </a:lnTo>
                <a:lnTo>
                  <a:pt x="3323" y="1664"/>
                </a:lnTo>
                <a:lnTo>
                  <a:pt x="3336" y="1686"/>
                </a:lnTo>
                <a:lnTo>
                  <a:pt x="4177" y="3148"/>
                </a:lnTo>
                <a:close/>
                <a:moveTo>
                  <a:pt x="3602" y="4262"/>
                </a:moveTo>
                <a:lnTo>
                  <a:pt x="2452" y="4262"/>
                </a:lnTo>
                <a:lnTo>
                  <a:pt x="641" y="1114"/>
                </a:lnTo>
                <a:lnTo>
                  <a:pt x="629" y="1090"/>
                </a:lnTo>
                <a:lnTo>
                  <a:pt x="618" y="1068"/>
                </a:lnTo>
                <a:lnTo>
                  <a:pt x="608" y="1045"/>
                </a:lnTo>
                <a:lnTo>
                  <a:pt x="600" y="1022"/>
                </a:lnTo>
                <a:lnTo>
                  <a:pt x="593" y="997"/>
                </a:lnTo>
                <a:lnTo>
                  <a:pt x="587" y="973"/>
                </a:lnTo>
                <a:lnTo>
                  <a:pt x="582" y="950"/>
                </a:lnTo>
                <a:lnTo>
                  <a:pt x="579" y="926"/>
                </a:lnTo>
                <a:lnTo>
                  <a:pt x="576" y="901"/>
                </a:lnTo>
                <a:lnTo>
                  <a:pt x="575" y="877"/>
                </a:lnTo>
                <a:lnTo>
                  <a:pt x="575" y="853"/>
                </a:lnTo>
                <a:lnTo>
                  <a:pt x="576" y="829"/>
                </a:lnTo>
                <a:lnTo>
                  <a:pt x="579" y="804"/>
                </a:lnTo>
                <a:lnTo>
                  <a:pt x="582" y="781"/>
                </a:lnTo>
                <a:lnTo>
                  <a:pt x="586" y="758"/>
                </a:lnTo>
                <a:lnTo>
                  <a:pt x="592" y="734"/>
                </a:lnTo>
                <a:lnTo>
                  <a:pt x="599" y="711"/>
                </a:lnTo>
                <a:lnTo>
                  <a:pt x="607" y="688"/>
                </a:lnTo>
                <a:lnTo>
                  <a:pt x="615" y="666"/>
                </a:lnTo>
                <a:lnTo>
                  <a:pt x="625" y="644"/>
                </a:lnTo>
                <a:lnTo>
                  <a:pt x="636" y="622"/>
                </a:lnTo>
                <a:lnTo>
                  <a:pt x="648" y="602"/>
                </a:lnTo>
                <a:lnTo>
                  <a:pt x="661" y="581"/>
                </a:lnTo>
                <a:lnTo>
                  <a:pt x="675" y="562"/>
                </a:lnTo>
                <a:lnTo>
                  <a:pt x="690" y="543"/>
                </a:lnTo>
                <a:lnTo>
                  <a:pt x="707" y="524"/>
                </a:lnTo>
                <a:lnTo>
                  <a:pt x="724" y="506"/>
                </a:lnTo>
                <a:lnTo>
                  <a:pt x="742" y="489"/>
                </a:lnTo>
                <a:lnTo>
                  <a:pt x="761" y="474"/>
                </a:lnTo>
                <a:lnTo>
                  <a:pt x="781" y="458"/>
                </a:lnTo>
                <a:lnTo>
                  <a:pt x="801" y="444"/>
                </a:lnTo>
                <a:lnTo>
                  <a:pt x="823" y="430"/>
                </a:lnTo>
                <a:lnTo>
                  <a:pt x="845" y="418"/>
                </a:lnTo>
                <a:lnTo>
                  <a:pt x="869" y="407"/>
                </a:lnTo>
                <a:lnTo>
                  <a:pt x="892" y="397"/>
                </a:lnTo>
                <a:lnTo>
                  <a:pt x="915" y="389"/>
                </a:lnTo>
                <a:lnTo>
                  <a:pt x="938" y="382"/>
                </a:lnTo>
                <a:lnTo>
                  <a:pt x="962" y="376"/>
                </a:lnTo>
                <a:lnTo>
                  <a:pt x="986" y="371"/>
                </a:lnTo>
                <a:lnTo>
                  <a:pt x="1011" y="368"/>
                </a:lnTo>
                <a:lnTo>
                  <a:pt x="1035" y="365"/>
                </a:lnTo>
                <a:lnTo>
                  <a:pt x="1059" y="364"/>
                </a:lnTo>
                <a:lnTo>
                  <a:pt x="1083" y="364"/>
                </a:lnTo>
                <a:lnTo>
                  <a:pt x="1106" y="365"/>
                </a:lnTo>
                <a:lnTo>
                  <a:pt x="1130" y="368"/>
                </a:lnTo>
                <a:lnTo>
                  <a:pt x="1155" y="371"/>
                </a:lnTo>
                <a:lnTo>
                  <a:pt x="1178" y="376"/>
                </a:lnTo>
                <a:lnTo>
                  <a:pt x="1201" y="381"/>
                </a:lnTo>
                <a:lnTo>
                  <a:pt x="1224" y="388"/>
                </a:lnTo>
                <a:lnTo>
                  <a:pt x="1246" y="396"/>
                </a:lnTo>
                <a:lnTo>
                  <a:pt x="1268" y="404"/>
                </a:lnTo>
                <a:lnTo>
                  <a:pt x="1291" y="414"/>
                </a:lnTo>
                <a:lnTo>
                  <a:pt x="1312" y="425"/>
                </a:lnTo>
                <a:lnTo>
                  <a:pt x="1333" y="438"/>
                </a:lnTo>
                <a:lnTo>
                  <a:pt x="1353" y="451"/>
                </a:lnTo>
                <a:lnTo>
                  <a:pt x="1373" y="465"/>
                </a:lnTo>
                <a:lnTo>
                  <a:pt x="1392" y="480"/>
                </a:lnTo>
                <a:lnTo>
                  <a:pt x="1410" y="496"/>
                </a:lnTo>
                <a:lnTo>
                  <a:pt x="1427" y="513"/>
                </a:lnTo>
                <a:lnTo>
                  <a:pt x="1445" y="532"/>
                </a:lnTo>
                <a:lnTo>
                  <a:pt x="1461" y="551"/>
                </a:lnTo>
                <a:lnTo>
                  <a:pt x="1476" y="571"/>
                </a:lnTo>
                <a:lnTo>
                  <a:pt x="1490" y="591"/>
                </a:lnTo>
                <a:lnTo>
                  <a:pt x="1504" y="613"/>
                </a:lnTo>
                <a:lnTo>
                  <a:pt x="3602" y="4262"/>
                </a:lnTo>
                <a:close/>
                <a:moveTo>
                  <a:pt x="2387" y="4262"/>
                </a:moveTo>
                <a:lnTo>
                  <a:pt x="1237" y="4262"/>
                </a:lnTo>
                <a:lnTo>
                  <a:pt x="65" y="2226"/>
                </a:lnTo>
                <a:lnTo>
                  <a:pt x="53" y="2203"/>
                </a:lnTo>
                <a:lnTo>
                  <a:pt x="42" y="2181"/>
                </a:lnTo>
                <a:lnTo>
                  <a:pt x="33" y="2157"/>
                </a:lnTo>
                <a:lnTo>
                  <a:pt x="24" y="2134"/>
                </a:lnTo>
                <a:lnTo>
                  <a:pt x="17" y="2110"/>
                </a:lnTo>
                <a:lnTo>
                  <a:pt x="11" y="2086"/>
                </a:lnTo>
                <a:lnTo>
                  <a:pt x="7" y="2062"/>
                </a:lnTo>
                <a:lnTo>
                  <a:pt x="3" y="2038"/>
                </a:lnTo>
                <a:lnTo>
                  <a:pt x="1" y="2014"/>
                </a:lnTo>
                <a:lnTo>
                  <a:pt x="0" y="1990"/>
                </a:lnTo>
                <a:lnTo>
                  <a:pt x="0" y="1965"/>
                </a:lnTo>
                <a:lnTo>
                  <a:pt x="1" y="1941"/>
                </a:lnTo>
                <a:lnTo>
                  <a:pt x="3" y="1917"/>
                </a:lnTo>
                <a:lnTo>
                  <a:pt x="6" y="1894"/>
                </a:lnTo>
                <a:lnTo>
                  <a:pt x="11" y="1870"/>
                </a:lnTo>
                <a:lnTo>
                  <a:pt x="16" y="1846"/>
                </a:lnTo>
                <a:lnTo>
                  <a:pt x="23" y="1824"/>
                </a:lnTo>
                <a:lnTo>
                  <a:pt x="31" y="1801"/>
                </a:lnTo>
                <a:lnTo>
                  <a:pt x="40" y="1778"/>
                </a:lnTo>
                <a:lnTo>
                  <a:pt x="50" y="1756"/>
                </a:lnTo>
                <a:lnTo>
                  <a:pt x="61" y="1735"/>
                </a:lnTo>
                <a:lnTo>
                  <a:pt x="73" y="1715"/>
                </a:lnTo>
                <a:lnTo>
                  <a:pt x="86" y="1693"/>
                </a:lnTo>
                <a:lnTo>
                  <a:pt x="100" y="1674"/>
                </a:lnTo>
                <a:lnTo>
                  <a:pt x="115" y="1655"/>
                </a:lnTo>
                <a:lnTo>
                  <a:pt x="132" y="1637"/>
                </a:lnTo>
                <a:lnTo>
                  <a:pt x="148" y="1619"/>
                </a:lnTo>
                <a:lnTo>
                  <a:pt x="166" y="1602"/>
                </a:lnTo>
                <a:lnTo>
                  <a:pt x="185" y="1585"/>
                </a:lnTo>
                <a:lnTo>
                  <a:pt x="205" y="1570"/>
                </a:lnTo>
                <a:lnTo>
                  <a:pt x="226" y="1556"/>
                </a:lnTo>
                <a:lnTo>
                  <a:pt x="247" y="1543"/>
                </a:lnTo>
                <a:lnTo>
                  <a:pt x="271" y="1531"/>
                </a:lnTo>
                <a:lnTo>
                  <a:pt x="293" y="1520"/>
                </a:lnTo>
                <a:lnTo>
                  <a:pt x="316" y="1510"/>
                </a:lnTo>
                <a:lnTo>
                  <a:pt x="339" y="1502"/>
                </a:lnTo>
                <a:lnTo>
                  <a:pt x="363" y="1494"/>
                </a:lnTo>
                <a:lnTo>
                  <a:pt x="387" y="1488"/>
                </a:lnTo>
                <a:lnTo>
                  <a:pt x="411" y="1483"/>
                </a:lnTo>
                <a:lnTo>
                  <a:pt x="435" y="1480"/>
                </a:lnTo>
                <a:lnTo>
                  <a:pt x="459" y="1477"/>
                </a:lnTo>
                <a:lnTo>
                  <a:pt x="483" y="1476"/>
                </a:lnTo>
                <a:lnTo>
                  <a:pt x="507" y="1476"/>
                </a:lnTo>
                <a:lnTo>
                  <a:pt x="531" y="1477"/>
                </a:lnTo>
                <a:lnTo>
                  <a:pt x="555" y="1480"/>
                </a:lnTo>
                <a:lnTo>
                  <a:pt x="579" y="1483"/>
                </a:lnTo>
                <a:lnTo>
                  <a:pt x="602" y="1488"/>
                </a:lnTo>
                <a:lnTo>
                  <a:pt x="626" y="1493"/>
                </a:lnTo>
                <a:lnTo>
                  <a:pt x="648" y="1500"/>
                </a:lnTo>
                <a:lnTo>
                  <a:pt x="671" y="1509"/>
                </a:lnTo>
                <a:lnTo>
                  <a:pt x="693" y="1517"/>
                </a:lnTo>
                <a:lnTo>
                  <a:pt x="716" y="1527"/>
                </a:lnTo>
                <a:lnTo>
                  <a:pt x="737" y="1538"/>
                </a:lnTo>
                <a:lnTo>
                  <a:pt x="757" y="1550"/>
                </a:lnTo>
                <a:lnTo>
                  <a:pt x="778" y="1563"/>
                </a:lnTo>
                <a:lnTo>
                  <a:pt x="797" y="1577"/>
                </a:lnTo>
                <a:lnTo>
                  <a:pt x="816" y="1592"/>
                </a:lnTo>
                <a:lnTo>
                  <a:pt x="834" y="1609"/>
                </a:lnTo>
                <a:lnTo>
                  <a:pt x="853" y="1626"/>
                </a:lnTo>
                <a:lnTo>
                  <a:pt x="870" y="1644"/>
                </a:lnTo>
                <a:lnTo>
                  <a:pt x="885" y="1663"/>
                </a:lnTo>
                <a:lnTo>
                  <a:pt x="901" y="1683"/>
                </a:lnTo>
                <a:lnTo>
                  <a:pt x="915" y="1704"/>
                </a:lnTo>
                <a:lnTo>
                  <a:pt x="928" y="1726"/>
                </a:lnTo>
                <a:lnTo>
                  <a:pt x="2387" y="426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E3CB47-6ABA-C64F-AF91-871F96B1610F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A9BD81C-2CA0-C04F-A1A9-739E33D1D657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238578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570720" y="1700378"/>
            <a:ext cx="8717279" cy="8588210"/>
          </a:xfrm>
          <a:custGeom>
            <a:avLst/>
            <a:gdLst>
              <a:gd name="T0" fmla="*/ 1001 w 4390"/>
              <a:gd name="T1" fmla="*/ 4326 h 4326"/>
              <a:gd name="T2" fmla="*/ 1648 w 4390"/>
              <a:gd name="T3" fmla="*/ 4326 h 4326"/>
              <a:gd name="T4" fmla="*/ 485 w 4390"/>
              <a:gd name="T5" fmla="*/ 2305 h 4326"/>
              <a:gd name="T6" fmla="*/ 0 w 4390"/>
              <a:gd name="T7" fmla="*/ 2586 h 4326"/>
              <a:gd name="T8" fmla="*/ 1001 w 4390"/>
              <a:gd name="T9" fmla="*/ 4326 h 4326"/>
              <a:gd name="T10" fmla="*/ 1714 w 4390"/>
              <a:gd name="T11" fmla="*/ 4326 h 4326"/>
              <a:gd name="T12" fmla="*/ 2360 w 4390"/>
              <a:gd name="T13" fmla="*/ 4326 h 4326"/>
              <a:gd name="T14" fmla="*/ 646 w 4390"/>
              <a:gd name="T15" fmla="*/ 1346 h 4326"/>
              <a:gd name="T16" fmla="*/ 161 w 4390"/>
              <a:gd name="T17" fmla="*/ 1628 h 4326"/>
              <a:gd name="T18" fmla="*/ 1714 w 4390"/>
              <a:gd name="T19" fmla="*/ 4326 h 4326"/>
              <a:gd name="T20" fmla="*/ 2426 w 4390"/>
              <a:gd name="T21" fmla="*/ 4326 h 4326"/>
              <a:gd name="T22" fmla="*/ 3073 w 4390"/>
              <a:gd name="T23" fmla="*/ 4326 h 4326"/>
              <a:gd name="T24" fmla="*/ 1405 w 4390"/>
              <a:gd name="T25" fmla="*/ 1426 h 4326"/>
              <a:gd name="T26" fmla="*/ 919 w 4390"/>
              <a:gd name="T27" fmla="*/ 1708 h 4326"/>
              <a:gd name="T28" fmla="*/ 2426 w 4390"/>
              <a:gd name="T29" fmla="*/ 4326 h 4326"/>
              <a:gd name="T30" fmla="*/ 3138 w 4390"/>
              <a:gd name="T31" fmla="*/ 4326 h 4326"/>
              <a:gd name="T32" fmla="*/ 3785 w 4390"/>
              <a:gd name="T33" fmla="*/ 4326 h 4326"/>
              <a:gd name="T34" fmla="*/ 1391 w 4390"/>
              <a:gd name="T35" fmla="*/ 165 h 4326"/>
              <a:gd name="T36" fmla="*/ 906 w 4390"/>
              <a:gd name="T37" fmla="*/ 446 h 4326"/>
              <a:gd name="T38" fmla="*/ 3138 w 4390"/>
              <a:gd name="T39" fmla="*/ 4326 h 4326"/>
              <a:gd name="T40" fmla="*/ 3850 w 4390"/>
              <a:gd name="T41" fmla="*/ 4326 h 4326"/>
              <a:gd name="T42" fmla="*/ 4390 w 4390"/>
              <a:gd name="T43" fmla="*/ 4326 h 4326"/>
              <a:gd name="T44" fmla="*/ 4390 w 4390"/>
              <a:gd name="T45" fmla="*/ 4138 h 4326"/>
              <a:gd name="T46" fmla="*/ 2430 w 4390"/>
              <a:gd name="T47" fmla="*/ 732 h 4326"/>
              <a:gd name="T48" fmla="*/ 1944 w 4390"/>
              <a:gd name="T49" fmla="*/ 1013 h 4326"/>
              <a:gd name="T50" fmla="*/ 3850 w 4390"/>
              <a:gd name="T51" fmla="*/ 4326 h 4326"/>
              <a:gd name="T52" fmla="*/ 4390 w 4390"/>
              <a:gd name="T53" fmla="*/ 4024 h 4326"/>
              <a:gd name="T54" fmla="*/ 4390 w 4390"/>
              <a:gd name="T55" fmla="*/ 2900 h 4326"/>
              <a:gd name="T56" fmla="*/ 2722 w 4390"/>
              <a:gd name="T57" fmla="*/ 0 h 4326"/>
              <a:gd name="T58" fmla="*/ 2236 w 4390"/>
              <a:gd name="T59" fmla="*/ 281 h 4326"/>
              <a:gd name="T60" fmla="*/ 4390 w 4390"/>
              <a:gd name="T61" fmla="*/ 4024 h 4326"/>
              <a:gd name="T62" fmla="*/ 4390 w 4390"/>
              <a:gd name="T63" fmla="*/ 2786 h 4326"/>
              <a:gd name="T64" fmla="*/ 4390 w 4390"/>
              <a:gd name="T65" fmla="*/ 1661 h 4326"/>
              <a:gd name="T66" fmla="*/ 3785 w 4390"/>
              <a:gd name="T67" fmla="*/ 611 h 4326"/>
              <a:gd name="T68" fmla="*/ 3300 w 4390"/>
              <a:gd name="T69" fmla="*/ 892 h 4326"/>
              <a:gd name="T70" fmla="*/ 4390 w 4390"/>
              <a:gd name="T71" fmla="*/ 2786 h 4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90" h="4326">
                <a:moveTo>
                  <a:pt x="1001" y="4326"/>
                </a:moveTo>
                <a:lnTo>
                  <a:pt x="1648" y="4326"/>
                </a:lnTo>
                <a:lnTo>
                  <a:pt x="485" y="2305"/>
                </a:lnTo>
                <a:lnTo>
                  <a:pt x="0" y="2586"/>
                </a:lnTo>
                <a:lnTo>
                  <a:pt x="1001" y="4326"/>
                </a:lnTo>
                <a:close/>
                <a:moveTo>
                  <a:pt x="1714" y="4326"/>
                </a:moveTo>
                <a:lnTo>
                  <a:pt x="2360" y="4326"/>
                </a:lnTo>
                <a:lnTo>
                  <a:pt x="646" y="1346"/>
                </a:lnTo>
                <a:lnTo>
                  <a:pt x="161" y="1628"/>
                </a:lnTo>
                <a:lnTo>
                  <a:pt x="1714" y="4326"/>
                </a:lnTo>
                <a:close/>
                <a:moveTo>
                  <a:pt x="2426" y="4326"/>
                </a:moveTo>
                <a:lnTo>
                  <a:pt x="3073" y="4326"/>
                </a:lnTo>
                <a:lnTo>
                  <a:pt x="1405" y="1426"/>
                </a:lnTo>
                <a:lnTo>
                  <a:pt x="919" y="1708"/>
                </a:lnTo>
                <a:lnTo>
                  <a:pt x="2426" y="4326"/>
                </a:lnTo>
                <a:close/>
                <a:moveTo>
                  <a:pt x="3138" y="4326"/>
                </a:moveTo>
                <a:lnTo>
                  <a:pt x="3785" y="4326"/>
                </a:lnTo>
                <a:lnTo>
                  <a:pt x="1391" y="165"/>
                </a:lnTo>
                <a:lnTo>
                  <a:pt x="906" y="446"/>
                </a:lnTo>
                <a:lnTo>
                  <a:pt x="3138" y="4326"/>
                </a:lnTo>
                <a:close/>
                <a:moveTo>
                  <a:pt x="3850" y="4326"/>
                </a:moveTo>
                <a:lnTo>
                  <a:pt x="4390" y="4326"/>
                </a:lnTo>
                <a:lnTo>
                  <a:pt x="4390" y="4138"/>
                </a:lnTo>
                <a:lnTo>
                  <a:pt x="2430" y="732"/>
                </a:lnTo>
                <a:lnTo>
                  <a:pt x="1944" y="1013"/>
                </a:lnTo>
                <a:lnTo>
                  <a:pt x="3850" y="4326"/>
                </a:lnTo>
                <a:close/>
                <a:moveTo>
                  <a:pt x="4390" y="4024"/>
                </a:moveTo>
                <a:lnTo>
                  <a:pt x="4390" y="2900"/>
                </a:lnTo>
                <a:lnTo>
                  <a:pt x="2722" y="0"/>
                </a:lnTo>
                <a:lnTo>
                  <a:pt x="2236" y="281"/>
                </a:lnTo>
                <a:lnTo>
                  <a:pt x="4390" y="4024"/>
                </a:lnTo>
                <a:close/>
                <a:moveTo>
                  <a:pt x="4390" y="2786"/>
                </a:moveTo>
                <a:lnTo>
                  <a:pt x="4390" y="1661"/>
                </a:lnTo>
                <a:lnTo>
                  <a:pt x="3785" y="611"/>
                </a:lnTo>
                <a:lnTo>
                  <a:pt x="3300" y="892"/>
                </a:lnTo>
                <a:lnTo>
                  <a:pt x="4390" y="278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2EA4B-4D5B-B243-AF3E-213483C5A5EF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9F53F68-1E76-AC48-940F-C0194AA3F89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97084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/>
          <p:cNvSpPr>
            <a:spLocks noGrp="1"/>
          </p:cNvSpPr>
          <p:nvPr>
            <p:ph type="pic" sz="quarter" idx="11"/>
          </p:nvPr>
        </p:nvSpPr>
        <p:spPr bwMode="auto">
          <a:xfrm>
            <a:off x="8655168" y="3482292"/>
            <a:ext cx="5777441" cy="5788744"/>
          </a:xfrm>
          <a:custGeom>
            <a:avLst/>
            <a:gdLst>
              <a:gd name="T0" fmla="*/ 1408 w 2554"/>
              <a:gd name="T1" fmla="*/ 6 h 2560"/>
              <a:gd name="T2" fmla="*/ 1596 w 2554"/>
              <a:gd name="T3" fmla="*/ 39 h 2560"/>
              <a:gd name="T4" fmla="*/ 1774 w 2554"/>
              <a:gd name="T5" fmla="*/ 100 h 2560"/>
              <a:gd name="T6" fmla="*/ 1939 w 2554"/>
              <a:gd name="T7" fmla="*/ 185 h 2560"/>
              <a:gd name="T8" fmla="*/ 2089 w 2554"/>
              <a:gd name="T9" fmla="*/ 292 h 2560"/>
              <a:gd name="T10" fmla="*/ 2222 w 2554"/>
              <a:gd name="T11" fmla="*/ 419 h 2560"/>
              <a:gd name="T12" fmla="*/ 2335 w 2554"/>
              <a:gd name="T13" fmla="*/ 564 h 2560"/>
              <a:gd name="T14" fmla="*/ 2428 w 2554"/>
              <a:gd name="T15" fmla="*/ 725 h 2560"/>
              <a:gd name="T16" fmla="*/ 2497 w 2554"/>
              <a:gd name="T17" fmla="*/ 899 h 2560"/>
              <a:gd name="T18" fmla="*/ 2539 w 2554"/>
              <a:gd name="T19" fmla="*/ 1085 h 2560"/>
              <a:gd name="T20" fmla="*/ 2554 w 2554"/>
              <a:gd name="T21" fmla="*/ 1280 h 2560"/>
              <a:gd name="T22" fmla="*/ 2539 w 2554"/>
              <a:gd name="T23" fmla="*/ 1475 h 2560"/>
              <a:gd name="T24" fmla="*/ 2497 w 2554"/>
              <a:gd name="T25" fmla="*/ 1661 h 2560"/>
              <a:gd name="T26" fmla="*/ 2428 w 2554"/>
              <a:gd name="T27" fmla="*/ 1835 h 2560"/>
              <a:gd name="T28" fmla="*/ 2335 w 2554"/>
              <a:gd name="T29" fmla="*/ 1996 h 2560"/>
              <a:gd name="T30" fmla="*/ 2222 w 2554"/>
              <a:gd name="T31" fmla="*/ 2141 h 2560"/>
              <a:gd name="T32" fmla="*/ 2089 w 2554"/>
              <a:gd name="T33" fmla="*/ 2268 h 2560"/>
              <a:gd name="T34" fmla="*/ 1939 w 2554"/>
              <a:gd name="T35" fmla="*/ 2375 h 2560"/>
              <a:gd name="T36" fmla="*/ 1774 w 2554"/>
              <a:gd name="T37" fmla="*/ 2460 h 2560"/>
              <a:gd name="T38" fmla="*/ 1596 w 2554"/>
              <a:gd name="T39" fmla="*/ 2520 h 2560"/>
              <a:gd name="T40" fmla="*/ 1408 w 2554"/>
              <a:gd name="T41" fmla="*/ 2554 h 2560"/>
              <a:gd name="T42" fmla="*/ 1211 w 2554"/>
              <a:gd name="T43" fmla="*/ 2559 h 2560"/>
              <a:gd name="T44" fmla="*/ 1019 w 2554"/>
              <a:gd name="T45" fmla="*/ 2535 h 2560"/>
              <a:gd name="T46" fmla="*/ 838 w 2554"/>
              <a:gd name="T47" fmla="*/ 2482 h 2560"/>
              <a:gd name="T48" fmla="*/ 668 w 2554"/>
              <a:gd name="T49" fmla="*/ 2406 h 2560"/>
              <a:gd name="T50" fmla="*/ 513 w 2554"/>
              <a:gd name="T51" fmla="*/ 2306 h 2560"/>
              <a:gd name="T52" fmla="*/ 374 w 2554"/>
              <a:gd name="T53" fmla="*/ 2185 h 2560"/>
              <a:gd name="T54" fmla="*/ 254 w 2554"/>
              <a:gd name="T55" fmla="*/ 2046 h 2560"/>
              <a:gd name="T56" fmla="*/ 154 w 2554"/>
              <a:gd name="T57" fmla="*/ 1891 h 2560"/>
              <a:gd name="T58" fmla="*/ 78 w 2554"/>
              <a:gd name="T59" fmla="*/ 1720 h 2560"/>
              <a:gd name="T60" fmla="*/ 26 w 2554"/>
              <a:gd name="T61" fmla="*/ 1538 h 2560"/>
              <a:gd name="T62" fmla="*/ 1 w 2554"/>
              <a:gd name="T63" fmla="*/ 1346 h 2560"/>
              <a:gd name="T64" fmla="*/ 6 w 2554"/>
              <a:gd name="T65" fmla="*/ 1150 h 2560"/>
              <a:gd name="T66" fmla="*/ 40 w 2554"/>
              <a:gd name="T67" fmla="*/ 960 h 2560"/>
              <a:gd name="T68" fmla="*/ 100 w 2554"/>
              <a:gd name="T69" fmla="*/ 782 h 2560"/>
              <a:gd name="T70" fmla="*/ 185 w 2554"/>
              <a:gd name="T71" fmla="*/ 616 h 2560"/>
              <a:gd name="T72" fmla="*/ 292 w 2554"/>
              <a:gd name="T73" fmla="*/ 466 h 2560"/>
              <a:gd name="T74" fmla="*/ 418 w 2554"/>
              <a:gd name="T75" fmla="*/ 332 h 2560"/>
              <a:gd name="T76" fmla="*/ 563 w 2554"/>
              <a:gd name="T77" fmla="*/ 218 h 2560"/>
              <a:gd name="T78" fmla="*/ 723 w 2554"/>
              <a:gd name="T79" fmla="*/ 125 h 2560"/>
              <a:gd name="T80" fmla="*/ 897 w 2554"/>
              <a:gd name="T81" fmla="*/ 57 h 2560"/>
              <a:gd name="T82" fmla="*/ 1083 w 2554"/>
              <a:gd name="T83" fmla="*/ 14 h 2560"/>
              <a:gd name="T84" fmla="*/ 1276 w 2554"/>
              <a:gd name="T85" fmla="*/ 0 h 2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554" h="2560">
                <a:moveTo>
                  <a:pt x="1276" y="0"/>
                </a:moveTo>
                <a:lnTo>
                  <a:pt x="1343" y="1"/>
                </a:lnTo>
                <a:lnTo>
                  <a:pt x="1408" y="6"/>
                </a:lnTo>
                <a:lnTo>
                  <a:pt x="1471" y="14"/>
                </a:lnTo>
                <a:lnTo>
                  <a:pt x="1534" y="25"/>
                </a:lnTo>
                <a:lnTo>
                  <a:pt x="1596" y="39"/>
                </a:lnTo>
                <a:lnTo>
                  <a:pt x="1657" y="57"/>
                </a:lnTo>
                <a:lnTo>
                  <a:pt x="1716" y="77"/>
                </a:lnTo>
                <a:lnTo>
                  <a:pt x="1774" y="100"/>
                </a:lnTo>
                <a:lnTo>
                  <a:pt x="1831" y="125"/>
                </a:lnTo>
                <a:lnTo>
                  <a:pt x="1886" y="154"/>
                </a:lnTo>
                <a:lnTo>
                  <a:pt x="1939" y="185"/>
                </a:lnTo>
                <a:lnTo>
                  <a:pt x="1991" y="218"/>
                </a:lnTo>
                <a:lnTo>
                  <a:pt x="2041" y="254"/>
                </a:lnTo>
                <a:lnTo>
                  <a:pt x="2089" y="292"/>
                </a:lnTo>
                <a:lnTo>
                  <a:pt x="2136" y="332"/>
                </a:lnTo>
                <a:lnTo>
                  <a:pt x="2180" y="375"/>
                </a:lnTo>
                <a:lnTo>
                  <a:pt x="2222" y="419"/>
                </a:lnTo>
                <a:lnTo>
                  <a:pt x="2262" y="466"/>
                </a:lnTo>
                <a:lnTo>
                  <a:pt x="2300" y="514"/>
                </a:lnTo>
                <a:lnTo>
                  <a:pt x="2335" y="564"/>
                </a:lnTo>
                <a:lnTo>
                  <a:pt x="2369" y="616"/>
                </a:lnTo>
                <a:lnTo>
                  <a:pt x="2400" y="670"/>
                </a:lnTo>
                <a:lnTo>
                  <a:pt x="2428" y="725"/>
                </a:lnTo>
                <a:lnTo>
                  <a:pt x="2454" y="782"/>
                </a:lnTo>
                <a:lnTo>
                  <a:pt x="2476" y="840"/>
                </a:lnTo>
                <a:lnTo>
                  <a:pt x="2497" y="899"/>
                </a:lnTo>
                <a:lnTo>
                  <a:pt x="2514" y="960"/>
                </a:lnTo>
                <a:lnTo>
                  <a:pt x="2528" y="1022"/>
                </a:lnTo>
                <a:lnTo>
                  <a:pt x="2539" y="1085"/>
                </a:lnTo>
                <a:lnTo>
                  <a:pt x="2547" y="1150"/>
                </a:lnTo>
                <a:lnTo>
                  <a:pt x="2553" y="1214"/>
                </a:lnTo>
                <a:lnTo>
                  <a:pt x="2554" y="1280"/>
                </a:lnTo>
                <a:lnTo>
                  <a:pt x="2553" y="1346"/>
                </a:lnTo>
                <a:lnTo>
                  <a:pt x="2547" y="1411"/>
                </a:lnTo>
                <a:lnTo>
                  <a:pt x="2539" y="1475"/>
                </a:lnTo>
                <a:lnTo>
                  <a:pt x="2528" y="1538"/>
                </a:lnTo>
                <a:lnTo>
                  <a:pt x="2514" y="1600"/>
                </a:lnTo>
                <a:lnTo>
                  <a:pt x="2497" y="1661"/>
                </a:lnTo>
                <a:lnTo>
                  <a:pt x="2476" y="1720"/>
                </a:lnTo>
                <a:lnTo>
                  <a:pt x="2454" y="1778"/>
                </a:lnTo>
                <a:lnTo>
                  <a:pt x="2428" y="1835"/>
                </a:lnTo>
                <a:lnTo>
                  <a:pt x="2400" y="1891"/>
                </a:lnTo>
                <a:lnTo>
                  <a:pt x="2369" y="1944"/>
                </a:lnTo>
                <a:lnTo>
                  <a:pt x="2335" y="1996"/>
                </a:lnTo>
                <a:lnTo>
                  <a:pt x="2300" y="2046"/>
                </a:lnTo>
                <a:lnTo>
                  <a:pt x="2262" y="2094"/>
                </a:lnTo>
                <a:lnTo>
                  <a:pt x="2222" y="2141"/>
                </a:lnTo>
                <a:lnTo>
                  <a:pt x="2180" y="2185"/>
                </a:lnTo>
                <a:lnTo>
                  <a:pt x="2136" y="2228"/>
                </a:lnTo>
                <a:lnTo>
                  <a:pt x="2089" y="2268"/>
                </a:lnTo>
                <a:lnTo>
                  <a:pt x="2041" y="2306"/>
                </a:lnTo>
                <a:lnTo>
                  <a:pt x="1991" y="2341"/>
                </a:lnTo>
                <a:lnTo>
                  <a:pt x="1939" y="2375"/>
                </a:lnTo>
                <a:lnTo>
                  <a:pt x="1886" y="2406"/>
                </a:lnTo>
                <a:lnTo>
                  <a:pt x="1831" y="2434"/>
                </a:lnTo>
                <a:lnTo>
                  <a:pt x="1774" y="2460"/>
                </a:lnTo>
                <a:lnTo>
                  <a:pt x="1716" y="2482"/>
                </a:lnTo>
                <a:lnTo>
                  <a:pt x="1657" y="2503"/>
                </a:lnTo>
                <a:lnTo>
                  <a:pt x="1596" y="2520"/>
                </a:lnTo>
                <a:lnTo>
                  <a:pt x="1534" y="2535"/>
                </a:lnTo>
                <a:lnTo>
                  <a:pt x="1471" y="2546"/>
                </a:lnTo>
                <a:lnTo>
                  <a:pt x="1408" y="2554"/>
                </a:lnTo>
                <a:lnTo>
                  <a:pt x="1343" y="2559"/>
                </a:lnTo>
                <a:lnTo>
                  <a:pt x="1276" y="2560"/>
                </a:lnTo>
                <a:lnTo>
                  <a:pt x="1211" y="2559"/>
                </a:lnTo>
                <a:lnTo>
                  <a:pt x="1146" y="2554"/>
                </a:lnTo>
                <a:lnTo>
                  <a:pt x="1083" y="2546"/>
                </a:lnTo>
                <a:lnTo>
                  <a:pt x="1019" y="2535"/>
                </a:lnTo>
                <a:lnTo>
                  <a:pt x="957" y="2520"/>
                </a:lnTo>
                <a:lnTo>
                  <a:pt x="897" y="2503"/>
                </a:lnTo>
                <a:lnTo>
                  <a:pt x="838" y="2482"/>
                </a:lnTo>
                <a:lnTo>
                  <a:pt x="780" y="2460"/>
                </a:lnTo>
                <a:lnTo>
                  <a:pt x="723" y="2434"/>
                </a:lnTo>
                <a:lnTo>
                  <a:pt x="668" y="2406"/>
                </a:lnTo>
                <a:lnTo>
                  <a:pt x="615" y="2375"/>
                </a:lnTo>
                <a:lnTo>
                  <a:pt x="563" y="2341"/>
                </a:lnTo>
                <a:lnTo>
                  <a:pt x="513" y="2306"/>
                </a:lnTo>
                <a:lnTo>
                  <a:pt x="465" y="2268"/>
                </a:lnTo>
                <a:lnTo>
                  <a:pt x="418" y="2228"/>
                </a:lnTo>
                <a:lnTo>
                  <a:pt x="374" y="2185"/>
                </a:lnTo>
                <a:lnTo>
                  <a:pt x="331" y="2141"/>
                </a:lnTo>
                <a:lnTo>
                  <a:pt x="292" y="2094"/>
                </a:lnTo>
                <a:lnTo>
                  <a:pt x="254" y="2046"/>
                </a:lnTo>
                <a:lnTo>
                  <a:pt x="218" y="1996"/>
                </a:lnTo>
                <a:lnTo>
                  <a:pt x="185" y="1944"/>
                </a:lnTo>
                <a:lnTo>
                  <a:pt x="154" y="1891"/>
                </a:lnTo>
                <a:lnTo>
                  <a:pt x="125" y="1835"/>
                </a:lnTo>
                <a:lnTo>
                  <a:pt x="100" y="1778"/>
                </a:lnTo>
                <a:lnTo>
                  <a:pt x="78" y="1720"/>
                </a:lnTo>
                <a:lnTo>
                  <a:pt x="57" y="1661"/>
                </a:lnTo>
                <a:lnTo>
                  <a:pt x="40" y="1600"/>
                </a:lnTo>
                <a:lnTo>
                  <a:pt x="26" y="1538"/>
                </a:lnTo>
                <a:lnTo>
                  <a:pt x="14" y="1475"/>
                </a:lnTo>
                <a:lnTo>
                  <a:pt x="6" y="1411"/>
                </a:lnTo>
                <a:lnTo>
                  <a:pt x="1" y="1346"/>
                </a:lnTo>
                <a:lnTo>
                  <a:pt x="0" y="1280"/>
                </a:lnTo>
                <a:lnTo>
                  <a:pt x="1" y="1214"/>
                </a:lnTo>
                <a:lnTo>
                  <a:pt x="6" y="1150"/>
                </a:lnTo>
                <a:lnTo>
                  <a:pt x="14" y="1085"/>
                </a:lnTo>
                <a:lnTo>
                  <a:pt x="26" y="1022"/>
                </a:lnTo>
                <a:lnTo>
                  <a:pt x="40" y="960"/>
                </a:lnTo>
                <a:lnTo>
                  <a:pt x="57" y="899"/>
                </a:lnTo>
                <a:lnTo>
                  <a:pt x="78" y="840"/>
                </a:lnTo>
                <a:lnTo>
                  <a:pt x="100" y="782"/>
                </a:lnTo>
                <a:lnTo>
                  <a:pt x="125" y="725"/>
                </a:lnTo>
                <a:lnTo>
                  <a:pt x="154" y="670"/>
                </a:lnTo>
                <a:lnTo>
                  <a:pt x="185" y="616"/>
                </a:lnTo>
                <a:lnTo>
                  <a:pt x="218" y="564"/>
                </a:lnTo>
                <a:lnTo>
                  <a:pt x="254" y="514"/>
                </a:lnTo>
                <a:lnTo>
                  <a:pt x="292" y="466"/>
                </a:lnTo>
                <a:lnTo>
                  <a:pt x="331" y="419"/>
                </a:lnTo>
                <a:lnTo>
                  <a:pt x="374" y="375"/>
                </a:lnTo>
                <a:lnTo>
                  <a:pt x="418" y="332"/>
                </a:lnTo>
                <a:lnTo>
                  <a:pt x="465" y="292"/>
                </a:lnTo>
                <a:lnTo>
                  <a:pt x="513" y="254"/>
                </a:lnTo>
                <a:lnTo>
                  <a:pt x="563" y="218"/>
                </a:lnTo>
                <a:lnTo>
                  <a:pt x="615" y="185"/>
                </a:lnTo>
                <a:lnTo>
                  <a:pt x="668" y="154"/>
                </a:lnTo>
                <a:lnTo>
                  <a:pt x="723" y="125"/>
                </a:lnTo>
                <a:lnTo>
                  <a:pt x="780" y="100"/>
                </a:lnTo>
                <a:lnTo>
                  <a:pt x="838" y="77"/>
                </a:lnTo>
                <a:lnTo>
                  <a:pt x="897" y="57"/>
                </a:lnTo>
                <a:lnTo>
                  <a:pt x="957" y="39"/>
                </a:lnTo>
                <a:lnTo>
                  <a:pt x="1019" y="25"/>
                </a:lnTo>
                <a:lnTo>
                  <a:pt x="1083" y="14"/>
                </a:lnTo>
                <a:lnTo>
                  <a:pt x="1146" y="6"/>
                </a:lnTo>
                <a:lnTo>
                  <a:pt x="1211" y="1"/>
                </a:lnTo>
                <a:lnTo>
                  <a:pt x="1276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" name="Freeform 6"/>
          <p:cNvSpPr>
            <a:spLocks noGrp="1"/>
          </p:cNvSpPr>
          <p:nvPr>
            <p:ph type="pic" sz="quarter" idx="10"/>
          </p:nvPr>
        </p:nvSpPr>
        <p:spPr bwMode="auto">
          <a:xfrm>
            <a:off x="11334720" y="0"/>
            <a:ext cx="6953280" cy="10288588"/>
          </a:xfrm>
          <a:custGeom>
            <a:avLst/>
            <a:gdLst>
              <a:gd name="T0" fmla="*/ 1411 w 3076"/>
              <a:gd name="T1" fmla="*/ 4552 h 4552"/>
              <a:gd name="T2" fmla="*/ 1167 w 3076"/>
              <a:gd name="T3" fmla="*/ 3681 h 4552"/>
              <a:gd name="T4" fmla="*/ 1201 w 3076"/>
              <a:gd name="T5" fmla="*/ 3635 h 4552"/>
              <a:gd name="T6" fmla="*/ 1235 w 3076"/>
              <a:gd name="T7" fmla="*/ 3587 h 4552"/>
              <a:gd name="T8" fmla="*/ 1267 w 3076"/>
              <a:gd name="T9" fmla="*/ 3538 h 4552"/>
              <a:gd name="T10" fmla="*/ 1296 w 3076"/>
              <a:gd name="T11" fmla="*/ 3487 h 4552"/>
              <a:gd name="T12" fmla="*/ 1323 w 3076"/>
              <a:gd name="T13" fmla="*/ 3435 h 4552"/>
              <a:gd name="T14" fmla="*/ 1348 w 3076"/>
              <a:gd name="T15" fmla="*/ 3382 h 4552"/>
              <a:gd name="T16" fmla="*/ 1371 w 3076"/>
              <a:gd name="T17" fmla="*/ 3327 h 4552"/>
              <a:gd name="T18" fmla="*/ 1391 w 3076"/>
              <a:gd name="T19" fmla="*/ 3271 h 4552"/>
              <a:gd name="T20" fmla="*/ 1409 w 3076"/>
              <a:gd name="T21" fmla="*/ 3215 h 4552"/>
              <a:gd name="T22" fmla="*/ 1425 w 3076"/>
              <a:gd name="T23" fmla="*/ 3157 h 4552"/>
              <a:gd name="T24" fmla="*/ 1438 w 3076"/>
              <a:gd name="T25" fmla="*/ 3098 h 4552"/>
              <a:gd name="T26" fmla="*/ 1449 w 3076"/>
              <a:gd name="T27" fmla="*/ 3038 h 4552"/>
              <a:gd name="T28" fmla="*/ 1457 w 3076"/>
              <a:gd name="T29" fmla="*/ 2978 h 4552"/>
              <a:gd name="T30" fmla="*/ 1462 w 3076"/>
              <a:gd name="T31" fmla="*/ 2916 h 4552"/>
              <a:gd name="T32" fmla="*/ 1465 w 3076"/>
              <a:gd name="T33" fmla="*/ 2854 h 4552"/>
              <a:gd name="T34" fmla="*/ 1464 w 3076"/>
              <a:gd name="T35" fmla="*/ 2764 h 4552"/>
              <a:gd name="T36" fmla="*/ 1455 w 3076"/>
              <a:gd name="T37" fmla="*/ 2649 h 4552"/>
              <a:gd name="T38" fmla="*/ 1436 w 3076"/>
              <a:gd name="T39" fmla="*/ 2535 h 4552"/>
              <a:gd name="T40" fmla="*/ 1407 w 3076"/>
              <a:gd name="T41" fmla="*/ 2426 h 4552"/>
              <a:gd name="T42" fmla="*/ 1372 w 3076"/>
              <a:gd name="T43" fmla="*/ 2319 h 4552"/>
              <a:gd name="T44" fmla="*/ 1327 w 3076"/>
              <a:gd name="T45" fmla="*/ 2218 h 4552"/>
              <a:gd name="T46" fmla="*/ 1274 w 3076"/>
              <a:gd name="T47" fmla="*/ 2121 h 4552"/>
              <a:gd name="T48" fmla="*/ 1214 w 3076"/>
              <a:gd name="T49" fmla="*/ 2028 h 4552"/>
              <a:gd name="T50" fmla="*/ 1147 w 3076"/>
              <a:gd name="T51" fmla="*/ 1941 h 4552"/>
              <a:gd name="T52" fmla="*/ 1074 w 3076"/>
              <a:gd name="T53" fmla="*/ 1859 h 4552"/>
              <a:gd name="T54" fmla="*/ 994 w 3076"/>
              <a:gd name="T55" fmla="*/ 1785 h 4552"/>
              <a:gd name="T56" fmla="*/ 909 w 3076"/>
              <a:gd name="T57" fmla="*/ 1715 h 4552"/>
              <a:gd name="T58" fmla="*/ 818 w 3076"/>
              <a:gd name="T59" fmla="*/ 1654 h 4552"/>
              <a:gd name="T60" fmla="*/ 722 w 3076"/>
              <a:gd name="T61" fmla="*/ 1599 h 4552"/>
              <a:gd name="T62" fmla="*/ 622 w 3076"/>
              <a:gd name="T63" fmla="*/ 1552 h 4552"/>
              <a:gd name="T64" fmla="*/ 517 w 3076"/>
              <a:gd name="T65" fmla="*/ 1513 h 4552"/>
              <a:gd name="T66" fmla="*/ 0 w 3076"/>
              <a:gd name="T67" fmla="*/ 0 h 4552"/>
              <a:gd name="T68" fmla="*/ 3076 w 3076"/>
              <a:gd name="T69" fmla="*/ 2488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76" h="4552">
                <a:moveTo>
                  <a:pt x="3076" y="4552"/>
                </a:moveTo>
                <a:lnTo>
                  <a:pt x="1411" y="4552"/>
                </a:lnTo>
                <a:lnTo>
                  <a:pt x="1148" y="3703"/>
                </a:lnTo>
                <a:lnTo>
                  <a:pt x="1167" y="3681"/>
                </a:lnTo>
                <a:lnTo>
                  <a:pt x="1184" y="3657"/>
                </a:lnTo>
                <a:lnTo>
                  <a:pt x="1201" y="3635"/>
                </a:lnTo>
                <a:lnTo>
                  <a:pt x="1219" y="3610"/>
                </a:lnTo>
                <a:lnTo>
                  <a:pt x="1235" y="3587"/>
                </a:lnTo>
                <a:lnTo>
                  <a:pt x="1251" y="3562"/>
                </a:lnTo>
                <a:lnTo>
                  <a:pt x="1267" y="3538"/>
                </a:lnTo>
                <a:lnTo>
                  <a:pt x="1281" y="3512"/>
                </a:lnTo>
                <a:lnTo>
                  <a:pt x="1296" y="3487"/>
                </a:lnTo>
                <a:lnTo>
                  <a:pt x="1309" y="3461"/>
                </a:lnTo>
                <a:lnTo>
                  <a:pt x="1323" y="3435"/>
                </a:lnTo>
                <a:lnTo>
                  <a:pt x="1336" y="3408"/>
                </a:lnTo>
                <a:lnTo>
                  <a:pt x="1348" y="3382"/>
                </a:lnTo>
                <a:lnTo>
                  <a:pt x="1359" y="3354"/>
                </a:lnTo>
                <a:lnTo>
                  <a:pt x="1371" y="3327"/>
                </a:lnTo>
                <a:lnTo>
                  <a:pt x="1382" y="3300"/>
                </a:lnTo>
                <a:lnTo>
                  <a:pt x="1391" y="3271"/>
                </a:lnTo>
                <a:lnTo>
                  <a:pt x="1400" y="3244"/>
                </a:lnTo>
                <a:lnTo>
                  <a:pt x="1409" y="3215"/>
                </a:lnTo>
                <a:lnTo>
                  <a:pt x="1418" y="3186"/>
                </a:lnTo>
                <a:lnTo>
                  <a:pt x="1425" y="3157"/>
                </a:lnTo>
                <a:lnTo>
                  <a:pt x="1432" y="3128"/>
                </a:lnTo>
                <a:lnTo>
                  <a:pt x="1438" y="3098"/>
                </a:lnTo>
                <a:lnTo>
                  <a:pt x="1444" y="3069"/>
                </a:lnTo>
                <a:lnTo>
                  <a:pt x="1449" y="3038"/>
                </a:lnTo>
                <a:lnTo>
                  <a:pt x="1453" y="3008"/>
                </a:lnTo>
                <a:lnTo>
                  <a:pt x="1457" y="2978"/>
                </a:lnTo>
                <a:lnTo>
                  <a:pt x="1460" y="2947"/>
                </a:lnTo>
                <a:lnTo>
                  <a:pt x="1462" y="2916"/>
                </a:lnTo>
                <a:lnTo>
                  <a:pt x="1464" y="2886"/>
                </a:lnTo>
                <a:lnTo>
                  <a:pt x="1465" y="2854"/>
                </a:lnTo>
                <a:lnTo>
                  <a:pt x="1465" y="2823"/>
                </a:lnTo>
                <a:lnTo>
                  <a:pt x="1464" y="2764"/>
                </a:lnTo>
                <a:lnTo>
                  <a:pt x="1461" y="2706"/>
                </a:lnTo>
                <a:lnTo>
                  <a:pt x="1455" y="2649"/>
                </a:lnTo>
                <a:lnTo>
                  <a:pt x="1446" y="2591"/>
                </a:lnTo>
                <a:lnTo>
                  <a:pt x="1436" y="2535"/>
                </a:lnTo>
                <a:lnTo>
                  <a:pt x="1423" y="2480"/>
                </a:lnTo>
                <a:lnTo>
                  <a:pt x="1407" y="2426"/>
                </a:lnTo>
                <a:lnTo>
                  <a:pt x="1391" y="2373"/>
                </a:lnTo>
                <a:lnTo>
                  <a:pt x="1372" y="2319"/>
                </a:lnTo>
                <a:lnTo>
                  <a:pt x="1350" y="2268"/>
                </a:lnTo>
                <a:lnTo>
                  <a:pt x="1327" y="2218"/>
                </a:lnTo>
                <a:lnTo>
                  <a:pt x="1301" y="2169"/>
                </a:lnTo>
                <a:lnTo>
                  <a:pt x="1274" y="2121"/>
                </a:lnTo>
                <a:lnTo>
                  <a:pt x="1245" y="2074"/>
                </a:lnTo>
                <a:lnTo>
                  <a:pt x="1214" y="2028"/>
                </a:lnTo>
                <a:lnTo>
                  <a:pt x="1181" y="1984"/>
                </a:lnTo>
                <a:lnTo>
                  <a:pt x="1147" y="1941"/>
                </a:lnTo>
                <a:lnTo>
                  <a:pt x="1112" y="1899"/>
                </a:lnTo>
                <a:lnTo>
                  <a:pt x="1074" y="1859"/>
                </a:lnTo>
                <a:lnTo>
                  <a:pt x="1035" y="1822"/>
                </a:lnTo>
                <a:lnTo>
                  <a:pt x="994" y="1785"/>
                </a:lnTo>
                <a:lnTo>
                  <a:pt x="953" y="1749"/>
                </a:lnTo>
                <a:lnTo>
                  <a:pt x="909" y="1715"/>
                </a:lnTo>
                <a:lnTo>
                  <a:pt x="864" y="1684"/>
                </a:lnTo>
                <a:lnTo>
                  <a:pt x="818" y="1654"/>
                </a:lnTo>
                <a:lnTo>
                  <a:pt x="771" y="1625"/>
                </a:lnTo>
                <a:lnTo>
                  <a:pt x="722" y="1599"/>
                </a:lnTo>
                <a:lnTo>
                  <a:pt x="672" y="1574"/>
                </a:lnTo>
                <a:lnTo>
                  <a:pt x="622" y="1552"/>
                </a:lnTo>
                <a:lnTo>
                  <a:pt x="570" y="1531"/>
                </a:lnTo>
                <a:lnTo>
                  <a:pt x="517" y="1513"/>
                </a:lnTo>
                <a:lnTo>
                  <a:pt x="463" y="1497"/>
                </a:lnTo>
                <a:lnTo>
                  <a:pt x="0" y="0"/>
                </a:lnTo>
                <a:lnTo>
                  <a:pt x="2304" y="0"/>
                </a:lnTo>
                <a:lnTo>
                  <a:pt x="3076" y="2488"/>
                </a:lnTo>
                <a:lnTo>
                  <a:pt x="3076" y="45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6FE8F7-B262-B742-9338-8618DB3B9088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233D55A-95CC-C64C-8D8A-7A84B47C565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01653FE-4B5A-3641-BAC3-B47591A300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61061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/>
          </p:cNvSpPr>
          <p:nvPr>
            <p:ph type="pic" sz="quarter" idx="10"/>
          </p:nvPr>
        </p:nvSpPr>
        <p:spPr bwMode="auto">
          <a:xfrm>
            <a:off x="11334720" y="0"/>
            <a:ext cx="6953280" cy="10288588"/>
          </a:xfrm>
          <a:custGeom>
            <a:avLst/>
            <a:gdLst>
              <a:gd name="T0" fmla="*/ 3077 w 3077"/>
              <a:gd name="T1" fmla="*/ 4552 h 4552"/>
              <a:gd name="T2" fmla="*/ 1412 w 3077"/>
              <a:gd name="T3" fmla="*/ 4552 h 4552"/>
              <a:gd name="T4" fmla="*/ 1136 w 3077"/>
              <a:gd name="T5" fmla="*/ 3664 h 4552"/>
              <a:gd name="T6" fmla="*/ 1183 w 3077"/>
              <a:gd name="T7" fmla="*/ 3637 h 4552"/>
              <a:gd name="T8" fmla="*/ 1201 w 3077"/>
              <a:gd name="T9" fmla="*/ 3626 h 4552"/>
              <a:gd name="T10" fmla="*/ 1218 w 3077"/>
              <a:gd name="T11" fmla="*/ 3614 h 4552"/>
              <a:gd name="T12" fmla="*/ 1234 w 3077"/>
              <a:gd name="T13" fmla="*/ 3600 h 4552"/>
              <a:gd name="T14" fmla="*/ 1249 w 3077"/>
              <a:gd name="T15" fmla="*/ 3586 h 4552"/>
              <a:gd name="T16" fmla="*/ 1262 w 3077"/>
              <a:gd name="T17" fmla="*/ 3571 h 4552"/>
              <a:gd name="T18" fmla="*/ 1276 w 3077"/>
              <a:gd name="T19" fmla="*/ 3555 h 4552"/>
              <a:gd name="T20" fmla="*/ 1288 w 3077"/>
              <a:gd name="T21" fmla="*/ 3538 h 4552"/>
              <a:gd name="T22" fmla="*/ 1299 w 3077"/>
              <a:gd name="T23" fmla="*/ 3521 h 4552"/>
              <a:gd name="T24" fmla="*/ 1308 w 3077"/>
              <a:gd name="T25" fmla="*/ 3503 h 4552"/>
              <a:gd name="T26" fmla="*/ 1316 w 3077"/>
              <a:gd name="T27" fmla="*/ 3484 h 4552"/>
              <a:gd name="T28" fmla="*/ 1324 w 3077"/>
              <a:gd name="T29" fmla="*/ 3464 h 4552"/>
              <a:gd name="T30" fmla="*/ 1330 w 3077"/>
              <a:gd name="T31" fmla="*/ 3445 h 4552"/>
              <a:gd name="T32" fmla="*/ 1335 w 3077"/>
              <a:gd name="T33" fmla="*/ 3424 h 4552"/>
              <a:gd name="T34" fmla="*/ 1338 w 3077"/>
              <a:gd name="T35" fmla="*/ 3404 h 4552"/>
              <a:gd name="T36" fmla="*/ 1340 w 3077"/>
              <a:gd name="T37" fmla="*/ 3384 h 4552"/>
              <a:gd name="T38" fmla="*/ 1341 w 3077"/>
              <a:gd name="T39" fmla="*/ 3362 h 4552"/>
              <a:gd name="T40" fmla="*/ 1341 w 3077"/>
              <a:gd name="T41" fmla="*/ 2284 h 4552"/>
              <a:gd name="T42" fmla="*/ 1340 w 3077"/>
              <a:gd name="T43" fmla="*/ 2262 h 4552"/>
              <a:gd name="T44" fmla="*/ 1338 w 3077"/>
              <a:gd name="T45" fmla="*/ 2242 h 4552"/>
              <a:gd name="T46" fmla="*/ 1335 w 3077"/>
              <a:gd name="T47" fmla="*/ 2221 h 4552"/>
              <a:gd name="T48" fmla="*/ 1330 w 3077"/>
              <a:gd name="T49" fmla="*/ 2201 h 4552"/>
              <a:gd name="T50" fmla="*/ 1324 w 3077"/>
              <a:gd name="T51" fmla="*/ 2181 h 4552"/>
              <a:gd name="T52" fmla="*/ 1316 w 3077"/>
              <a:gd name="T53" fmla="*/ 2162 h 4552"/>
              <a:gd name="T54" fmla="*/ 1308 w 3077"/>
              <a:gd name="T55" fmla="*/ 2144 h 4552"/>
              <a:gd name="T56" fmla="*/ 1299 w 3077"/>
              <a:gd name="T57" fmla="*/ 2125 h 4552"/>
              <a:gd name="T58" fmla="*/ 1288 w 3077"/>
              <a:gd name="T59" fmla="*/ 2108 h 4552"/>
              <a:gd name="T60" fmla="*/ 1276 w 3077"/>
              <a:gd name="T61" fmla="*/ 2091 h 4552"/>
              <a:gd name="T62" fmla="*/ 1262 w 3077"/>
              <a:gd name="T63" fmla="*/ 2075 h 4552"/>
              <a:gd name="T64" fmla="*/ 1249 w 3077"/>
              <a:gd name="T65" fmla="*/ 2060 h 4552"/>
              <a:gd name="T66" fmla="*/ 1234 w 3077"/>
              <a:gd name="T67" fmla="*/ 2045 h 4552"/>
              <a:gd name="T68" fmla="*/ 1218 w 3077"/>
              <a:gd name="T69" fmla="*/ 2032 h 4552"/>
              <a:gd name="T70" fmla="*/ 1201 w 3077"/>
              <a:gd name="T71" fmla="*/ 2020 h 4552"/>
              <a:gd name="T72" fmla="*/ 1183 w 3077"/>
              <a:gd name="T73" fmla="*/ 2009 h 4552"/>
              <a:gd name="T74" fmla="*/ 501 w 3077"/>
              <a:gd name="T75" fmla="*/ 1614 h 4552"/>
              <a:gd name="T76" fmla="*/ 0 w 3077"/>
              <a:gd name="T77" fmla="*/ 0 h 4552"/>
              <a:gd name="T78" fmla="*/ 2305 w 3077"/>
              <a:gd name="T79" fmla="*/ 0 h 4552"/>
              <a:gd name="T80" fmla="*/ 3077 w 3077"/>
              <a:gd name="T81" fmla="*/ 2488 h 4552"/>
              <a:gd name="T82" fmla="*/ 3077 w 3077"/>
              <a:gd name="T83" fmla="*/ 4552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77" h="4552">
                <a:moveTo>
                  <a:pt x="3077" y="4552"/>
                </a:moveTo>
                <a:lnTo>
                  <a:pt x="1412" y="4552"/>
                </a:lnTo>
                <a:lnTo>
                  <a:pt x="1136" y="3664"/>
                </a:lnTo>
                <a:lnTo>
                  <a:pt x="1183" y="3637"/>
                </a:lnTo>
                <a:lnTo>
                  <a:pt x="1201" y="3626"/>
                </a:lnTo>
                <a:lnTo>
                  <a:pt x="1218" y="3614"/>
                </a:lnTo>
                <a:lnTo>
                  <a:pt x="1234" y="3600"/>
                </a:lnTo>
                <a:lnTo>
                  <a:pt x="1249" y="3586"/>
                </a:lnTo>
                <a:lnTo>
                  <a:pt x="1262" y="3571"/>
                </a:lnTo>
                <a:lnTo>
                  <a:pt x="1276" y="3555"/>
                </a:lnTo>
                <a:lnTo>
                  <a:pt x="1288" y="3538"/>
                </a:lnTo>
                <a:lnTo>
                  <a:pt x="1299" y="3521"/>
                </a:lnTo>
                <a:lnTo>
                  <a:pt x="1308" y="3503"/>
                </a:lnTo>
                <a:lnTo>
                  <a:pt x="1316" y="3484"/>
                </a:lnTo>
                <a:lnTo>
                  <a:pt x="1324" y="3464"/>
                </a:lnTo>
                <a:lnTo>
                  <a:pt x="1330" y="3445"/>
                </a:lnTo>
                <a:lnTo>
                  <a:pt x="1335" y="3424"/>
                </a:lnTo>
                <a:lnTo>
                  <a:pt x="1338" y="3404"/>
                </a:lnTo>
                <a:lnTo>
                  <a:pt x="1340" y="3384"/>
                </a:lnTo>
                <a:lnTo>
                  <a:pt x="1341" y="3362"/>
                </a:lnTo>
                <a:lnTo>
                  <a:pt x="1341" y="2284"/>
                </a:lnTo>
                <a:lnTo>
                  <a:pt x="1340" y="2262"/>
                </a:lnTo>
                <a:lnTo>
                  <a:pt x="1338" y="2242"/>
                </a:lnTo>
                <a:lnTo>
                  <a:pt x="1335" y="2221"/>
                </a:lnTo>
                <a:lnTo>
                  <a:pt x="1330" y="2201"/>
                </a:lnTo>
                <a:lnTo>
                  <a:pt x="1324" y="2181"/>
                </a:lnTo>
                <a:lnTo>
                  <a:pt x="1316" y="2162"/>
                </a:lnTo>
                <a:lnTo>
                  <a:pt x="1308" y="2144"/>
                </a:lnTo>
                <a:lnTo>
                  <a:pt x="1299" y="2125"/>
                </a:lnTo>
                <a:lnTo>
                  <a:pt x="1288" y="2108"/>
                </a:lnTo>
                <a:lnTo>
                  <a:pt x="1276" y="2091"/>
                </a:lnTo>
                <a:lnTo>
                  <a:pt x="1262" y="2075"/>
                </a:lnTo>
                <a:lnTo>
                  <a:pt x="1249" y="2060"/>
                </a:lnTo>
                <a:lnTo>
                  <a:pt x="1234" y="2045"/>
                </a:lnTo>
                <a:lnTo>
                  <a:pt x="1218" y="2032"/>
                </a:lnTo>
                <a:lnTo>
                  <a:pt x="1201" y="2020"/>
                </a:lnTo>
                <a:lnTo>
                  <a:pt x="1183" y="2009"/>
                </a:lnTo>
                <a:lnTo>
                  <a:pt x="501" y="1614"/>
                </a:lnTo>
                <a:lnTo>
                  <a:pt x="0" y="0"/>
                </a:lnTo>
                <a:lnTo>
                  <a:pt x="2305" y="0"/>
                </a:lnTo>
                <a:lnTo>
                  <a:pt x="3077" y="2488"/>
                </a:lnTo>
                <a:lnTo>
                  <a:pt x="3077" y="45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Freeform 10"/>
          <p:cNvSpPr>
            <a:spLocks noGrp="1"/>
          </p:cNvSpPr>
          <p:nvPr>
            <p:ph type="pic" sz="quarter" idx="11"/>
          </p:nvPr>
        </p:nvSpPr>
        <p:spPr bwMode="auto">
          <a:xfrm>
            <a:off x="8937817" y="3459679"/>
            <a:ext cx="5212135" cy="5845278"/>
          </a:xfrm>
          <a:custGeom>
            <a:avLst/>
            <a:gdLst>
              <a:gd name="T0" fmla="*/ 1008 w 2309"/>
              <a:gd name="T1" fmla="*/ 40 h 2583"/>
              <a:gd name="T2" fmla="*/ 1043 w 2309"/>
              <a:gd name="T3" fmla="*/ 23 h 2583"/>
              <a:gd name="T4" fmla="*/ 1079 w 2309"/>
              <a:gd name="T5" fmla="*/ 11 h 2583"/>
              <a:gd name="T6" fmla="*/ 1116 w 2309"/>
              <a:gd name="T7" fmla="*/ 3 h 2583"/>
              <a:gd name="T8" fmla="*/ 1154 w 2309"/>
              <a:gd name="T9" fmla="*/ 0 h 2583"/>
              <a:gd name="T10" fmla="*/ 1192 w 2309"/>
              <a:gd name="T11" fmla="*/ 3 h 2583"/>
              <a:gd name="T12" fmla="*/ 1230 w 2309"/>
              <a:gd name="T13" fmla="*/ 11 h 2583"/>
              <a:gd name="T14" fmla="*/ 1266 w 2309"/>
              <a:gd name="T15" fmla="*/ 23 h 2583"/>
              <a:gd name="T16" fmla="*/ 1301 w 2309"/>
              <a:gd name="T17" fmla="*/ 40 h 2583"/>
              <a:gd name="T18" fmla="*/ 2179 w 2309"/>
              <a:gd name="T19" fmla="*/ 549 h 2583"/>
              <a:gd name="T20" fmla="*/ 2209 w 2309"/>
              <a:gd name="T21" fmla="*/ 573 h 2583"/>
              <a:gd name="T22" fmla="*/ 2237 w 2309"/>
              <a:gd name="T23" fmla="*/ 600 h 2583"/>
              <a:gd name="T24" fmla="*/ 2259 w 2309"/>
              <a:gd name="T25" fmla="*/ 630 h 2583"/>
              <a:gd name="T26" fmla="*/ 2279 w 2309"/>
              <a:gd name="T27" fmla="*/ 663 h 2583"/>
              <a:gd name="T28" fmla="*/ 2293 w 2309"/>
              <a:gd name="T29" fmla="*/ 698 h 2583"/>
              <a:gd name="T30" fmla="*/ 2303 w 2309"/>
              <a:gd name="T31" fmla="*/ 735 h 2583"/>
              <a:gd name="T32" fmla="*/ 2308 w 2309"/>
              <a:gd name="T33" fmla="*/ 773 h 2583"/>
              <a:gd name="T34" fmla="*/ 2309 w 2309"/>
              <a:gd name="T35" fmla="*/ 1791 h 2583"/>
              <a:gd name="T36" fmla="*/ 2306 w 2309"/>
              <a:gd name="T37" fmla="*/ 1830 h 2583"/>
              <a:gd name="T38" fmla="*/ 2299 w 2309"/>
              <a:gd name="T39" fmla="*/ 1868 h 2583"/>
              <a:gd name="T40" fmla="*/ 2287 w 2309"/>
              <a:gd name="T41" fmla="*/ 1904 h 2583"/>
              <a:gd name="T42" fmla="*/ 2269 w 2309"/>
              <a:gd name="T43" fmla="*/ 1937 h 2583"/>
              <a:gd name="T44" fmla="*/ 2249 w 2309"/>
              <a:gd name="T45" fmla="*/ 1969 h 2583"/>
              <a:gd name="T46" fmla="*/ 2224 w 2309"/>
              <a:gd name="T47" fmla="*/ 1998 h 2583"/>
              <a:gd name="T48" fmla="*/ 2195 w 2309"/>
              <a:gd name="T49" fmla="*/ 2023 h 2583"/>
              <a:gd name="T50" fmla="*/ 2162 w 2309"/>
              <a:gd name="T51" fmla="*/ 2045 h 2583"/>
              <a:gd name="T52" fmla="*/ 1284 w 2309"/>
              <a:gd name="T53" fmla="*/ 2554 h 2583"/>
              <a:gd name="T54" fmla="*/ 1248 w 2309"/>
              <a:gd name="T55" fmla="*/ 2568 h 2583"/>
              <a:gd name="T56" fmla="*/ 1211 w 2309"/>
              <a:gd name="T57" fmla="*/ 2578 h 2583"/>
              <a:gd name="T58" fmla="*/ 1174 w 2309"/>
              <a:gd name="T59" fmla="*/ 2582 h 2583"/>
              <a:gd name="T60" fmla="*/ 1136 w 2309"/>
              <a:gd name="T61" fmla="*/ 2582 h 2583"/>
              <a:gd name="T62" fmla="*/ 1098 w 2309"/>
              <a:gd name="T63" fmla="*/ 2578 h 2583"/>
              <a:gd name="T64" fmla="*/ 1060 w 2309"/>
              <a:gd name="T65" fmla="*/ 2568 h 2583"/>
              <a:gd name="T66" fmla="*/ 1026 w 2309"/>
              <a:gd name="T67" fmla="*/ 2554 h 2583"/>
              <a:gd name="T68" fmla="*/ 146 w 2309"/>
              <a:gd name="T69" fmla="*/ 2045 h 2583"/>
              <a:gd name="T70" fmla="*/ 114 w 2309"/>
              <a:gd name="T71" fmla="*/ 2023 h 2583"/>
              <a:gd name="T72" fmla="*/ 85 w 2309"/>
              <a:gd name="T73" fmla="*/ 1998 h 2583"/>
              <a:gd name="T74" fmla="*/ 60 w 2309"/>
              <a:gd name="T75" fmla="*/ 1969 h 2583"/>
              <a:gd name="T76" fmla="*/ 39 w 2309"/>
              <a:gd name="T77" fmla="*/ 1937 h 2583"/>
              <a:gd name="T78" fmla="*/ 23 w 2309"/>
              <a:gd name="T79" fmla="*/ 1904 h 2583"/>
              <a:gd name="T80" fmla="*/ 10 w 2309"/>
              <a:gd name="T81" fmla="*/ 1868 h 2583"/>
              <a:gd name="T82" fmla="*/ 2 w 2309"/>
              <a:gd name="T83" fmla="*/ 1830 h 2583"/>
              <a:gd name="T84" fmla="*/ 0 w 2309"/>
              <a:gd name="T85" fmla="*/ 1791 h 2583"/>
              <a:gd name="T86" fmla="*/ 0 w 2309"/>
              <a:gd name="T87" fmla="*/ 773 h 2583"/>
              <a:gd name="T88" fmla="*/ 5 w 2309"/>
              <a:gd name="T89" fmla="*/ 735 h 2583"/>
              <a:gd name="T90" fmla="*/ 16 w 2309"/>
              <a:gd name="T91" fmla="*/ 698 h 2583"/>
              <a:gd name="T92" fmla="*/ 30 w 2309"/>
              <a:gd name="T93" fmla="*/ 663 h 2583"/>
              <a:gd name="T94" fmla="*/ 49 w 2309"/>
              <a:gd name="T95" fmla="*/ 630 h 2583"/>
              <a:gd name="T96" fmla="*/ 73 w 2309"/>
              <a:gd name="T97" fmla="*/ 600 h 2583"/>
              <a:gd name="T98" fmla="*/ 99 w 2309"/>
              <a:gd name="T99" fmla="*/ 573 h 2583"/>
              <a:gd name="T100" fmla="*/ 130 w 2309"/>
              <a:gd name="T101" fmla="*/ 549 h 2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09" h="2583">
                <a:moveTo>
                  <a:pt x="146" y="539"/>
                </a:moveTo>
                <a:lnTo>
                  <a:pt x="1008" y="40"/>
                </a:lnTo>
                <a:lnTo>
                  <a:pt x="1026" y="31"/>
                </a:lnTo>
                <a:lnTo>
                  <a:pt x="1043" y="23"/>
                </a:lnTo>
                <a:lnTo>
                  <a:pt x="1060" y="16"/>
                </a:lnTo>
                <a:lnTo>
                  <a:pt x="1079" y="11"/>
                </a:lnTo>
                <a:lnTo>
                  <a:pt x="1098" y="6"/>
                </a:lnTo>
                <a:lnTo>
                  <a:pt x="1116" y="3"/>
                </a:lnTo>
                <a:lnTo>
                  <a:pt x="1136" y="1"/>
                </a:lnTo>
                <a:lnTo>
                  <a:pt x="1154" y="0"/>
                </a:lnTo>
                <a:lnTo>
                  <a:pt x="1174" y="1"/>
                </a:lnTo>
                <a:lnTo>
                  <a:pt x="1192" y="3"/>
                </a:lnTo>
                <a:lnTo>
                  <a:pt x="1211" y="6"/>
                </a:lnTo>
                <a:lnTo>
                  <a:pt x="1230" y="11"/>
                </a:lnTo>
                <a:lnTo>
                  <a:pt x="1248" y="16"/>
                </a:lnTo>
                <a:lnTo>
                  <a:pt x="1266" y="23"/>
                </a:lnTo>
                <a:lnTo>
                  <a:pt x="1284" y="31"/>
                </a:lnTo>
                <a:lnTo>
                  <a:pt x="1301" y="40"/>
                </a:lnTo>
                <a:lnTo>
                  <a:pt x="2162" y="539"/>
                </a:lnTo>
                <a:lnTo>
                  <a:pt x="2179" y="549"/>
                </a:lnTo>
                <a:lnTo>
                  <a:pt x="2195" y="560"/>
                </a:lnTo>
                <a:lnTo>
                  <a:pt x="2209" y="573"/>
                </a:lnTo>
                <a:lnTo>
                  <a:pt x="2224" y="586"/>
                </a:lnTo>
                <a:lnTo>
                  <a:pt x="2237" y="600"/>
                </a:lnTo>
                <a:lnTo>
                  <a:pt x="2249" y="615"/>
                </a:lnTo>
                <a:lnTo>
                  <a:pt x="2259" y="630"/>
                </a:lnTo>
                <a:lnTo>
                  <a:pt x="2269" y="646"/>
                </a:lnTo>
                <a:lnTo>
                  <a:pt x="2279" y="663"/>
                </a:lnTo>
                <a:lnTo>
                  <a:pt x="2287" y="680"/>
                </a:lnTo>
                <a:lnTo>
                  <a:pt x="2293" y="698"/>
                </a:lnTo>
                <a:lnTo>
                  <a:pt x="2299" y="717"/>
                </a:lnTo>
                <a:lnTo>
                  <a:pt x="2303" y="735"/>
                </a:lnTo>
                <a:lnTo>
                  <a:pt x="2306" y="754"/>
                </a:lnTo>
                <a:lnTo>
                  <a:pt x="2308" y="773"/>
                </a:lnTo>
                <a:lnTo>
                  <a:pt x="2309" y="793"/>
                </a:lnTo>
                <a:lnTo>
                  <a:pt x="2309" y="1791"/>
                </a:lnTo>
                <a:lnTo>
                  <a:pt x="2308" y="1811"/>
                </a:lnTo>
                <a:lnTo>
                  <a:pt x="2306" y="1830"/>
                </a:lnTo>
                <a:lnTo>
                  <a:pt x="2303" y="1848"/>
                </a:lnTo>
                <a:lnTo>
                  <a:pt x="2299" y="1868"/>
                </a:lnTo>
                <a:lnTo>
                  <a:pt x="2293" y="1886"/>
                </a:lnTo>
                <a:lnTo>
                  <a:pt x="2287" y="1904"/>
                </a:lnTo>
                <a:lnTo>
                  <a:pt x="2279" y="1921"/>
                </a:lnTo>
                <a:lnTo>
                  <a:pt x="2269" y="1937"/>
                </a:lnTo>
                <a:lnTo>
                  <a:pt x="2259" y="1954"/>
                </a:lnTo>
                <a:lnTo>
                  <a:pt x="2249" y="1969"/>
                </a:lnTo>
                <a:lnTo>
                  <a:pt x="2237" y="1984"/>
                </a:lnTo>
                <a:lnTo>
                  <a:pt x="2224" y="1998"/>
                </a:lnTo>
                <a:lnTo>
                  <a:pt x="2209" y="2011"/>
                </a:lnTo>
                <a:lnTo>
                  <a:pt x="2195" y="2023"/>
                </a:lnTo>
                <a:lnTo>
                  <a:pt x="2179" y="2034"/>
                </a:lnTo>
                <a:lnTo>
                  <a:pt x="2162" y="2045"/>
                </a:lnTo>
                <a:lnTo>
                  <a:pt x="1301" y="2544"/>
                </a:lnTo>
                <a:lnTo>
                  <a:pt x="1284" y="2554"/>
                </a:lnTo>
                <a:lnTo>
                  <a:pt x="1266" y="2561"/>
                </a:lnTo>
                <a:lnTo>
                  <a:pt x="1248" y="2568"/>
                </a:lnTo>
                <a:lnTo>
                  <a:pt x="1230" y="2573"/>
                </a:lnTo>
                <a:lnTo>
                  <a:pt x="1211" y="2578"/>
                </a:lnTo>
                <a:lnTo>
                  <a:pt x="1192" y="2581"/>
                </a:lnTo>
                <a:lnTo>
                  <a:pt x="1174" y="2582"/>
                </a:lnTo>
                <a:lnTo>
                  <a:pt x="1154" y="2583"/>
                </a:lnTo>
                <a:lnTo>
                  <a:pt x="1136" y="2582"/>
                </a:lnTo>
                <a:lnTo>
                  <a:pt x="1116" y="2581"/>
                </a:lnTo>
                <a:lnTo>
                  <a:pt x="1098" y="2578"/>
                </a:lnTo>
                <a:lnTo>
                  <a:pt x="1079" y="2573"/>
                </a:lnTo>
                <a:lnTo>
                  <a:pt x="1060" y="2568"/>
                </a:lnTo>
                <a:lnTo>
                  <a:pt x="1043" y="2561"/>
                </a:lnTo>
                <a:lnTo>
                  <a:pt x="1026" y="2554"/>
                </a:lnTo>
                <a:lnTo>
                  <a:pt x="1008" y="2544"/>
                </a:lnTo>
                <a:lnTo>
                  <a:pt x="146" y="2045"/>
                </a:lnTo>
                <a:lnTo>
                  <a:pt x="130" y="2034"/>
                </a:lnTo>
                <a:lnTo>
                  <a:pt x="114" y="2023"/>
                </a:lnTo>
                <a:lnTo>
                  <a:pt x="99" y="2011"/>
                </a:lnTo>
                <a:lnTo>
                  <a:pt x="85" y="1998"/>
                </a:lnTo>
                <a:lnTo>
                  <a:pt x="73" y="1984"/>
                </a:lnTo>
                <a:lnTo>
                  <a:pt x="60" y="1969"/>
                </a:lnTo>
                <a:lnTo>
                  <a:pt x="49" y="1954"/>
                </a:lnTo>
                <a:lnTo>
                  <a:pt x="39" y="1937"/>
                </a:lnTo>
                <a:lnTo>
                  <a:pt x="30" y="1921"/>
                </a:lnTo>
                <a:lnTo>
                  <a:pt x="23" y="1904"/>
                </a:lnTo>
                <a:lnTo>
                  <a:pt x="16" y="1886"/>
                </a:lnTo>
                <a:lnTo>
                  <a:pt x="10" y="1868"/>
                </a:lnTo>
                <a:lnTo>
                  <a:pt x="5" y="1848"/>
                </a:lnTo>
                <a:lnTo>
                  <a:pt x="2" y="1830"/>
                </a:lnTo>
                <a:lnTo>
                  <a:pt x="0" y="1811"/>
                </a:lnTo>
                <a:lnTo>
                  <a:pt x="0" y="1791"/>
                </a:lnTo>
                <a:lnTo>
                  <a:pt x="0" y="793"/>
                </a:lnTo>
                <a:lnTo>
                  <a:pt x="0" y="773"/>
                </a:lnTo>
                <a:lnTo>
                  <a:pt x="2" y="754"/>
                </a:lnTo>
                <a:lnTo>
                  <a:pt x="5" y="735"/>
                </a:lnTo>
                <a:lnTo>
                  <a:pt x="10" y="717"/>
                </a:lnTo>
                <a:lnTo>
                  <a:pt x="16" y="698"/>
                </a:lnTo>
                <a:lnTo>
                  <a:pt x="23" y="680"/>
                </a:lnTo>
                <a:lnTo>
                  <a:pt x="30" y="663"/>
                </a:lnTo>
                <a:lnTo>
                  <a:pt x="39" y="646"/>
                </a:lnTo>
                <a:lnTo>
                  <a:pt x="49" y="630"/>
                </a:lnTo>
                <a:lnTo>
                  <a:pt x="60" y="615"/>
                </a:lnTo>
                <a:lnTo>
                  <a:pt x="73" y="600"/>
                </a:lnTo>
                <a:lnTo>
                  <a:pt x="85" y="586"/>
                </a:lnTo>
                <a:lnTo>
                  <a:pt x="99" y="573"/>
                </a:lnTo>
                <a:lnTo>
                  <a:pt x="114" y="560"/>
                </a:lnTo>
                <a:lnTo>
                  <a:pt x="130" y="549"/>
                </a:lnTo>
                <a:lnTo>
                  <a:pt x="146" y="53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EA4139-C638-3F47-919B-3702BDD641E8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49671E8-4EBF-2C46-A297-C8E041C8BE3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2A1E079-510D-6248-BF6C-201D1127B7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02358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13279983" cy="10288588"/>
          </a:xfrm>
          <a:custGeom>
            <a:avLst/>
            <a:gdLst>
              <a:gd name="T0" fmla="*/ 0 w 5859"/>
              <a:gd name="T1" fmla="*/ 0 h 4539"/>
              <a:gd name="T2" fmla="*/ 1319 w 5859"/>
              <a:gd name="T3" fmla="*/ 0 h 4539"/>
              <a:gd name="T4" fmla="*/ 5859 w 5859"/>
              <a:gd name="T5" fmla="*/ 4539 h 4539"/>
              <a:gd name="T6" fmla="*/ 4150 w 5859"/>
              <a:gd name="T7" fmla="*/ 4539 h 4539"/>
              <a:gd name="T8" fmla="*/ 0 w 5859"/>
              <a:gd name="T9" fmla="*/ 391 h 4539"/>
              <a:gd name="T10" fmla="*/ 0 w 5859"/>
              <a:gd name="T11" fmla="*/ 0 h 4539"/>
              <a:gd name="T12" fmla="*/ 4070 w 5859"/>
              <a:gd name="T13" fmla="*/ 4539 h 4539"/>
              <a:gd name="T14" fmla="*/ 2360 w 5859"/>
              <a:gd name="T15" fmla="*/ 4539 h 4539"/>
              <a:gd name="T16" fmla="*/ 0 w 5859"/>
              <a:gd name="T17" fmla="*/ 2180 h 4539"/>
              <a:gd name="T18" fmla="*/ 0 w 5859"/>
              <a:gd name="T19" fmla="*/ 471 h 4539"/>
              <a:gd name="T20" fmla="*/ 4070 w 5859"/>
              <a:gd name="T21" fmla="*/ 4539 h 4539"/>
              <a:gd name="T22" fmla="*/ 2279 w 5859"/>
              <a:gd name="T23" fmla="*/ 4539 h 4539"/>
              <a:gd name="T24" fmla="*/ 569 w 5859"/>
              <a:gd name="T25" fmla="*/ 4539 h 4539"/>
              <a:gd name="T26" fmla="*/ 0 w 5859"/>
              <a:gd name="T27" fmla="*/ 3970 h 4539"/>
              <a:gd name="T28" fmla="*/ 0 w 5859"/>
              <a:gd name="T29" fmla="*/ 2262 h 4539"/>
              <a:gd name="T30" fmla="*/ 2279 w 5859"/>
              <a:gd name="T31" fmla="*/ 4539 h 4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59" h="4539">
                <a:moveTo>
                  <a:pt x="0" y="0"/>
                </a:moveTo>
                <a:lnTo>
                  <a:pt x="1319" y="0"/>
                </a:lnTo>
                <a:lnTo>
                  <a:pt x="5859" y="4539"/>
                </a:lnTo>
                <a:lnTo>
                  <a:pt x="4150" y="4539"/>
                </a:lnTo>
                <a:lnTo>
                  <a:pt x="0" y="391"/>
                </a:lnTo>
                <a:lnTo>
                  <a:pt x="0" y="0"/>
                </a:lnTo>
                <a:close/>
                <a:moveTo>
                  <a:pt x="4070" y="4539"/>
                </a:moveTo>
                <a:lnTo>
                  <a:pt x="2360" y="4539"/>
                </a:lnTo>
                <a:lnTo>
                  <a:pt x="0" y="2180"/>
                </a:lnTo>
                <a:lnTo>
                  <a:pt x="0" y="471"/>
                </a:lnTo>
                <a:lnTo>
                  <a:pt x="4070" y="4539"/>
                </a:lnTo>
                <a:close/>
                <a:moveTo>
                  <a:pt x="2279" y="4539"/>
                </a:moveTo>
                <a:lnTo>
                  <a:pt x="569" y="4539"/>
                </a:lnTo>
                <a:lnTo>
                  <a:pt x="0" y="3970"/>
                </a:lnTo>
                <a:lnTo>
                  <a:pt x="0" y="2262"/>
                </a:lnTo>
                <a:lnTo>
                  <a:pt x="2279" y="453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08A69C-CFB5-F149-A900-BDB250C76C2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FB996B6-BF05-794D-AA03-6AE01F350831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79637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5008008" y="0"/>
            <a:ext cx="13279991" cy="10288588"/>
          </a:xfrm>
          <a:custGeom>
            <a:avLst/>
            <a:gdLst>
              <a:gd name="T0" fmla="*/ 5859 w 5859"/>
              <a:gd name="T1" fmla="*/ 4538 h 4538"/>
              <a:gd name="T2" fmla="*/ 4541 w 5859"/>
              <a:gd name="T3" fmla="*/ 4538 h 4538"/>
              <a:gd name="T4" fmla="*/ 0 w 5859"/>
              <a:gd name="T5" fmla="*/ 0 h 4538"/>
              <a:gd name="T6" fmla="*/ 1709 w 5859"/>
              <a:gd name="T7" fmla="*/ 0 h 4538"/>
              <a:gd name="T8" fmla="*/ 5859 w 5859"/>
              <a:gd name="T9" fmla="*/ 4147 h 4538"/>
              <a:gd name="T10" fmla="*/ 5859 w 5859"/>
              <a:gd name="T11" fmla="*/ 4538 h 4538"/>
              <a:gd name="T12" fmla="*/ 1791 w 5859"/>
              <a:gd name="T13" fmla="*/ 0 h 4538"/>
              <a:gd name="T14" fmla="*/ 3500 w 5859"/>
              <a:gd name="T15" fmla="*/ 0 h 4538"/>
              <a:gd name="T16" fmla="*/ 5859 w 5859"/>
              <a:gd name="T17" fmla="*/ 2358 h 4538"/>
              <a:gd name="T18" fmla="*/ 5859 w 5859"/>
              <a:gd name="T19" fmla="*/ 4067 h 4538"/>
              <a:gd name="T20" fmla="*/ 1791 w 5859"/>
              <a:gd name="T21" fmla="*/ 0 h 4538"/>
              <a:gd name="T22" fmla="*/ 3580 w 5859"/>
              <a:gd name="T23" fmla="*/ 0 h 4538"/>
              <a:gd name="T24" fmla="*/ 5290 w 5859"/>
              <a:gd name="T25" fmla="*/ 0 h 4538"/>
              <a:gd name="T26" fmla="*/ 5859 w 5859"/>
              <a:gd name="T27" fmla="*/ 568 h 4538"/>
              <a:gd name="T28" fmla="*/ 5859 w 5859"/>
              <a:gd name="T29" fmla="*/ 2277 h 4538"/>
              <a:gd name="T30" fmla="*/ 3580 w 5859"/>
              <a:gd name="T31" fmla="*/ 0 h 4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59" h="4538">
                <a:moveTo>
                  <a:pt x="5859" y="4538"/>
                </a:moveTo>
                <a:lnTo>
                  <a:pt x="4541" y="4538"/>
                </a:lnTo>
                <a:lnTo>
                  <a:pt x="0" y="0"/>
                </a:lnTo>
                <a:lnTo>
                  <a:pt x="1709" y="0"/>
                </a:lnTo>
                <a:lnTo>
                  <a:pt x="5859" y="4147"/>
                </a:lnTo>
                <a:lnTo>
                  <a:pt x="5859" y="4538"/>
                </a:lnTo>
                <a:close/>
                <a:moveTo>
                  <a:pt x="1791" y="0"/>
                </a:moveTo>
                <a:lnTo>
                  <a:pt x="3500" y="0"/>
                </a:lnTo>
                <a:lnTo>
                  <a:pt x="5859" y="2358"/>
                </a:lnTo>
                <a:lnTo>
                  <a:pt x="5859" y="4067"/>
                </a:lnTo>
                <a:lnTo>
                  <a:pt x="1791" y="0"/>
                </a:lnTo>
                <a:close/>
                <a:moveTo>
                  <a:pt x="3580" y="0"/>
                </a:moveTo>
                <a:lnTo>
                  <a:pt x="5290" y="0"/>
                </a:lnTo>
                <a:lnTo>
                  <a:pt x="5859" y="568"/>
                </a:lnTo>
                <a:lnTo>
                  <a:pt x="5859" y="2277"/>
                </a:lnTo>
                <a:lnTo>
                  <a:pt x="358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D951A-69B2-9E47-9312-F79AF28D0C1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7AAB026-1527-0D48-9831-5E7841D2764F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49394B-0516-4947-87DF-7818553CB9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20817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-17244" y="0"/>
            <a:ext cx="16075035" cy="10288588"/>
          </a:xfrm>
          <a:custGeom>
            <a:avLst/>
            <a:gdLst>
              <a:gd name="T0" fmla="*/ 799 w 5695"/>
              <a:gd name="T1" fmla="*/ 3645 h 3645"/>
              <a:gd name="T2" fmla="*/ 1046 w 5695"/>
              <a:gd name="T3" fmla="*/ 3645 h 3645"/>
              <a:gd name="T4" fmla="*/ 1845 w 5695"/>
              <a:gd name="T5" fmla="*/ 2846 h 3645"/>
              <a:gd name="T6" fmla="*/ 923 w 5695"/>
              <a:gd name="T7" fmla="*/ 1924 h 3645"/>
              <a:gd name="T8" fmla="*/ 0 w 5695"/>
              <a:gd name="T9" fmla="*/ 2846 h 3645"/>
              <a:gd name="T10" fmla="*/ 799 w 5695"/>
              <a:gd name="T11" fmla="*/ 3645 h 3645"/>
              <a:gd name="T12" fmla="*/ 1126 w 5695"/>
              <a:gd name="T13" fmla="*/ 3645 h 3645"/>
              <a:gd name="T14" fmla="*/ 2645 w 5695"/>
              <a:gd name="T15" fmla="*/ 3645 h 3645"/>
              <a:gd name="T16" fmla="*/ 1886 w 5695"/>
              <a:gd name="T17" fmla="*/ 2886 h 3645"/>
              <a:gd name="T18" fmla="*/ 1126 w 5695"/>
              <a:gd name="T19" fmla="*/ 3645 h 3645"/>
              <a:gd name="T20" fmla="*/ 2725 w 5695"/>
              <a:gd name="T21" fmla="*/ 3645 h 3645"/>
              <a:gd name="T22" fmla="*/ 2971 w 5695"/>
              <a:gd name="T23" fmla="*/ 3645 h 3645"/>
              <a:gd name="T24" fmla="*/ 3770 w 5695"/>
              <a:gd name="T25" fmla="*/ 2846 h 3645"/>
              <a:gd name="T26" fmla="*/ 2848 w 5695"/>
              <a:gd name="T27" fmla="*/ 1924 h 3645"/>
              <a:gd name="T28" fmla="*/ 1926 w 5695"/>
              <a:gd name="T29" fmla="*/ 2846 h 3645"/>
              <a:gd name="T30" fmla="*/ 2725 w 5695"/>
              <a:gd name="T31" fmla="*/ 3645 h 3645"/>
              <a:gd name="T32" fmla="*/ 3051 w 5695"/>
              <a:gd name="T33" fmla="*/ 3645 h 3645"/>
              <a:gd name="T34" fmla="*/ 4569 w 5695"/>
              <a:gd name="T35" fmla="*/ 3645 h 3645"/>
              <a:gd name="T36" fmla="*/ 3810 w 5695"/>
              <a:gd name="T37" fmla="*/ 2886 h 3645"/>
              <a:gd name="T38" fmla="*/ 3051 w 5695"/>
              <a:gd name="T39" fmla="*/ 3645 h 3645"/>
              <a:gd name="T40" fmla="*/ 4650 w 5695"/>
              <a:gd name="T41" fmla="*/ 3645 h 3645"/>
              <a:gd name="T42" fmla="*/ 4897 w 5695"/>
              <a:gd name="T43" fmla="*/ 3645 h 3645"/>
              <a:gd name="T44" fmla="*/ 5695 w 5695"/>
              <a:gd name="T45" fmla="*/ 2846 h 3645"/>
              <a:gd name="T46" fmla="*/ 4773 w 5695"/>
              <a:gd name="T47" fmla="*/ 1924 h 3645"/>
              <a:gd name="T48" fmla="*/ 3850 w 5695"/>
              <a:gd name="T49" fmla="*/ 2846 h 3645"/>
              <a:gd name="T50" fmla="*/ 4650 w 5695"/>
              <a:gd name="T51" fmla="*/ 3645 h 3645"/>
              <a:gd name="T52" fmla="*/ 2888 w 5695"/>
              <a:gd name="T53" fmla="*/ 1884 h 3645"/>
              <a:gd name="T54" fmla="*/ 3810 w 5695"/>
              <a:gd name="T55" fmla="*/ 962 h 3645"/>
              <a:gd name="T56" fmla="*/ 4732 w 5695"/>
              <a:gd name="T57" fmla="*/ 1884 h 3645"/>
              <a:gd name="T58" fmla="*/ 3810 w 5695"/>
              <a:gd name="T59" fmla="*/ 2806 h 3645"/>
              <a:gd name="T60" fmla="*/ 2888 w 5695"/>
              <a:gd name="T61" fmla="*/ 1884 h 3645"/>
              <a:gd name="T62" fmla="*/ 1926 w 5695"/>
              <a:gd name="T63" fmla="*/ 922 h 3645"/>
              <a:gd name="T64" fmla="*/ 2848 w 5695"/>
              <a:gd name="T65" fmla="*/ 0 h 3645"/>
              <a:gd name="T66" fmla="*/ 3770 w 5695"/>
              <a:gd name="T67" fmla="*/ 922 h 3645"/>
              <a:gd name="T68" fmla="*/ 2848 w 5695"/>
              <a:gd name="T69" fmla="*/ 1843 h 3645"/>
              <a:gd name="T70" fmla="*/ 1926 w 5695"/>
              <a:gd name="T71" fmla="*/ 922 h 3645"/>
              <a:gd name="T72" fmla="*/ 963 w 5695"/>
              <a:gd name="T73" fmla="*/ 1884 h 3645"/>
              <a:gd name="T74" fmla="*/ 1886 w 5695"/>
              <a:gd name="T75" fmla="*/ 962 h 3645"/>
              <a:gd name="T76" fmla="*/ 2808 w 5695"/>
              <a:gd name="T77" fmla="*/ 1884 h 3645"/>
              <a:gd name="T78" fmla="*/ 1886 w 5695"/>
              <a:gd name="T79" fmla="*/ 2806 h 3645"/>
              <a:gd name="T80" fmla="*/ 963 w 5695"/>
              <a:gd name="T81" fmla="*/ 1884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95" h="3645">
                <a:moveTo>
                  <a:pt x="799" y="3645"/>
                </a:moveTo>
                <a:lnTo>
                  <a:pt x="1046" y="3645"/>
                </a:lnTo>
                <a:lnTo>
                  <a:pt x="1845" y="2846"/>
                </a:lnTo>
                <a:lnTo>
                  <a:pt x="923" y="1924"/>
                </a:lnTo>
                <a:lnTo>
                  <a:pt x="0" y="2846"/>
                </a:lnTo>
                <a:lnTo>
                  <a:pt x="799" y="3645"/>
                </a:lnTo>
                <a:close/>
                <a:moveTo>
                  <a:pt x="1126" y="3645"/>
                </a:moveTo>
                <a:lnTo>
                  <a:pt x="2645" y="3645"/>
                </a:lnTo>
                <a:lnTo>
                  <a:pt x="1886" y="2886"/>
                </a:lnTo>
                <a:lnTo>
                  <a:pt x="1126" y="3645"/>
                </a:lnTo>
                <a:close/>
                <a:moveTo>
                  <a:pt x="2725" y="3645"/>
                </a:moveTo>
                <a:lnTo>
                  <a:pt x="2971" y="3645"/>
                </a:lnTo>
                <a:lnTo>
                  <a:pt x="3770" y="2846"/>
                </a:lnTo>
                <a:lnTo>
                  <a:pt x="2848" y="1924"/>
                </a:lnTo>
                <a:lnTo>
                  <a:pt x="1926" y="2846"/>
                </a:lnTo>
                <a:lnTo>
                  <a:pt x="2725" y="3645"/>
                </a:lnTo>
                <a:close/>
                <a:moveTo>
                  <a:pt x="3051" y="3645"/>
                </a:moveTo>
                <a:lnTo>
                  <a:pt x="4569" y="3645"/>
                </a:lnTo>
                <a:lnTo>
                  <a:pt x="3810" y="2886"/>
                </a:lnTo>
                <a:lnTo>
                  <a:pt x="3051" y="3645"/>
                </a:lnTo>
                <a:close/>
                <a:moveTo>
                  <a:pt x="4650" y="3645"/>
                </a:moveTo>
                <a:lnTo>
                  <a:pt x="4897" y="3645"/>
                </a:lnTo>
                <a:lnTo>
                  <a:pt x="5695" y="2846"/>
                </a:lnTo>
                <a:lnTo>
                  <a:pt x="4773" y="1924"/>
                </a:lnTo>
                <a:lnTo>
                  <a:pt x="3850" y="2846"/>
                </a:lnTo>
                <a:lnTo>
                  <a:pt x="4650" y="3645"/>
                </a:lnTo>
                <a:close/>
                <a:moveTo>
                  <a:pt x="2888" y="1884"/>
                </a:moveTo>
                <a:lnTo>
                  <a:pt x="3810" y="962"/>
                </a:lnTo>
                <a:lnTo>
                  <a:pt x="4732" y="1884"/>
                </a:lnTo>
                <a:lnTo>
                  <a:pt x="3810" y="2806"/>
                </a:lnTo>
                <a:lnTo>
                  <a:pt x="2888" y="1884"/>
                </a:lnTo>
                <a:close/>
                <a:moveTo>
                  <a:pt x="1926" y="922"/>
                </a:moveTo>
                <a:lnTo>
                  <a:pt x="2848" y="0"/>
                </a:lnTo>
                <a:lnTo>
                  <a:pt x="3770" y="922"/>
                </a:lnTo>
                <a:lnTo>
                  <a:pt x="2848" y="1843"/>
                </a:lnTo>
                <a:lnTo>
                  <a:pt x="1926" y="922"/>
                </a:lnTo>
                <a:close/>
                <a:moveTo>
                  <a:pt x="963" y="1884"/>
                </a:moveTo>
                <a:lnTo>
                  <a:pt x="1886" y="962"/>
                </a:lnTo>
                <a:lnTo>
                  <a:pt x="2808" y="1884"/>
                </a:lnTo>
                <a:lnTo>
                  <a:pt x="1886" y="2806"/>
                </a:lnTo>
                <a:lnTo>
                  <a:pt x="963" y="1884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D8A615-F4EC-6F4A-AD0C-84BC4354911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426D1AA-C440-8040-BA97-4282AA16723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023D641B-B744-784E-999F-5BC99FCCDD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71052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2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4797506" y="0"/>
            <a:ext cx="16075035" cy="10288588"/>
          </a:xfrm>
          <a:custGeom>
            <a:avLst/>
            <a:gdLst>
              <a:gd name="T0" fmla="*/ 799 w 5695"/>
              <a:gd name="T1" fmla="*/ 0 h 3645"/>
              <a:gd name="T2" fmla="*/ 1046 w 5695"/>
              <a:gd name="T3" fmla="*/ 0 h 3645"/>
              <a:gd name="T4" fmla="*/ 1845 w 5695"/>
              <a:gd name="T5" fmla="*/ 799 h 3645"/>
              <a:gd name="T6" fmla="*/ 923 w 5695"/>
              <a:gd name="T7" fmla="*/ 1721 h 3645"/>
              <a:gd name="T8" fmla="*/ 0 w 5695"/>
              <a:gd name="T9" fmla="*/ 799 h 3645"/>
              <a:gd name="T10" fmla="*/ 799 w 5695"/>
              <a:gd name="T11" fmla="*/ 0 h 3645"/>
              <a:gd name="T12" fmla="*/ 1126 w 5695"/>
              <a:gd name="T13" fmla="*/ 0 h 3645"/>
              <a:gd name="T14" fmla="*/ 2645 w 5695"/>
              <a:gd name="T15" fmla="*/ 0 h 3645"/>
              <a:gd name="T16" fmla="*/ 1886 w 5695"/>
              <a:gd name="T17" fmla="*/ 758 h 3645"/>
              <a:gd name="T18" fmla="*/ 1126 w 5695"/>
              <a:gd name="T19" fmla="*/ 0 h 3645"/>
              <a:gd name="T20" fmla="*/ 2725 w 5695"/>
              <a:gd name="T21" fmla="*/ 0 h 3645"/>
              <a:gd name="T22" fmla="*/ 2971 w 5695"/>
              <a:gd name="T23" fmla="*/ 0 h 3645"/>
              <a:gd name="T24" fmla="*/ 3770 w 5695"/>
              <a:gd name="T25" fmla="*/ 799 h 3645"/>
              <a:gd name="T26" fmla="*/ 2848 w 5695"/>
              <a:gd name="T27" fmla="*/ 1721 h 3645"/>
              <a:gd name="T28" fmla="*/ 1926 w 5695"/>
              <a:gd name="T29" fmla="*/ 799 h 3645"/>
              <a:gd name="T30" fmla="*/ 2725 w 5695"/>
              <a:gd name="T31" fmla="*/ 0 h 3645"/>
              <a:gd name="T32" fmla="*/ 3051 w 5695"/>
              <a:gd name="T33" fmla="*/ 0 h 3645"/>
              <a:gd name="T34" fmla="*/ 4569 w 5695"/>
              <a:gd name="T35" fmla="*/ 0 h 3645"/>
              <a:gd name="T36" fmla="*/ 3810 w 5695"/>
              <a:gd name="T37" fmla="*/ 758 h 3645"/>
              <a:gd name="T38" fmla="*/ 3051 w 5695"/>
              <a:gd name="T39" fmla="*/ 0 h 3645"/>
              <a:gd name="T40" fmla="*/ 4650 w 5695"/>
              <a:gd name="T41" fmla="*/ 0 h 3645"/>
              <a:gd name="T42" fmla="*/ 4897 w 5695"/>
              <a:gd name="T43" fmla="*/ 0 h 3645"/>
              <a:gd name="T44" fmla="*/ 5695 w 5695"/>
              <a:gd name="T45" fmla="*/ 798 h 3645"/>
              <a:gd name="T46" fmla="*/ 4773 w 5695"/>
              <a:gd name="T47" fmla="*/ 1721 h 3645"/>
              <a:gd name="T48" fmla="*/ 3850 w 5695"/>
              <a:gd name="T49" fmla="*/ 799 h 3645"/>
              <a:gd name="T50" fmla="*/ 4650 w 5695"/>
              <a:gd name="T51" fmla="*/ 0 h 3645"/>
              <a:gd name="T52" fmla="*/ 2888 w 5695"/>
              <a:gd name="T53" fmla="*/ 1761 h 3645"/>
              <a:gd name="T54" fmla="*/ 3810 w 5695"/>
              <a:gd name="T55" fmla="*/ 2683 h 3645"/>
              <a:gd name="T56" fmla="*/ 4732 w 5695"/>
              <a:gd name="T57" fmla="*/ 1761 h 3645"/>
              <a:gd name="T58" fmla="*/ 3810 w 5695"/>
              <a:gd name="T59" fmla="*/ 839 h 3645"/>
              <a:gd name="T60" fmla="*/ 2888 w 5695"/>
              <a:gd name="T61" fmla="*/ 1761 h 3645"/>
              <a:gd name="T62" fmla="*/ 1926 w 5695"/>
              <a:gd name="T63" fmla="*/ 2723 h 3645"/>
              <a:gd name="T64" fmla="*/ 2848 w 5695"/>
              <a:gd name="T65" fmla="*/ 3645 h 3645"/>
              <a:gd name="T66" fmla="*/ 3770 w 5695"/>
              <a:gd name="T67" fmla="*/ 2723 h 3645"/>
              <a:gd name="T68" fmla="*/ 2848 w 5695"/>
              <a:gd name="T69" fmla="*/ 1801 h 3645"/>
              <a:gd name="T70" fmla="*/ 1926 w 5695"/>
              <a:gd name="T71" fmla="*/ 2723 h 3645"/>
              <a:gd name="T72" fmla="*/ 963 w 5695"/>
              <a:gd name="T73" fmla="*/ 1761 h 3645"/>
              <a:gd name="T74" fmla="*/ 1886 w 5695"/>
              <a:gd name="T75" fmla="*/ 2683 h 3645"/>
              <a:gd name="T76" fmla="*/ 2808 w 5695"/>
              <a:gd name="T77" fmla="*/ 1761 h 3645"/>
              <a:gd name="T78" fmla="*/ 1886 w 5695"/>
              <a:gd name="T79" fmla="*/ 839 h 3645"/>
              <a:gd name="T80" fmla="*/ 963 w 5695"/>
              <a:gd name="T81" fmla="*/ 1761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95" h="3645">
                <a:moveTo>
                  <a:pt x="799" y="0"/>
                </a:moveTo>
                <a:lnTo>
                  <a:pt x="1046" y="0"/>
                </a:lnTo>
                <a:lnTo>
                  <a:pt x="1845" y="799"/>
                </a:lnTo>
                <a:lnTo>
                  <a:pt x="923" y="1721"/>
                </a:lnTo>
                <a:lnTo>
                  <a:pt x="0" y="799"/>
                </a:lnTo>
                <a:lnTo>
                  <a:pt x="799" y="0"/>
                </a:lnTo>
                <a:close/>
                <a:moveTo>
                  <a:pt x="1126" y="0"/>
                </a:moveTo>
                <a:lnTo>
                  <a:pt x="2645" y="0"/>
                </a:lnTo>
                <a:lnTo>
                  <a:pt x="1886" y="758"/>
                </a:lnTo>
                <a:lnTo>
                  <a:pt x="1126" y="0"/>
                </a:lnTo>
                <a:close/>
                <a:moveTo>
                  <a:pt x="2725" y="0"/>
                </a:moveTo>
                <a:lnTo>
                  <a:pt x="2971" y="0"/>
                </a:lnTo>
                <a:lnTo>
                  <a:pt x="3770" y="799"/>
                </a:lnTo>
                <a:lnTo>
                  <a:pt x="2848" y="1721"/>
                </a:lnTo>
                <a:lnTo>
                  <a:pt x="1926" y="799"/>
                </a:lnTo>
                <a:lnTo>
                  <a:pt x="2725" y="0"/>
                </a:lnTo>
                <a:close/>
                <a:moveTo>
                  <a:pt x="3051" y="0"/>
                </a:moveTo>
                <a:lnTo>
                  <a:pt x="4569" y="0"/>
                </a:lnTo>
                <a:lnTo>
                  <a:pt x="3810" y="758"/>
                </a:lnTo>
                <a:lnTo>
                  <a:pt x="3051" y="0"/>
                </a:lnTo>
                <a:close/>
                <a:moveTo>
                  <a:pt x="4650" y="0"/>
                </a:moveTo>
                <a:lnTo>
                  <a:pt x="4897" y="0"/>
                </a:lnTo>
                <a:lnTo>
                  <a:pt x="5695" y="798"/>
                </a:lnTo>
                <a:lnTo>
                  <a:pt x="4773" y="1721"/>
                </a:lnTo>
                <a:lnTo>
                  <a:pt x="3850" y="799"/>
                </a:lnTo>
                <a:lnTo>
                  <a:pt x="4650" y="0"/>
                </a:lnTo>
                <a:close/>
                <a:moveTo>
                  <a:pt x="2888" y="1761"/>
                </a:moveTo>
                <a:lnTo>
                  <a:pt x="3810" y="2683"/>
                </a:lnTo>
                <a:lnTo>
                  <a:pt x="4732" y="1761"/>
                </a:lnTo>
                <a:lnTo>
                  <a:pt x="3810" y="839"/>
                </a:lnTo>
                <a:lnTo>
                  <a:pt x="2888" y="1761"/>
                </a:lnTo>
                <a:close/>
                <a:moveTo>
                  <a:pt x="1926" y="2723"/>
                </a:moveTo>
                <a:lnTo>
                  <a:pt x="2848" y="3645"/>
                </a:lnTo>
                <a:lnTo>
                  <a:pt x="3770" y="2723"/>
                </a:lnTo>
                <a:lnTo>
                  <a:pt x="2848" y="1801"/>
                </a:lnTo>
                <a:lnTo>
                  <a:pt x="1926" y="2723"/>
                </a:lnTo>
                <a:close/>
                <a:moveTo>
                  <a:pt x="963" y="1761"/>
                </a:moveTo>
                <a:lnTo>
                  <a:pt x="1886" y="2683"/>
                </a:lnTo>
                <a:lnTo>
                  <a:pt x="2808" y="1761"/>
                </a:lnTo>
                <a:lnTo>
                  <a:pt x="1886" y="839"/>
                </a:lnTo>
                <a:lnTo>
                  <a:pt x="963" y="176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0FDA95-18F8-294F-9490-619C7C0A9C3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2CE75B9-A460-8B4A-87CC-0E56228F0C7E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52BB405-E388-534E-BA92-B06362F3CC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69414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1818975" y="0"/>
            <a:ext cx="6662002" cy="10288588"/>
          </a:xfrm>
          <a:custGeom>
            <a:avLst/>
            <a:gdLst>
              <a:gd name="connsiteX0" fmla="*/ 4581543 w 6662001"/>
              <a:gd name="connsiteY0" fmla="*/ 6400518 h 10288580"/>
              <a:gd name="connsiteX1" fmla="*/ 6662001 w 6662001"/>
              <a:gd name="connsiteY1" fmla="*/ 6400518 h 10288580"/>
              <a:gd name="connsiteX2" fmla="*/ 6662001 w 6662001"/>
              <a:gd name="connsiteY2" fmla="*/ 8469603 h 10288580"/>
              <a:gd name="connsiteX3" fmla="*/ 4581543 w 6662001"/>
              <a:gd name="connsiteY3" fmla="*/ 8469603 h 10288580"/>
              <a:gd name="connsiteX4" fmla="*/ 2296458 w 6662001"/>
              <a:gd name="connsiteY4" fmla="*/ 6400518 h 10288580"/>
              <a:gd name="connsiteX5" fmla="*/ 4365543 w 6662001"/>
              <a:gd name="connsiteY5" fmla="*/ 6400518 h 10288580"/>
              <a:gd name="connsiteX6" fmla="*/ 4365543 w 6662001"/>
              <a:gd name="connsiteY6" fmla="*/ 8469603 h 10288580"/>
              <a:gd name="connsiteX7" fmla="*/ 2296458 w 6662001"/>
              <a:gd name="connsiteY7" fmla="*/ 8469603 h 10288580"/>
              <a:gd name="connsiteX8" fmla="*/ 0 w 6662001"/>
              <a:gd name="connsiteY8" fmla="*/ 6400518 h 10288580"/>
              <a:gd name="connsiteX9" fmla="*/ 2069085 w 6662001"/>
              <a:gd name="connsiteY9" fmla="*/ 6400518 h 10288580"/>
              <a:gd name="connsiteX10" fmla="*/ 2069085 w 6662001"/>
              <a:gd name="connsiteY10" fmla="*/ 10288580 h 10288580"/>
              <a:gd name="connsiteX11" fmla="*/ 0 w 6662001"/>
              <a:gd name="connsiteY11" fmla="*/ 10288580 h 10288580"/>
              <a:gd name="connsiteX12" fmla="*/ 4581543 w 6662001"/>
              <a:gd name="connsiteY12" fmla="*/ 4115434 h 10288580"/>
              <a:gd name="connsiteX13" fmla="*/ 6662001 w 6662001"/>
              <a:gd name="connsiteY13" fmla="*/ 4115434 h 10288580"/>
              <a:gd name="connsiteX14" fmla="*/ 6662001 w 6662001"/>
              <a:gd name="connsiteY14" fmla="*/ 6184518 h 10288580"/>
              <a:gd name="connsiteX15" fmla="*/ 4581543 w 6662001"/>
              <a:gd name="connsiteY15" fmla="*/ 6184518 h 10288580"/>
              <a:gd name="connsiteX16" fmla="*/ 0 w 6662001"/>
              <a:gd name="connsiteY16" fmla="*/ 4115434 h 10288580"/>
              <a:gd name="connsiteX17" fmla="*/ 2069085 w 6662001"/>
              <a:gd name="connsiteY17" fmla="*/ 4115434 h 10288580"/>
              <a:gd name="connsiteX18" fmla="*/ 2069085 w 6662001"/>
              <a:gd name="connsiteY18" fmla="*/ 6184518 h 10288580"/>
              <a:gd name="connsiteX19" fmla="*/ 0 w 6662001"/>
              <a:gd name="connsiteY19" fmla="*/ 6184518 h 10288580"/>
              <a:gd name="connsiteX20" fmla="*/ 2296458 w 6662001"/>
              <a:gd name="connsiteY20" fmla="*/ 4115434 h 10288580"/>
              <a:gd name="connsiteX21" fmla="*/ 4365543 w 6662001"/>
              <a:gd name="connsiteY21" fmla="*/ 4115434 h 10288580"/>
              <a:gd name="connsiteX22" fmla="*/ 4365543 w 6662001"/>
              <a:gd name="connsiteY22" fmla="*/ 6184518 h 10288580"/>
              <a:gd name="connsiteX23" fmla="*/ 2296458 w 6662001"/>
              <a:gd name="connsiteY23" fmla="*/ 6184518 h 10288580"/>
              <a:gd name="connsiteX24" fmla="*/ 0 w 6662001"/>
              <a:gd name="connsiteY24" fmla="*/ 1818976 h 10288580"/>
              <a:gd name="connsiteX25" fmla="*/ 2069085 w 6662001"/>
              <a:gd name="connsiteY25" fmla="*/ 1818976 h 10288580"/>
              <a:gd name="connsiteX26" fmla="*/ 2069085 w 6662001"/>
              <a:gd name="connsiteY26" fmla="*/ 3899434 h 10288580"/>
              <a:gd name="connsiteX27" fmla="*/ 0 w 6662001"/>
              <a:gd name="connsiteY27" fmla="*/ 3899434 h 10288580"/>
              <a:gd name="connsiteX28" fmla="*/ 4581543 w 6662001"/>
              <a:gd name="connsiteY28" fmla="*/ 1818975 h 10288580"/>
              <a:gd name="connsiteX29" fmla="*/ 6662001 w 6662001"/>
              <a:gd name="connsiteY29" fmla="*/ 1818975 h 10288580"/>
              <a:gd name="connsiteX30" fmla="*/ 6662001 w 6662001"/>
              <a:gd name="connsiteY30" fmla="*/ 3899433 h 10288580"/>
              <a:gd name="connsiteX31" fmla="*/ 4581543 w 6662001"/>
              <a:gd name="connsiteY31" fmla="*/ 3899433 h 10288580"/>
              <a:gd name="connsiteX32" fmla="*/ 2296458 w 6662001"/>
              <a:gd name="connsiteY32" fmla="*/ 0 h 10288580"/>
              <a:gd name="connsiteX33" fmla="*/ 4365543 w 6662001"/>
              <a:gd name="connsiteY33" fmla="*/ 0 h 10288580"/>
              <a:gd name="connsiteX34" fmla="*/ 4365543 w 6662001"/>
              <a:gd name="connsiteY34" fmla="*/ 3899434 h 10288580"/>
              <a:gd name="connsiteX35" fmla="*/ 2296458 w 6662001"/>
              <a:gd name="connsiteY35" fmla="*/ 3899434 h 1028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662001" h="10288580">
                <a:moveTo>
                  <a:pt x="4581543" y="6400518"/>
                </a:moveTo>
                <a:lnTo>
                  <a:pt x="6662001" y="6400518"/>
                </a:lnTo>
                <a:lnTo>
                  <a:pt x="6662001" y="8469603"/>
                </a:lnTo>
                <a:lnTo>
                  <a:pt x="4581543" y="8469603"/>
                </a:lnTo>
                <a:close/>
                <a:moveTo>
                  <a:pt x="2296458" y="6400518"/>
                </a:moveTo>
                <a:lnTo>
                  <a:pt x="4365543" y="6400518"/>
                </a:lnTo>
                <a:lnTo>
                  <a:pt x="4365543" y="8469603"/>
                </a:lnTo>
                <a:lnTo>
                  <a:pt x="2296458" y="8469603"/>
                </a:lnTo>
                <a:close/>
                <a:moveTo>
                  <a:pt x="0" y="6400518"/>
                </a:moveTo>
                <a:lnTo>
                  <a:pt x="2069085" y="6400518"/>
                </a:lnTo>
                <a:lnTo>
                  <a:pt x="2069085" y="10288580"/>
                </a:lnTo>
                <a:lnTo>
                  <a:pt x="0" y="10288580"/>
                </a:lnTo>
                <a:close/>
                <a:moveTo>
                  <a:pt x="4581543" y="4115434"/>
                </a:moveTo>
                <a:lnTo>
                  <a:pt x="6662001" y="4115434"/>
                </a:lnTo>
                <a:lnTo>
                  <a:pt x="6662001" y="6184518"/>
                </a:lnTo>
                <a:lnTo>
                  <a:pt x="4581543" y="6184518"/>
                </a:lnTo>
                <a:close/>
                <a:moveTo>
                  <a:pt x="0" y="4115434"/>
                </a:moveTo>
                <a:lnTo>
                  <a:pt x="2069085" y="4115434"/>
                </a:lnTo>
                <a:lnTo>
                  <a:pt x="2069085" y="6184518"/>
                </a:lnTo>
                <a:lnTo>
                  <a:pt x="0" y="6184518"/>
                </a:lnTo>
                <a:close/>
                <a:moveTo>
                  <a:pt x="2296458" y="4115434"/>
                </a:moveTo>
                <a:lnTo>
                  <a:pt x="4365543" y="4115434"/>
                </a:lnTo>
                <a:lnTo>
                  <a:pt x="4365543" y="6184518"/>
                </a:lnTo>
                <a:lnTo>
                  <a:pt x="2296458" y="6184518"/>
                </a:lnTo>
                <a:close/>
                <a:moveTo>
                  <a:pt x="0" y="1818976"/>
                </a:moveTo>
                <a:lnTo>
                  <a:pt x="2069085" y="1818976"/>
                </a:lnTo>
                <a:lnTo>
                  <a:pt x="2069085" y="3899434"/>
                </a:lnTo>
                <a:lnTo>
                  <a:pt x="0" y="3899434"/>
                </a:lnTo>
                <a:close/>
                <a:moveTo>
                  <a:pt x="4581543" y="1818975"/>
                </a:moveTo>
                <a:lnTo>
                  <a:pt x="6662001" y="1818975"/>
                </a:lnTo>
                <a:lnTo>
                  <a:pt x="6662001" y="3899433"/>
                </a:lnTo>
                <a:lnTo>
                  <a:pt x="4581543" y="3899433"/>
                </a:lnTo>
                <a:close/>
                <a:moveTo>
                  <a:pt x="2296458" y="0"/>
                </a:moveTo>
                <a:lnTo>
                  <a:pt x="4365543" y="0"/>
                </a:lnTo>
                <a:lnTo>
                  <a:pt x="4365543" y="3899434"/>
                </a:lnTo>
                <a:lnTo>
                  <a:pt x="2296458" y="3899434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B429BA-8206-424E-BC96-CC7B15B1AEE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2B6704-F2A5-7B48-9BCB-2C123C0F8E5D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3745EA1-1173-434E-876B-864FA4E6F7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37330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1237024" y="1307392"/>
            <a:ext cx="7696540" cy="7673803"/>
          </a:xfrm>
          <a:custGeom>
            <a:avLst/>
            <a:gdLst>
              <a:gd name="connsiteX0" fmla="*/ 6696103 w 7696540"/>
              <a:gd name="connsiteY0" fmla="*/ 6673365 h 7673802"/>
              <a:gd name="connsiteX1" fmla="*/ 7696540 w 7696540"/>
              <a:gd name="connsiteY1" fmla="*/ 6673365 h 7673802"/>
              <a:gd name="connsiteX2" fmla="*/ 7696540 w 7696540"/>
              <a:gd name="connsiteY2" fmla="*/ 7673802 h 7673802"/>
              <a:gd name="connsiteX3" fmla="*/ 6696103 w 7696540"/>
              <a:gd name="connsiteY3" fmla="*/ 7673802 h 7673802"/>
              <a:gd name="connsiteX4" fmla="*/ 5581980 w 7696540"/>
              <a:gd name="connsiteY4" fmla="*/ 6673365 h 7673802"/>
              <a:gd name="connsiteX5" fmla="*/ 6582417 w 7696540"/>
              <a:gd name="connsiteY5" fmla="*/ 6673365 h 7673802"/>
              <a:gd name="connsiteX6" fmla="*/ 6582417 w 7696540"/>
              <a:gd name="connsiteY6" fmla="*/ 7673802 h 7673802"/>
              <a:gd name="connsiteX7" fmla="*/ 5581980 w 7696540"/>
              <a:gd name="connsiteY7" fmla="*/ 7673802 h 7673802"/>
              <a:gd name="connsiteX8" fmla="*/ 4467857 w 7696540"/>
              <a:gd name="connsiteY8" fmla="*/ 6673365 h 7673802"/>
              <a:gd name="connsiteX9" fmla="*/ 5456929 w 7696540"/>
              <a:gd name="connsiteY9" fmla="*/ 6673365 h 7673802"/>
              <a:gd name="connsiteX10" fmla="*/ 5456929 w 7696540"/>
              <a:gd name="connsiteY10" fmla="*/ 7673802 h 7673802"/>
              <a:gd name="connsiteX11" fmla="*/ 4467857 w 7696540"/>
              <a:gd name="connsiteY11" fmla="*/ 7673802 h 7673802"/>
              <a:gd name="connsiteX12" fmla="*/ 2228246 w 7696540"/>
              <a:gd name="connsiteY12" fmla="*/ 6673365 h 7673802"/>
              <a:gd name="connsiteX13" fmla="*/ 3228683 w 7696540"/>
              <a:gd name="connsiteY13" fmla="*/ 6673365 h 7673802"/>
              <a:gd name="connsiteX14" fmla="*/ 3228683 w 7696540"/>
              <a:gd name="connsiteY14" fmla="*/ 7673802 h 7673802"/>
              <a:gd name="connsiteX15" fmla="*/ 2228246 w 7696540"/>
              <a:gd name="connsiteY15" fmla="*/ 7673802 h 7673802"/>
              <a:gd name="connsiteX16" fmla="*/ 1114123 w 7696540"/>
              <a:gd name="connsiteY16" fmla="*/ 6673365 h 7673802"/>
              <a:gd name="connsiteX17" fmla="*/ 2114560 w 7696540"/>
              <a:gd name="connsiteY17" fmla="*/ 6673365 h 7673802"/>
              <a:gd name="connsiteX18" fmla="*/ 2114560 w 7696540"/>
              <a:gd name="connsiteY18" fmla="*/ 7673802 h 7673802"/>
              <a:gd name="connsiteX19" fmla="*/ 1114123 w 7696540"/>
              <a:gd name="connsiteY19" fmla="*/ 7673802 h 7673802"/>
              <a:gd name="connsiteX20" fmla="*/ 6696103 w 7696540"/>
              <a:gd name="connsiteY20" fmla="*/ 5570615 h 7673802"/>
              <a:gd name="connsiteX21" fmla="*/ 7696540 w 7696540"/>
              <a:gd name="connsiteY21" fmla="*/ 5570615 h 7673802"/>
              <a:gd name="connsiteX22" fmla="*/ 7696540 w 7696540"/>
              <a:gd name="connsiteY22" fmla="*/ 6559687 h 7673802"/>
              <a:gd name="connsiteX23" fmla="*/ 6696103 w 7696540"/>
              <a:gd name="connsiteY23" fmla="*/ 6559687 h 7673802"/>
              <a:gd name="connsiteX24" fmla="*/ 4467857 w 7696540"/>
              <a:gd name="connsiteY24" fmla="*/ 5570615 h 7673802"/>
              <a:gd name="connsiteX25" fmla="*/ 5456929 w 7696540"/>
              <a:gd name="connsiteY25" fmla="*/ 5570615 h 7673802"/>
              <a:gd name="connsiteX26" fmla="*/ 5456929 w 7696540"/>
              <a:gd name="connsiteY26" fmla="*/ 6559687 h 7673802"/>
              <a:gd name="connsiteX27" fmla="*/ 4467857 w 7696540"/>
              <a:gd name="connsiteY27" fmla="*/ 6559687 h 7673802"/>
              <a:gd name="connsiteX28" fmla="*/ 3342369 w 7696540"/>
              <a:gd name="connsiteY28" fmla="*/ 5570615 h 7673802"/>
              <a:gd name="connsiteX29" fmla="*/ 4342806 w 7696540"/>
              <a:gd name="connsiteY29" fmla="*/ 5570615 h 7673802"/>
              <a:gd name="connsiteX30" fmla="*/ 4342806 w 7696540"/>
              <a:gd name="connsiteY30" fmla="*/ 6559687 h 7673802"/>
              <a:gd name="connsiteX31" fmla="*/ 3342369 w 7696540"/>
              <a:gd name="connsiteY31" fmla="*/ 6559687 h 7673802"/>
              <a:gd name="connsiteX32" fmla="*/ 2228246 w 7696540"/>
              <a:gd name="connsiteY32" fmla="*/ 5570615 h 7673802"/>
              <a:gd name="connsiteX33" fmla="*/ 3228683 w 7696540"/>
              <a:gd name="connsiteY33" fmla="*/ 5570615 h 7673802"/>
              <a:gd name="connsiteX34" fmla="*/ 3228683 w 7696540"/>
              <a:gd name="connsiteY34" fmla="*/ 6559687 h 7673802"/>
              <a:gd name="connsiteX35" fmla="*/ 2228246 w 7696540"/>
              <a:gd name="connsiteY35" fmla="*/ 6559687 h 7673802"/>
              <a:gd name="connsiteX36" fmla="*/ 1114123 w 7696540"/>
              <a:gd name="connsiteY36" fmla="*/ 5570615 h 7673802"/>
              <a:gd name="connsiteX37" fmla="*/ 2114560 w 7696540"/>
              <a:gd name="connsiteY37" fmla="*/ 5570615 h 7673802"/>
              <a:gd name="connsiteX38" fmla="*/ 2114560 w 7696540"/>
              <a:gd name="connsiteY38" fmla="*/ 6559687 h 7673802"/>
              <a:gd name="connsiteX39" fmla="*/ 1114123 w 7696540"/>
              <a:gd name="connsiteY39" fmla="*/ 6559687 h 7673802"/>
              <a:gd name="connsiteX40" fmla="*/ 0 w 7696540"/>
              <a:gd name="connsiteY40" fmla="*/ 5570615 h 7673802"/>
              <a:gd name="connsiteX41" fmla="*/ 989072 w 7696540"/>
              <a:gd name="connsiteY41" fmla="*/ 5570615 h 7673802"/>
              <a:gd name="connsiteX42" fmla="*/ 989072 w 7696540"/>
              <a:gd name="connsiteY42" fmla="*/ 6559687 h 7673802"/>
              <a:gd name="connsiteX43" fmla="*/ 0 w 7696540"/>
              <a:gd name="connsiteY43" fmla="*/ 6559687 h 7673802"/>
              <a:gd name="connsiteX44" fmla="*/ 6696103 w 7696540"/>
              <a:gd name="connsiteY44" fmla="*/ 4456492 h 7673802"/>
              <a:gd name="connsiteX45" fmla="*/ 7696540 w 7696540"/>
              <a:gd name="connsiteY45" fmla="*/ 4456492 h 7673802"/>
              <a:gd name="connsiteX46" fmla="*/ 7696540 w 7696540"/>
              <a:gd name="connsiteY46" fmla="*/ 5445564 h 7673802"/>
              <a:gd name="connsiteX47" fmla="*/ 6696103 w 7696540"/>
              <a:gd name="connsiteY47" fmla="*/ 5445564 h 7673802"/>
              <a:gd name="connsiteX48" fmla="*/ 5581980 w 7696540"/>
              <a:gd name="connsiteY48" fmla="*/ 4456492 h 7673802"/>
              <a:gd name="connsiteX49" fmla="*/ 6582417 w 7696540"/>
              <a:gd name="connsiteY49" fmla="*/ 4456492 h 7673802"/>
              <a:gd name="connsiteX50" fmla="*/ 6582417 w 7696540"/>
              <a:gd name="connsiteY50" fmla="*/ 5445564 h 7673802"/>
              <a:gd name="connsiteX51" fmla="*/ 5581980 w 7696540"/>
              <a:gd name="connsiteY51" fmla="*/ 5445564 h 7673802"/>
              <a:gd name="connsiteX52" fmla="*/ 4467857 w 7696540"/>
              <a:gd name="connsiteY52" fmla="*/ 4456492 h 7673802"/>
              <a:gd name="connsiteX53" fmla="*/ 5456929 w 7696540"/>
              <a:gd name="connsiteY53" fmla="*/ 4456492 h 7673802"/>
              <a:gd name="connsiteX54" fmla="*/ 5456929 w 7696540"/>
              <a:gd name="connsiteY54" fmla="*/ 5445564 h 7673802"/>
              <a:gd name="connsiteX55" fmla="*/ 4467857 w 7696540"/>
              <a:gd name="connsiteY55" fmla="*/ 5445564 h 7673802"/>
              <a:gd name="connsiteX56" fmla="*/ 3342369 w 7696540"/>
              <a:gd name="connsiteY56" fmla="*/ 4456492 h 7673802"/>
              <a:gd name="connsiteX57" fmla="*/ 4342806 w 7696540"/>
              <a:gd name="connsiteY57" fmla="*/ 4456492 h 7673802"/>
              <a:gd name="connsiteX58" fmla="*/ 4342806 w 7696540"/>
              <a:gd name="connsiteY58" fmla="*/ 5445564 h 7673802"/>
              <a:gd name="connsiteX59" fmla="*/ 3342369 w 7696540"/>
              <a:gd name="connsiteY59" fmla="*/ 5445564 h 7673802"/>
              <a:gd name="connsiteX60" fmla="*/ 1114124 w 7696540"/>
              <a:gd name="connsiteY60" fmla="*/ 4456492 h 7673802"/>
              <a:gd name="connsiteX61" fmla="*/ 2114561 w 7696540"/>
              <a:gd name="connsiteY61" fmla="*/ 4456492 h 7673802"/>
              <a:gd name="connsiteX62" fmla="*/ 2114561 w 7696540"/>
              <a:gd name="connsiteY62" fmla="*/ 5445564 h 7673802"/>
              <a:gd name="connsiteX63" fmla="*/ 1114124 w 7696540"/>
              <a:gd name="connsiteY63" fmla="*/ 5445564 h 7673802"/>
              <a:gd name="connsiteX64" fmla="*/ 6696103 w 7696540"/>
              <a:gd name="connsiteY64" fmla="*/ 3342369 h 7673802"/>
              <a:gd name="connsiteX65" fmla="*/ 7696540 w 7696540"/>
              <a:gd name="connsiteY65" fmla="*/ 3342369 h 7673802"/>
              <a:gd name="connsiteX66" fmla="*/ 7696540 w 7696540"/>
              <a:gd name="connsiteY66" fmla="*/ 4331441 h 7673802"/>
              <a:gd name="connsiteX67" fmla="*/ 6696103 w 7696540"/>
              <a:gd name="connsiteY67" fmla="*/ 4331441 h 7673802"/>
              <a:gd name="connsiteX68" fmla="*/ 5581980 w 7696540"/>
              <a:gd name="connsiteY68" fmla="*/ 3342369 h 7673802"/>
              <a:gd name="connsiteX69" fmla="*/ 6582417 w 7696540"/>
              <a:gd name="connsiteY69" fmla="*/ 3342369 h 7673802"/>
              <a:gd name="connsiteX70" fmla="*/ 6582417 w 7696540"/>
              <a:gd name="connsiteY70" fmla="*/ 4331441 h 7673802"/>
              <a:gd name="connsiteX71" fmla="*/ 5581980 w 7696540"/>
              <a:gd name="connsiteY71" fmla="*/ 4331441 h 7673802"/>
              <a:gd name="connsiteX72" fmla="*/ 3342369 w 7696540"/>
              <a:gd name="connsiteY72" fmla="*/ 3342369 h 7673802"/>
              <a:gd name="connsiteX73" fmla="*/ 4342806 w 7696540"/>
              <a:gd name="connsiteY73" fmla="*/ 3342369 h 7673802"/>
              <a:gd name="connsiteX74" fmla="*/ 4342806 w 7696540"/>
              <a:gd name="connsiteY74" fmla="*/ 4331441 h 7673802"/>
              <a:gd name="connsiteX75" fmla="*/ 3342369 w 7696540"/>
              <a:gd name="connsiteY75" fmla="*/ 4331441 h 7673802"/>
              <a:gd name="connsiteX76" fmla="*/ 2228246 w 7696540"/>
              <a:gd name="connsiteY76" fmla="*/ 3342369 h 7673802"/>
              <a:gd name="connsiteX77" fmla="*/ 3228683 w 7696540"/>
              <a:gd name="connsiteY77" fmla="*/ 3342369 h 7673802"/>
              <a:gd name="connsiteX78" fmla="*/ 3228683 w 7696540"/>
              <a:gd name="connsiteY78" fmla="*/ 4331441 h 7673802"/>
              <a:gd name="connsiteX79" fmla="*/ 2228246 w 7696540"/>
              <a:gd name="connsiteY79" fmla="*/ 4331441 h 7673802"/>
              <a:gd name="connsiteX80" fmla="*/ 1 w 7696540"/>
              <a:gd name="connsiteY80" fmla="*/ 3342369 h 7673802"/>
              <a:gd name="connsiteX81" fmla="*/ 989072 w 7696540"/>
              <a:gd name="connsiteY81" fmla="*/ 3342369 h 7673802"/>
              <a:gd name="connsiteX82" fmla="*/ 989072 w 7696540"/>
              <a:gd name="connsiteY82" fmla="*/ 4331441 h 7673802"/>
              <a:gd name="connsiteX83" fmla="*/ 1 w 7696540"/>
              <a:gd name="connsiteY83" fmla="*/ 4331441 h 7673802"/>
              <a:gd name="connsiteX84" fmla="*/ 6696103 w 7696540"/>
              <a:gd name="connsiteY84" fmla="*/ 2228246 h 7673802"/>
              <a:gd name="connsiteX85" fmla="*/ 7696540 w 7696540"/>
              <a:gd name="connsiteY85" fmla="*/ 2228246 h 7673802"/>
              <a:gd name="connsiteX86" fmla="*/ 7696540 w 7696540"/>
              <a:gd name="connsiteY86" fmla="*/ 3217318 h 7673802"/>
              <a:gd name="connsiteX87" fmla="*/ 6696103 w 7696540"/>
              <a:gd name="connsiteY87" fmla="*/ 3217318 h 7673802"/>
              <a:gd name="connsiteX88" fmla="*/ 5581980 w 7696540"/>
              <a:gd name="connsiteY88" fmla="*/ 2228246 h 7673802"/>
              <a:gd name="connsiteX89" fmla="*/ 6582417 w 7696540"/>
              <a:gd name="connsiteY89" fmla="*/ 2228246 h 7673802"/>
              <a:gd name="connsiteX90" fmla="*/ 6582417 w 7696540"/>
              <a:gd name="connsiteY90" fmla="*/ 3217318 h 7673802"/>
              <a:gd name="connsiteX91" fmla="*/ 5581980 w 7696540"/>
              <a:gd name="connsiteY91" fmla="*/ 3217318 h 7673802"/>
              <a:gd name="connsiteX92" fmla="*/ 4467857 w 7696540"/>
              <a:gd name="connsiteY92" fmla="*/ 2228246 h 7673802"/>
              <a:gd name="connsiteX93" fmla="*/ 5456929 w 7696540"/>
              <a:gd name="connsiteY93" fmla="*/ 2228246 h 7673802"/>
              <a:gd name="connsiteX94" fmla="*/ 5456929 w 7696540"/>
              <a:gd name="connsiteY94" fmla="*/ 3217318 h 7673802"/>
              <a:gd name="connsiteX95" fmla="*/ 4467857 w 7696540"/>
              <a:gd name="connsiteY95" fmla="*/ 3217318 h 7673802"/>
              <a:gd name="connsiteX96" fmla="*/ 3342369 w 7696540"/>
              <a:gd name="connsiteY96" fmla="*/ 2228246 h 7673802"/>
              <a:gd name="connsiteX97" fmla="*/ 4342806 w 7696540"/>
              <a:gd name="connsiteY97" fmla="*/ 2228246 h 7673802"/>
              <a:gd name="connsiteX98" fmla="*/ 4342806 w 7696540"/>
              <a:gd name="connsiteY98" fmla="*/ 3217318 h 7673802"/>
              <a:gd name="connsiteX99" fmla="*/ 3342369 w 7696540"/>
              <a:gd name="connsiteY99" fmla="*/ 3217318 h 7673802"/>
              <a:gd name="connsiteX100" fmla="*/ 2228249 w 7696540"/>
              <a:gd name="connsiteY100" fmla="*/ 2228246 h 7673802"/>
              <a:gd name="connsiteX101" fmla="*/ 3228683 w 7696540"/>
              <a:gd name="connsiteY101" fmla="*/ 2228246 h 7673802"/>
              <a:gd name="connsiteX102" fmla="*/ 3228683 w 7696540"/>
              <a:gd name="connsiteY102" fmla="*/ 3217318 h 7673802"/>
              <a:gd name="connsiteX103" fmla="*/ 2228249 w 7696540"/>
              <a:gd name="connsiteY103" fmla="*/ 3217318 h 7673802"/>
              <a:gd name="connsiteX104" fmla="*/ 1114124 w 7696540"/>
              <a:gd name="connsiteY104" fmla="*/ 2228246 h 7673802"/>
              <a:gd name="connsiteX105" fmla="*/ 2114561 w 7696540"/>
              <a:gd name="connsiteY105" fmla="*/ 2228246 h 7673802"/>
              <a:gd name="connsiteX106" fmla="*/ 2114561 w 7696540"/>
              <a:gd name="connsiteY106" fmla="*/ 3217318 h 7673802"/>
              <a:gd name="connsiteX107" fmla="*/ 1114124 w 7696540"/>
              <a:gd name="connsiteY107" fmla="*/ 3217318 h 7673802"/>
              <a:gd name="connsiteX108" fmla="*/ 2 w 7696540"/>
              <a:gd name="connsiteY108" fmla="*/ 2228246 h 7673802"/>
              <a:gd name="connsiteX109" fmla="*/ 989074 w 7696540"/>
              <a:gd name="connsiteY109" fmla="*/ 2228246 h 7673802"/>
              <a:gd name="connsiteX110" fmla="*/ 989074 w 7696540"/>
              <a:gd name="connsiteY110" fmla="*/ 3217318 h 7673802"/>
              <a:gd name="connsiteX111" fmla="*/ 2 w 7696540"/>
              <a:gd name="connsiteY111" fmla="*/ 3217318 h 7673802"/>
              <a:gd name="connsiteX112" fmla="*/ 6696103 w 7696540"/>
              <a:gd name="connsiteY112" fmla="*/ 1114124 h 7673802"/>
              <a:gd name="connsiteX113" fmla="*/ 7696540 w 7696540"/>
              <a:gd name="connsiteY113" fmla="*/ 1114124 h 7673802"/>
              <a:gd name="connsiteX114" fmla="*/ 7696540 w 7696540"/>
              <a:gd name="connsiteY114" fmla="*/ 2103196 h 7673802"/>
              <a:gd name="connsiteX115" fmla="*/ 6696103 w 7696540"/>
              <a:gd name="connsiteY115" fmla="*/ 2103196 h 7673802"/>
              <a:gd name="connsiteX116" fmla="*/ 5581980 w 7696540"/>
              <a:gd name="connsiteY116" fmla="*/ 1114124 h 7673802"/>
              <a:gd name="connsiteX117" fmla="*/ 6582417 w 7696540"/>
              <a:gd name="connsiteY117" fmla="*/ 1114124 h 7673802"/>
              <a:gd name="connsiteX118" fmla="*/ 6582417 w 7696540"/>
              <a:gd name="connsiteY118" fmla="*/ 2103196 h 7673802"/>
              <a:gd name="connsiteX119" fmla="*/ 5581980 w 7696540"/>
              <a:gd name="connsiteY119" fmla="*/ 2103196 h 7673802"/>
              <a:gd name="connsiteX120" fmla="*/ 3342369 w 7696540"/>
              <a:gd name="connsiteY120" fmla="*/ 1114124 h 7673802"/>
              <a:gd name="connsiteX121" fmla="*/ 4342806 w 7696540"/>
              <a:gd name="connsiteY121" fmla="*/ 1114124 h 7673802"/>
              <a:gd name="connsiteX122" fmla="*/ 4342806 w 7696540"/>
              <a:gd name="connsiteY122" fmla="*/ 2103196 h 7673802"/>
              <a:gd name="connsiteX123" fmla="*/ 3342369 w 7696540"/>
              <a:gd name="connsiteY123" fmla="*/ 2103196 h 7673802"/>
              <a:gd name="connsiteX124" fmla="*/ 1114125 w 7696540"/>
              <a:gd name="connsiteY124" fmla="*/ 1114124 h 7673802"/>
              <a:gd name="connsiteX125" fmla="*/ 2114562 w 7696540"/>
              <a:gd name="connsiteY125" fmla="*/ 1114124 h 7673802"/>
              <a:gd name="connsiteX126" fmla="*/ 2114562 w 7696540"/>
              <a:gd name="connsiteY126" fmla="*/ 2103196 h 7673802"/>
              <a:gd name="connsiteX127" fmla="*/ 1114125 w 7696540"/>
              <a:gd name="connsiteY127" fmla="*/ 2103196 h 7673802"/>
              <a:gd name="connsiteX128" fmla="*/ 2228246 w 7696540"/>
              <a:gd name="connsiteY128" fmla="*/ 1114123 h 7673802"/>
              <a:gd name="connsiteX129" fmla="*/ 3228683 w 7696540"/>
              <a:gd name="connsiteY129" fmla="*/ 1114123 h 7673802"/>
              <a:gd name="connsiteX130" fmla="*/ 3228683 w 7696540"/>
              <a:gd name="connsiteY130" fmla="*/ 2103196 h 7673802"/>
              <a:gd name="connsiteX131" fmla="*/ 2228246 w 7696540"/>
              <a:gd name="connsiteY131" fmla="*/ 2103196 h 7673802"/>
              <a:gd name="connsiteX132" fmla="*/ 5581980 w 7696540"/>
              <a:gd name="connsiteY132" fmla="*/ 1 h 7673802"/>
              <a:gd name="connsiteX133" fmla="*/ 6582417 w 7696540"/>
              <a:gd name="connsiteY133" fmla="*/ 1 h 7673802"/>
              <a:gd name="connsiteX134" fmla="*/ 6582417 w 7696540"/>
              <a:gd name="connsiteY134" fmla="*/ 989073 h 7673802"/>
              <a:gd name="connsiteX135" fmla="*/ 5581980 w 7696540"/>
              <a:gd name="connsiteY135" fmla="*/ 989073 h 7673802"/>
              <a:gd name="connsiteX136" fmla="*/ 4467857 w 7696540"/>
              <a:gd name="connsiteY136" fmla="*/ 1 h 7673802"/>
              <a:gd name="connsiteX137" fmla="*/ 5456929 w 7696540"/>
              <a:gd name="connsiteY137" fmla="*/ 1 h 7673802"/>
              <a:gd name="connsiteX138" fmla="*/ 5456929 w 7696540"/>
              <a:gd name="connsiteY138" fmla="*/ 989073 h 7673802"/>
              <a:gd name="connsiteX139" fmla="*/ 4467857 w 7696540"/>
              <a:gd name="connsiteY139" fmla="*/ 989073 h 7673802"/>
              <a:gd name="connsiteX140" fmla="*/ 3342369 w 7696540"/>
              <a:gd name="connsiteY140" fmla="*/ 1 h 7673802"/>
              <a:gd name="connsiteX141" fmla="*/ 4342806 w 7696540"/>
              <a:gd name="connsiteY141" fmla="*/ 1 h 7673802"/>
              <a:gd name="connsiteX142" fmla="*/ 4342806 w 7696540"/>
              <a:gd name="connsiteY142" fmla="*/ 989073 h 7673802"/>
              <a:gd name="connsiteX143" fmla="*/ 3342369 w 7696540"/>
              <a:gd name="connsiteY143" fmla="*/ 989073 h 7673802"/>
              <a:gd name="connsiteX144" fmla="*/ 2228246 w 7696540"/>
              <a:gd name="connsiteY144" fmla="*/ 0 h 7673802"/>
              <a:gd name="connsiteX145" fmla="*/ 3228683 w 7696540"/>
              <a:gd name="connsiteY145" fmla="*/ 0 h 7673802"/>
              <a:gd name="connsiteX146" fmla="*/ 3228683 w 7696540"/>
              <a:gd name="connsiteY146" fmla="*/ 989072 h 7673802"/>
              <a:gd name="connsiteX147" fmla="*/ 2228246 w 7696540"/>
              <a:gd name="connsiteY147" fmla="*/ 989072 h 767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7696540" h="7673802">
                <a:moveTo>
                  <a:pt x="6696103" y="6673365"/>
                </a:moveTo>
                <a:lnTo>
                  <a:pt x="7696540" y="6673365"/>
                </a:lnTo>
                <a:lnTo>
                  <a:pt x="7696540" y="7673802"/>
                </a:lnTo>
                <a:lnTo>
                  <a:pt x="6696103" y="7673802"/>
                </a:lnTo>
                <a:close/>
                <a:moveTo>
                  <a:pt x="5581980" y="6673365"/>
                </a:moveTo>
                <a:lnTo>
                  <a:pt x="6582417" y="6673365"/>
                </a:lnTo>
                <a:lnTo>
                  <a:pt x="6582417" y="7673802"/>
                </a:lnTo>
                <a:lnTo>
                  <a:pt x="5581980" y="7673802"/>
                </a:lnTo>
                <a:close/>
                <a:moveTo>
                  <a:pt x="4467857" y="6673365"/>
                </a:moveTo>
                <a:lnTo>
                  <a:pt x="5456929" y="6673365"/>
                </a:lnTo>
                <a:lnTo>
                  <a:pt x="5456929" y="7673802"/>
                </a:lnTo>
                <a:lnTo>
                  <a:pt x="4467857" y="7673802"/>
                </a:lnTo>
                <a:close/>
                <a:moveTo>
                  <a:pt x="2228246" y="6673365"/>
                </a:moveTo>
                <a:lnTo>
                  <a:pt x="3228683" y="6673365"/>
                </a:lnTo>
                <a:lnTo>
                  <a:pt x="3228683" y="7673802"/>
                </a:lnTo>
                <a:lnTo>
                  <a:pt x="2228246" y="7673802"/>
                </a:lnTo>
                <a:close/>
                <a:moveTo>
                  <a:pt x="1114123" y="6673365"/>
                </a:moveTo>
                <a:lnTo>
                  <a:pt x="2114560" y="6673365"/>
                </a:lnTo>
                <a:lnTo>
                  <a:pt x="2114560" y="7673802"/>
                </a:lnTo>
                <a:lnTo>
                  <a:pt x="1114123" y="7673802"/>
                </a:lnTo>
                <a:close/>
                <a:moveTo>
                  <a:pt x="6696103" y="5570615"/>
                </a:moveTo>
                <a:lnTo>
                  <a:pt x="7696540" y="5570615"/>
                </a:lnTo>
                <a:lnTo>
                  <a:pt x="7696540" y="6559687"/>
                </a:lnTo>
                <a:lnTo>
                  <a:pt x="6696103" y="6559687"/>
                </a:lnTo>
                <a:close/>
                <a:moveTo>
                  <a:pt x="4467857" y="5570615"/>
                </a:moveTo>
                <a:lnTo>
                  <a:pt x="5456929" y="5570615"/>
                </a:lnTo>
                <a:lnTo>
                  <a:pt x="5456929" y="6559687"/>
                </a:lnTo>
                <a:lnTo>
                  <a:pt x="4467857" y="6559687"/>
                </a:lnTo>
                <a:close/>
                <a:moveTo>
                  <a:pt x="3342369" y="5570615"/>
                </a:moveTo>
                <a:lnTo>
                  <a:pt x="4342806" y="5570615"/>
                </a:lnTo>
                <a:lnTo>
                  <a:pt x="4342806" y="6559687"/>
                </a:lnTo>
                <a:lnTo>
                  <a:pt x="3342369" y="6559687"/>
                </a:lnTo>
                <a:close/>
                <a:moveTo>
                  <a:pt x="2228246" y="5570615"/>
                </a:moveTo>
                <a:lnTo>
                  <a:pt x="3228683" y="5570615"/>
                </a:lnTo>
                <a:lnTo>
                  <a:pt x="3228683" y="6559687"/>
                </a:lnTo>
                <a:lnTo>
                  <a:pt x="2228246" y="6559687"/>
                </a:lnTo>
                <a:close/>
                <a:moveTo>
                  <a:pt x="1114123" y="5570615"/>
                </a:moveTo>
                <a:lnTo>
                  <a:pt x="2114560" y="5570615"/>
                </a:lnTo>
                <a:lnTo>
                  <a:pt x="2114560" y="6559687"/>
                </a:lnTo>
                <a:lnTo>
                  <a:pt x="1114123" y="6559687"/>
                </a:lnTo>
                <a:close/>
                <a:moveTo>
                  <a:pt x="0" y="5570615"/>
                </a:moveTo>
                <a:lnTo>
                  <a:pt x="989072" y="5570615"/>
                </a:lnTo>
                <a:lnTo>
                  <a:pt x="989072" y="6559687"/>
                </a:lnTo>
                <a:lnTo>
                  <a:pt x="0" y="6559687"/>
                </a:lnTo>
                <a:close/>
                <a:moveTo>
                  <a:pt x="6696103" y="4456492"/>
                </a:moveTo>
                <a:lnTo>
                  <a:pt x="7696540" y="4456492"/>
                </a:lnTo>
                <a:lnTo>
                  <a:pt x="7696540" y="5445564"/>
                </a:lnTo>
                <a:lnTo>
                  <a:pt x="6696103" y="5445564"/>
                </a:lnTo>
                <a:close/>
                <a:moveTo>
                  <a:pt x="5581980" y="4456492"/>
                </a:moveTo>
                <a:lnTo>
                  <a:pt x="6582417" y="4456492"/>
                </a:lnTo>
                <a:lnTo>
                  <a:pt x="6582417" y="5445564"/>
                </a:lnTo>
                <a:lnTo>
                  <a:pt x="5581980" y="5445564"/>
                </a:lnTo>
                <a:close/>
                <a:moveTo>
                  <a:pt x="4467857" y="4456492"/>
                </a:moveTo>
                <a:lnTo>
                  <a:pt x="5456929" y="4456492"/>
                </a:lnTo>
                <a:lnTo>
                  <a:pt x="5456929" y="5445564"/>
                </a:lnTo>
                <a:lnTo>
                  <a:pt x="4467857" y="5445564"/>
                </a:lnTo>
                <a:close/>
                <a:moveTo>
                  <a:pt x="3342369" y="4456492"/>
                </a:moveTo>
                <a:lnTo>
                  <a:pt x="4342806" y="4456492"/>
                </a:lnTo>
                <a:lnTo>
                  <a:pt x="4342806" y="5445564"/>
                </a:lnTo>
                <a:lnTo>
                  <a:pt x="3342369" y="5445564"/>
                </a:lnTo>
                <a:close/>
                <a:moveTo>
                  <a:pt x="1114124" y="4456492"/>
                </a:moveTo>
                <a:lnTo>
                  <a:pt x="2114561" y="4456492"/>
                </a:lnTo>
                <a:lnTo>
                  <a:pt x="2114561" y="5445564"/>
                </a:lnTo>
                <a:lnTo>
                  <a:pt x="1114124" y="5445564"/>
                </a:lnTo>
                <a:close/>
                <a:moveTo>
                  <a:pt x="6696103" y="3342369"/>
                </a:moveTo>
                <a:lnTo>
                  <a:pt x="7696540" y="3342369"/>
                </a:lnTo>
                <a:lnTo>
                  <a:pt x="7696540" y="4331441"/>
                </a:lnTo>
                <a:lnTo>
                  <a:pt x="6696103" y="4331441"/>
                </a:lnTo>
                <a:close/>
                <a:moveTo>
                  <a:pt x="5581980" y="3342369"/>
                </a:moveTo>
                <a:lnTo>
                  <a:pt x="6582417" y="3342369"/>
                </a:lnTo>
                <a:lnTo>
                  <a:pt x="6582417" y="4331441"/>
                </a:lnTo>
                <a:lnTo>
                  <a:pt x="5581980" y="4331441"/>
                </a:lnTo>
                <a:close/>
                <a:moveTo>
                  <a:pt x="3342369" y="3342369"/>
                </a:moveTo>
                <a:lnTo>
                  <a:pt x="4342806" y="3342369"/>
                </a:lnTo>
                <a:lnTo>
                  <a:pt x="4342806" y="4331441"/>
                </a:lnTo>
                <a:lnTo>
                  <a:pt x="3342369" y="4331441"/>
                </a:lnTo>
                <a:close/>
                <a:moveTo>
                  <a:pt x="2228246" y="3342369"/>
                </a:moveTo>
                <a:lnTo>
                  <a:pt x="3228683" y="3342369"/>
                </a:lnTo>
                <a:lnTo>
                  <a:pt x="3228683" y="4331441"/>
                </a:lnTo>
                <a:lnTo>
                  <a:pt x="2228246" y="4331441"/>
                </a:lnTo>
                <a:close/>
                <a:moveTo>
                  <a:pt x="1" y="3342369"/>
                </a:moveTo>
                <a:lnTo>
                  <a:pt x="989072" y="3342369"/>
                </a:lnTo>
                <a:lnTo>
                  <a:pt x="989072" y="4331441"/>
                </a:lnTo>
                <a:lnTo>
                  <a:pt x="1" y="4331441"/>
                </a:lnTo>
                <a:close/>
                <a:moveTo>
                  <a:pt x="6696103" y="2228246"/>
                </a:moveTo>
                <a:lnTo>
                  <a:pt x="7696540" y="2228246"/>
                </a:lnTo>
                <a:lnTo>
                  <a:pt x="7696540" y="3217318"/>
                </a:lnTo>
                <a:lnTo>
                  <a:pt x="6696103" y="3217318"/>
                </a:lnTo>
                <a:close/>
                <a:moveTo>
                  <a:pt x="5581980" y="2228246"/>
                </a:moveTo>
                <a:lnTo>
                  <a:pt x="6582417" y="2228246"/>
                </a:lnTo>
                <a:lnTo>
                  <a:pt x="6582417" y="3217318"/>
                </a:lnTo>
                <a:lnTo>
                  <a:pt x="5581980" y="3217318"/>
                </a:lnTo>
                <a:close/>
                <a:moveTo>
                  <a:pt x="4467857" y="2228246"/>
                </a:moveTo>
                <a:lnTo>
                  <a:pt x="5456929" y="2228246"/>
                </a:lnTo>
                <a:lnTo>
                  <a:pt x="5456929" y="3217318"/>
                </a:lnTo>
                <a:lnTo>
                  <a:pt x="4467857" y="3217318"/>
                </a:lnTo>
                <a:close/>
                <a:moveTo>
                  <a:pt x="3342369" y="2228246"/>
                </a:moveTo>
                <a:lnTo>
                  <a:pt x="4342806" y="2228246"/>
                </a:lnTo>
                <a:lnTo>
                  <a:pt x="4342806" y="3217318"/>
                </a:lnTo>
                <a:lnTo>
                  <a:pt x="3342369" y="3217318"/>
                </a:lnTo>
                <a:close/>
                <a:moveTo>
                  <a:pt x="2228249" y="2228246"/>
                </a:moveTo>
                <a:lnTo>
                  <a:pt x="3228683" y="2228246"/>
                </a:lnTo>
                <a:lnTo>
                  <a:pt x="3228683" y="3217318"/>
                </a:lnTo>
                <a:lnTo>
                  <a:pt x="2228249" y="3217318"/>
                </a:lnTo>
                <a:close/>
                <a:moveTo>
                  <a:pt x="1114124" y="2228246"/>
                </a:moveTo>
                <a:lnTo>
                  <a:pt x="2114561" y="2228246"/>
                </a:lnTo>
                <a:lnTo>
                  <a:pt x="2114561" y="3217318"/>
                </a:lnTo>
                <a:lnTo>
                  <a:pt x="1114124" y="3217318"/>
                </a:lnTo>
                <a:close/>
                <a:moveTo>
                  <a:pt x="2" y="2228246"/>
                </a:moveTo>
                <a:lnTo>
                  <a:pt x="989074" y="2228246"/>
                </a:lnTo>
                <a:lnTo>
                  <a:pt x="989074" y="3217318"/>
                </a:lnTo>
                <a:lnTo>
                  <a:pt x="2" y="3217318"/>
                </a:lnTo>
                <a:close/>
                <a:moveTo>
                  <a:pt x="6696103" y="1114124"/>
                </a:moveTo>
                <a:lnTo>
                  <a:pt x="7696540" y="1114124"/>
                </a:lnTo>
                <a:lnTo>
                  <a:pt x="7696540" y="2103196"/>
                </a:lnTo>
                <a:lnTo>
                  <a:pt x="6696103" y="2103196"/>
                </a:lnTo>
                <a:close/>
                <a:moveTo>
                  <a:pt x="5581980" y="1114124"/>
                </a:moveTo>
                <a:lnTo>
                  <a:pt x="6582417" y="1114124"/>
                </a:lnTo>
                <a:lnTo>
                  <a:pt x="6582417" y="2103196"/>
                </a:lnTo>
                <a:lnTo>
                  <a:pt x="5581980" y="2103196"/>
                </a:lnTo>
                <a:close/>
                <a:moveTo>
                  <a:pt x="3342369" y="1114124"/>
                </a:moveTo>
                <a:lnTo>
                  <a:pt x="4342806" y="1114124"/>
                </a:lnTo>
                <a:lnTo>
                  <a:pt x="4342806" y="2103196"/>
                </a:lnTo>
                <a:lnTo>
                  <a:pt x="3342369" y="2103196"/>
                </a:lnTo>
                <a:close/>
                <a:moveTo>
                  <a:pt x="1114125" y="1114124"/>
                </a:moveTo>
                <a:lnTo>
                  <a:pt x="2114562" y="1114124"/>
                </a:lnTo>
                <a:lnTo>
                  <a:pt x="2114562" y="2103196"/>
                </a:lnTo>
                <a:lnTo>
                  <a:pt x="1114125" y="2103196"/>
                </a:lnTo>
                <a:close/>
                <a:moveTo>
                  <a:pt x="2228246" y="1114123"/>
                </a:moveTo>
                <a:lnTo>
                  <a:pt x="3228683" y="1114123"/>
                </a:lnTo>
                <a:lnTo>
                  <a:pt x="3228683" y="2103196"/>
                </a:lnTo>
                <a:lnTo>
                  <a:pt x="2228246" y="2103196"/>
                </a:lnTo>
                <a:close/>
                <a:moveTo>
                  <a:pt x="5581980" y="1"/>
                </a:moveTo>
                <a:lnTo>
                  <a:pt x="6582417" y="1"/>
                </a:lnTo>
                <a:lnTo>
                  <a:pt x="6582417" y="989073"/>
                </a:lnTo>
                <a:lnTo>
                  <a:pt x="5581980" y="989073"/>
                </a:lnTo>
                <a:close/>
                <a:moveTo>
                  <a:pt x="4467857" y="1"/>
                </a:moveTo>
                <a:lnTo>
                  <a:pt x="5456929" y="1"/>
                </a:lnTo>
                <a:lnTo>
                  <a:pt x="5456929" y="989073"/>
                </a:lnTo>
                <a:lnTo>
                  <a:pt x="4467857" y="989073"/>
                </a:lnTo>
                <a:close/>
                <a:moveTo>
                  <a:pt x="3342369" y="1"/>
                </a:moveTo>
                <a:lnTo>
                  <a:pt x="4342806" y="1"/>
                </a:lnTo>
                <a:lnTo>
                  <a:pt x="4342806" y="989073"/>
                </a:lnTo>
                <a:lnTo>
                  <a:pt x="3342369" y="989073"/>
                </a:lnTo>
                <a:close/>
                <a:moveTo>
                  <a:pt x="2228246" y="0"/>
                </a:moveTo>
                <a:lnTo>
                  <a:pt x="3228683" y="0"/>
                </a:lnTo>
                <a:lnTo>
                  <a:pt x="3228683" y="989072"/>
                </a:lnTo>
                <a:lnTo>
                  <a:pt x="2228246" y="98907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2F4A9E-E156-A84D-B518-806653BBC392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FF89396-B700-B946-AE30-5BC1BC3EFB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05F9EBD-8CC0-EC4E-90C7-AE94DB140A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313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21" Type="http://schemas.openxmlformats.org/officeDocument/2006/relationships/slideLayout" Target="../slideLayouts/slideLayout49.xml"/><Relationship Id="rId34" Type="http://schemas.openxmlformats.org/officeDocument/2006/relationships/slideLayout" Target="../slideLayouts/slideLayout62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33" Type="http://schemas.openxmlformats.org/officeDocument/2006/relationships/slideLayout" Target="../slideLayouts/slideLayout61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slideLayout" Target="../slideLayouts/slideLayout57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32" Type="http://schemas.openxmlformats.org/officeDocument/2006/relationships/slideLayout" Target="../slideLayouts/slideLayout60.xml"/><Relationship Id="rId37" Type="http://schemas.openxmlformats.org/officeDocument/2006/relationships/theme" Target="../theme/theme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36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31" Type="http://schemas.openxmlformats.org/officeDocument/2006/relationships/slideLayout" Target="../slideLayouts/slideLayout59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Relationship Id="rId30" Type="http://schemas.openxmlformats.org/officeDocument/2006/relationships/slideLayout" Target="../slideLayouts/slideLayout58.xml"/><Relationship Id="rId35" Type="http://schemas.openxmlformats.org/officeDocument/2006/relationships/slideLayout" Target="../slideLayouts/slideLayout63.xml"/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26" Type="http://schemas.openxmlformats.org/officeDocument/2006/relationships/slideLayout" Target="../slideLayouts/slideLayout90.xml"/><Relationship Id="rId39" Type="http://schemas.openxmlformats.org/officeDocument/2006/relationships/slideLayout" Target="../slideLayouts/slideLayout103.xml"/><Relationship Id="rId21" Type="http://schemas.openxmlformats.org/officeDocument/2006/relationships/slideLayout" Target="../slideLayouts/slideLayout85.xml"/><Relationship Id="rId34" Type="http://schemas.openxmlformats.org/officeDocument/2006/relationships/slideLayout" Target="../slideLayouts/slideLayout98.xml"/><Relationship Id="rId42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3.xml"/><Relationship Id="rId41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32" Type="http://schemas.openxmlformats.org/officeDocument/2006/relationships/slideLayout" Target="../slideLayouts/slideLayout96.xml"/><Relationship Id="rId37" Type="http://schemas.openxmlformats.org/officeDocument/2006/relationships/slideLayout" Target="../slideLayouts/slideLayout101.xml"/><Relationship Id="rId40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28" Type="http://schemas.openxmlformats.org/officeDocument/2006/relationships/slideLayout" Target="../slideLayouts/slideLayout92.xml"/><Relationship Id="rId36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31" Type="http://schemas.openxmlformats.org/officeDocument/2006/relationships/slideLayout" Target="../slideLayouts/slideLayout95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Relationship Id="rId27" Type="http://schemas.openxmlformats.org/officeDocument/2006/relationships/slideLayout" Target="../slideLayouts/slideLayout91.xml"/><Relationship Id="rId30" Type="http://schemas.openxmlformats.org/officeDocument/2006/relationships/slideLayout" Target="../slideLayouts/slideLayout94.xml"/><Relationship Id="rId35" Type="http://schemas.openxmlformats.org/officeDocument/2006/relationships/slideLayout" Target="../slideLayouts/slideLayout99.xml"/><Relationship Id="rId43" Type="http://schemas.openxmlformats.org/officeDocument/2006/relationships/theme" Target="../theme/theme3.xml"/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slideLayout" Target="../slideLayouts/slideLayout89.xml"/><Relationship Id="rId33" Type="http://schemas.openxmlformats.org/officeDocument/2006/relationships/slideLayout" Target="../slideLayouts/slideLayout97.xml"/><Relationship Id="rId38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/>
        </p:nvSpPr>
        <p:spPr>
          <a:xfrm>
            <a:off x="0" y="10136188"/>
            <a:ext cx="338138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/>
          </a:p>
        </p:txBody>
      </p:sp>
      <p:sp>
        <p:nvSpPr>
          <p:cNvPr id="2" name="MSIPCMContentMarking" descr="{&quot;HashCode&quot;:-45436510,&quot;Placement&quot;:&quot;Footer&quot;,&quot;Top&quot;:789.467957,&quot;Left&quot;:0.0,&quot;SlideWidth&quot;:1440,&quot;SlideHeight&quot;:810}">
            <a:extLst>
              <a:ext uri="{FF2B5EF4-FFF2-40B4-BE49-F238E27FC236}">
                <a16:creationId xmlns:a16="http://schemas.microsoft.com/office/drawing/2014/main" id="{EB82F43B-5F2D-47FB-ABCA-9384A173ACA0}"/>
              </a:ext>
            </a:extLst>
          </p:cNvPr>
          <p:cNvSpPr txBox="1"/>
          <p:nvPr userDrawn="1"/>
        </p:nvSpPr>
        <p:spPr>
          <a:xfrm>
            <a:off x="0" y="10026243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CH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106788-E69A-F210-AEEA-5CCE4234A39B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1" r:id="rId17"/>
    <p:sldLayoutId id="2147483682" r:id="rId18"/>
    <p:sldLayoutId id="2147483683" r:id="rId19"/>
    <p:sldLayoutId id="2147483684" r:id="rId20"/>
    <p:sldLayoutId id="2147483687" r:id="rId21"/>
    <p:sldLayoutId id="2147483688" r:id="rId22"/>
    <p:sldLayoutId id="2147483689" r:id="rId23"/>
    <p:sldLayoutId id="2147483690" r:id="rId24"/>
    <p:sldLayoutId id="2147483747" r:id="rId25"/>
    <p:sldLayoutId id="2147483748" r:id="rId26"/>
    <p:sldLayoutId id="2147483749" r:id="rId27"/>
    <p:sldLayoutId id="2147483750" r:id="rId2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/>
          <p:nvPr/>
        </p:nvSpPr>
        <p:spPr>
          <a:xfrm>
            <a:off x="0" y="10136188"/>
            <a:ext cx="338138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5" descr="{&quot;HashCode&quot;:-45436510,&quot;Placement&quot;:&quot;Footer&quot;,&quot;Top&quot;:789.467957,&quot;Left&quot;:0.0,&quot;SlideWidth&quot;:1440,&quot;SlideHeight&quot;:810}"/>
          <p:cNvSpPr txBox="1"/>
          <p:nvPr/>
        </p:nvSpPr>
        <p:spPr>
          <a:xfrm>
            <a:off x="0" y="10026243"/>
            <a:ext cx="581126" cy="262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1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SIPCMContentMarking" descr="{&quot;HashCode&quot;:-45436510,&quot;Placement&quot;:&quot;Footer&quot;,&quot;Top&quot;:789.467957,&quot;Left&quot;:0.0,&quot;SlideWidth&quot;:1440,&quot;SlideHeight&quot;:810}">
            <a:extLst>
              <a:ext uri="{FF2B5EF4-FFF2-40B4-BE49-F238E27FC236}">
                <a16:creationId xmlns:a16="http://schemas.microsoft.com/office/drawing/2014/main" id="{75847C18-7D1B-4D0B-B5B5-958DDF597A73}"/>
              </a:ext>
            </a:extLst>
          </p:cNvPr>
          <p:cNvSpPr txBox="1"/>
          <p:nvPr userDrawn="1"/>
        </p:nvSpPr>
        <p:spPr>
          <a:xfrm>
            <a:off x="0" y="10026243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CH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65343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  <p:sldLayoutId id="2147483771" r:id="rId17"/>
    <p:sldLayoutId id="2147483772" r:id="rId18"/>
    <p:sldLayoutId id="2147483773" r:id="rId19"/>
    <p:sldLayoutId id="2147483774" r:id="rId20"/>
    <p:sldLayoutId id="2147483775" r:id="rId21"/>
    <p:sldLayoutId id="2147483776" r:id="rId22"/>
    <p:sldLayoutId id="2147483777" r:id="rId23"/>
    <p:sldLayoutId id="2147483778" r:id="rId24"/>
    <p:sldLayoutId id="2147483779" r:id="rId25"/>
    <p:sldLayoutId id="2147483780" r:id="rId26"/>
    <p:sldLayoutId id="2147483781" r:id="rId27"/>
    <p:sldLayoutId id="2147483782" r:id="rId28"/>
    <p:sldLayoutId id="2147483783" r:id="rId29"/>
    <p:sldLayoutId id="2147483784" r:id="rId30"/>
    <p:sldLayoutId id="2147483785" r:id="rId31"/>
    <p:sldLayoutId id="2147483786" r:id="rId32"/>
    <p:sldLayoutId id="2147483787" r:id="rId33"/>
    <p:sldLayoutId id="2147483788" r:id="rId34"/>
    <p:sldLayoutId id="2147483789" r:id="rId35"/>
    <p:sldLayoutId id="2147483790" r:id="rId3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1BCFA4-662B-6747-891A-10DD5A99C0B2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0" y="10136188"/>
            <a:ext cx="33813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</a:p>
        </p:txBody>
      </p:sp>
      <p:sp>
        <p:nvSpPr>
          <p:cNvPr id="2" name="MSIPCMContentMarking" descr="{&quot;HashCode&quot;:-45436510,&quot;Placement&quot;:&quot;Footer&quot;,&quot;Top&quot;:789.467957,&quot;Left&quot;:0.0,&quot;SlideWidth&quot;:1440,&quot;SlideHeight&quot;:810}">
            <a:extLst>
              <a:ext uri="{FF2B5EF4-FFF2-40B4-BE49-F238E27FC236}">
                <a16:creationId xmlns:a16="http://schemas.microsoft.com/office/drawing/2014/main" id="{2B3E6EB0-68EF-4C82-A559-6CF39742D9EE}"/>
              </a:ext>
            </a:extLst>
          </p:cNvPr>
          <p:cNvSpPr txBox="1"/>
          <p:nvPr userDrawn="1"/>
        </p:nvSpPr>
        <p:spPr>
          <a:xfrm>
            <a:off x="0" y="10026243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CH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63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  <p:sldLayoutId id="2147483898" r:id="rId17"/>
    <p:sldLayoutId id="2147483899" r:id="rId18"/>
    <p:sldLayoutId id="2147483900" r:id="rId19"/>
    <p:sldLayoutId id="2147483901" r:id="rId20"/>
    <p:sldLayoutId id="2147483902" r:id="rId21"/>
    <p:sldLayoutId id="2147483903" r:id="rId22"/>
    <p:sldLayoutId id="2147483904" r:id="rId23"/>
    <p:sldLayoutId id="2147483905" r:id="rId24"/>
    <p:sldLayoutId id="2147483906" r:id="rId25"/>
    <p:sldLayoutId id="2147483907" r:id="rId26"/>
    <p:sldLayoutId id="2147483908" r:id="rId27"/>
    <p:sldLayoutId id="2147483909" r:id="rId28"/>
    <p:sldLayoutId id="2147483910" r:id="rId29"/>
    <p:sldLayoutId id="2147483911" r:id="rId30"/>
    <p:sldLayoutId id="2147483912" r:id="rId31"/>
    <p:sldLayoutId id="2147483913" r:id="rId32"/>
    <p:sldLayoutId id="2147483914" r:id="rId33"/>
    <p:sldLayoutId id="2147483915" r:id="rId34"/>
    <p:sldLayoutId id="2147483916" r:id="rId35"/>
    <p:sldLayoutId id="2147483917" r:id="rId36"/>
    <p:sldLayoutId id="2147483918" r:id="rId37"/>
    <p:sldLayoutId id="2147483919" r:id="rId38"/>
    <p:sldLayoutId id="2147483920" r:id="rId39"/>
    <p:sldLayoutId id="2147483921" r:id="rId40"/>
    <p:sldLayoutId id="2147483922" r:id="rId41"/>
    <p:sldLayoutId id="2147483923" r:id="rId42"/>
  </p:sldLayoutIdLst>
  <p:hf sldNum="0" hdr="0" ft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3_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1"/>
          <p:cNvSpPr/>
          <p:nvPr/>
        </p:nvSpPr>
        <p:spPr>
          <a:xfrm>
            <a:off x="10942694" y="2453939"/>
            <a:ext cx="6888106" cy="4647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Ulusal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Dernek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Şubeleri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için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Topluluk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Katılımı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Eğitimi</a:t>
            </a:r>
            <a:b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</a:b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Mod</a:t>
            </a:r>
            <a:r>
              <a:rPr kumimoji="0" lang="tr-TR" sz="3600" b="1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ül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4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Topluluk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katılımı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rgbClr val="0F2042"/>
              </a:solidFill>
              <a:effectLst/>
              <a:uLnTx/>
              <a:uFillTx/>
              <a:latin typeface="Montserrat"/>
              <a:ea typeface="+mn-ea"/>
              <a:cs typeface="Arial"/>
              <a:sym typeface="Montserrat"/>
            </a:endParaRPr>
          </a:p>
        </p:txBody>
      </p:sp>
      <p:pic>
        <p:nvPicPr>
          <p:cNvPr id="467" name="Google Shape;46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288588" cy="10288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2215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tr-TR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</a:t>
            </a:r>
            <a:r>
              <a:rPr kumimoji="0" lang="en-GB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Katılım</a:t>
            </a:r>
            <a:r>
              <a:rPr lang="en-GB" sz="660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Zorlukları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148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8"/>
          <p:cNvSpPr txBox="1"/>
          <p:nvPr/>
        </p:nvSpPr>
        <p:spPr>
          <a:xfrm>
            <a:off x="2339300" y="673365"/>
            <a:ext cx="10276320" cy="1983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2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Grup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çalışması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(15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dakika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</a:p>
          <a:p>
            <a:pPr marL="0" marR="0" lvl="0" indent="0" algn="l" rtl="0">
              <a:lnSpc>
                <a:spcPct val="12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 err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Katılım</a:t>
            </a:r>
            <a:r>
              <a:rPr lang="en-GB" sz="4800" b="1" dirty="0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zorlukları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429" name="Google Shape;429;p18"/>
          <p:cNvSpPr txBox="1"/>
          <p:nvPr/>
        </p:nvSpPr>
        <p:spPr>
          <a:xfrm>
            <a:off x="2339300" y="3049066"/>
            <a:ext cx="14356967" cy="656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30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Aşağıda</a:t>
            </a:r>
            <a:r>
              <a:rPr lang="en-GB" sz="2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b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yer</a:t>
            </a:r>
            <a:r>
              <a:rPr lang="en-GB" sz="2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b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alan</a:t>
            </a:r>
            <a:r>
              <a:rPr lang="en-GB" sz="2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b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topluluk</a:t>
            </a:r>
            <a:r>
              <a:rPr lang="en-GB" sz="2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b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katılımının</a:t>
            </a:r>
            <a:r>
              <a:rPr lang="en-GB" sz="2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b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önündeki</a:t>
            </a:r>
            <a:r>
              <a:rPr lang="en-GB" sz="2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b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engelleri</a:t>
            </a:r>
            <a:r>
              <a:rPr lang="en-GB" sz="2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b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nasıl</a:t>
            </a:r>
            <a:r>
              <a:rPr lang="en-GB" sz="2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b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aşabilirsiniz</a:t>
            </a:r>
            <a:r>
              <a:rPr lang="en-GB" sz="28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dirty="0"/>
          </a:p>
        </p:txBody>
      </p:sp>
      <p:grpSp>
        <p:nvGrpSpPr>
          <p:cNvPr id="430" name="Google Shape;430;p18"/>
          <p:cNvGrpSpPr/>
          <p:nvPr/>
        </p:nvGrpSpPr>
        <p:grpSpPr>
          <a:xfrm>
            <a:off x="465369" y="648484"/>
            <a:ext cx="1768596" cy="1690146"/>
            <a:chOff x="9817404" y="685187"/>
            <a:chExt cx="3283485" cy="3481483"/>
          </a:xfrm>
        </p:grpSpPr>
        <p:sp>
          <p:nvSpPr>
            <p:cNvPr id="431" name="Google Shape;431;p18"/>
            <p:cNvSpPr/>
            <p:nvPr/>
          </p:nvSpPr>
          <p:spPr>
            <a:xfrm>
              <a:off x="10012964" y="944155"/>
              <a:ext cx="3001108" cy="3001108"/>
            </a:xfrm>
            <a:prstGeom prst="ellipse">
              <a:avLst/>
            </a:prstGeom>
            <a:solidFill>
              <a:srgbClr val="EBECE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32" name="Google Shape;432;p18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817404" y="685187"/>
              <a:ext cx="3283485" cy="3481483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433" name="Google Shape;433;p18"/>
          <p:cNvGraphicFramePr/>
          <p:nvPr>
            <p:extLst>
              <p:ext uri="{D42A27DB-BD31-4B8C-83A1-F6EECF244321}">
                <p14:modId xmlns:p14="http://schemas.microsoft.com/office/powerpoint/2010/main" val="1997408060"/>
              </p:ext>
            </p:extLst>
          </p:nvPr>
        </p:nvGraphicFramePr>
        <p:xfrm>
          <a:off x="2339300" y="4113523"/>
          <a:ext cx="12761900" cy="5501700"/>
        </p:xfrm>
        <a:graphic>
          <a:graphicData uri="http://schemas.openxmlformats.org/drawingml/2006/table">
            <a:tbl>
              <a:tblPr firstRow="1" bandRow="1">
                <a:noFill/>
                <a:tableStyleId>{3DDAD9CC-BE5E-492C-9966-A0CB59E24631}</a:tableStyleId>
              </a:tblPr>
              <a:tblGrid>
                <a:gridCol w="12761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754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u="none" strike="noStrike" cap="none" dirty="0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Grup 1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Zaman </a:t>
                      </a:r>
                      <a:r>
                        <a:rPr lang="en-GB" sz="2400" b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yetersizliği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–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çok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fazla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önceliğimiz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kısa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</a:rPr>
                        <a:t>süreli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teslim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tarihlerimiz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olduğu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için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topluluk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içinde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geçirecek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yeterli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zamanımız</a:t>
                      </a:r>
                      <a:r>
                        <a:rPr lang="en-GB" sz="24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yok</a:t>
                      </a:r>
                      <a:endParaRPr dirty="0"/>
                    </a:p>
                  </a:txBody>
                  <a:tcPr marL="137150" marR="137150" marT="137150" marB="13715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54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u="none" strike="noStrike" cap="none" dirty="0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Grup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2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Zorl</a:t>
                      </a:r>
                      <a:r>
                        <a:rPr lang="tr-TR" sz="2400" b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ayıcı</a:t>
                      </a:r>
                      <a:r>
                        <a:rPr lang="en-GB" sz="2400" b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topluluk</a:t>
                      </a:r>
                      <a:r>
                        <a:rPr lang="en-GB" sz="2400" b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lideri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Topluluk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lideri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topluluktaki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diğer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insanlarla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konuşmamızı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istemiyor</a:t>
                      </a:r>
                      <a:endParaRPr dirty="0"/>
                    </a:p>
                  </a:txBody>
                  <a:tcPr marL="137150" marR="137150" marT="137150" marB="13715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54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u="none" strike="noStrike" cap="none" dirty="0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Grup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3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Ulaşılması</a:t>
                      </a:r>
                      <a:r>
                        <a:rPr lang="en-GB" sz="2400" b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daha</a:t>
                      </a:r>
                      <a:r>
                        <a:rPr lang="en-GB" sz="2400" b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zor</a:t>
                      </a:r>
                      <a:r>
                        <a:rPr lang="en-GB" sz="2400" b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grupların</a:t>
                      </a:r>
                      <a:r>
                        <a:rPr lang="en-GB" sz="2400" b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ilgisini</a:t>
                      </a:r>
                      <a:r>
                        <a:rPr lang="en-GB" sz="2400" b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çekmek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Kadınların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veya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marjinal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grupların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karar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alma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süreçlerine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anlamlı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bir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şekilde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katılabilmelerinin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nasıl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sağlanacağı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dirty="0"/>
                    </a:p>
                  </a:txBody>
                  <a:tcPr marL="137150" marR="137150" marT="137150" marB="13715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54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u="none" strike="noStrike" cap="none" dirty="0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Grup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4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Katı</a:t>
                      </a:r>
                      <a:r>
                        <a:rPr lang="en-GB" sz="2400" b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b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programlar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–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Topluluk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katılımı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geri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bildirim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sonuçlarına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dayalı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olarak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programlarda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veya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faaliyetlerde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değişiklik</a:t>
                      </a:r>
                      <a:r>
                        <a:rPr lang="en-GB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-GB" sz="2400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yapma</a:t>
                      </a:r>
                      <a:r>
                        <a:rPr lang="tr-TR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zorluğu</a:t>
                      </a:r>
                      <a:endParaRPr dirty="0"/>
                    </a:p>
                  </a:txBody>
                  <a:tcPr marL="137150" marR="137150" marT="137150" marB="13715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817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19"/>
          <p:cNvSpPr txBox="1"/>
          <p:nvPr/>
        </p:nvSpPr>
        <p:spPr>
          <a:xfrm>
            <a:off x="2513676" y="344960"/>
            <a:ext cx="11518590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Grup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egzersizi</a:t>
            </a:r>
            <a:endParaRPr lang="tr-TR" sz="4800" b="1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 err="1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Katılım</a:t>
            </a:r>
            <a:r>
              <a:rPr lang="en-GB" sz="4800" b="1" dirty="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zorlukları</a:t>
            </a:r>
            <a:r>
              <a:rPr lang="en-GB" sz="4800" b="1" dirty="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 - </a:t>
            </a:r>
            <a:r>
              <a:rPr lang="en-GB" sz="4800" b="1" dirty="0" err="1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çözümler</a:t>
            </a:r>
            <a:endParaRPr dirty="0"/>
          </a:p>
        </p:txBody>
      </p:sp>
      <p:grpSp>
        <p:nvGrpSpPr>
          <p:cNvPr id="440" name="Google Shape;440;p19"/>
          <p:cNvGrpSpPr/>
          <p:nvPr/>
        </p:nvGrpSpPr>
        <p:grpSpPr>
          <a:xfrm>
            <a:off x="415458" y="275580"/>
            <a:ext cx="1768596" cy="1690146"/>
            <a:chOff x="9817404" y="685187"/>
            <a:chExt cx="3283485" cy="3481483"/>
          </a:xfrm>
        </p:grpSpPr>
        <p:sp>
          <p:nvSpPr>
            <p:cNvPr id="441" name="Google Shape;441;p19"/>
            <p:cNvSpPr/>
            <p:nvPr/>
          </p:nvSpPr>
          <p:spPr>
            <a:xfrm>
              <a:off x="10012964" y="944155"/>
              <a:ext cx="3001108" cy="3001108"/>
            </a:xfrm>
            <a:prstGeom prst="ellipse">
              <a:avLst/>
            </a:prstGeom>
            <a:solidFill>
              <a:srgbClr val="EBECE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42" name="Google Shape;442;p19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817404" y="685187"/>
              <a:ext cx="3283485" cy="3481483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3A9EBEB8-D2C7-BD42-A2D2-1030E84CF3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6282425"/>
              </p:ext>
            </p:extLst>
          </p:nvPr>
        </p:nvGraphicFramePr>
        <p:xfrm>
          <a:off x="391025" y="2160588"/>
          <a:ext cx="17733689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571AF48-8571-2345-94AA-5448183B56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20D54F0-E2E6-584C-8A6A-E7D3FED770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A03FD09-9095-EC4B-A5A3-B973FA1C2C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21BFF181-4C09-8649-B101-FF9CB2DF6F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C0B8109-60C3-7246-A185-E0E5412ACF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A03036B-FD6D-F84E-8461-7A6536DEC9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23D3A033-B5E6-3946-8830-E754D1D4D5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FBBCD58-F8D5-BD4C-8BE0-F4C9BCB748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25"/>
          <p:cNvSpPr txBox="1"/>
          <p:nvPr/>
        </p:nvSpPr>
        <p:spPr>
          <a:xfrm>
            <a:off x="1961498" y="4551150"/>
            <a:ext cx="14365003" cy="1186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8800" b="1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Sorular</a:t>
            </a:r>
            <a:r>
              <a:rPr lang="en-GB" sz="8800" b="1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8800" dirty="0">
              <a:solidFill>
                <a:srgbClr val="F5333F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2215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  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Katılım</a:t>
            </a:r>
            <a:r>
              <a:rPr lang="en-GB" sz="660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Konuları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0271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20"/>
          <p:cNvSpPr txBox="1"/>
          <p:nvPr/>
        </p:nvSpPr>
        <p:spPr>
          <a:xfrm>
            <a:off x="462846" y="1125734"/>
            <a:ext cx="1632404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Topluluk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katılımı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neden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önemlidir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A2C9C4-8BF1-1E9E-8EE6-5A905FC2B71D}"/>
              </a:ext>
            </a:extLst>
          </p:cNvPr>
          <p:cNvSpPr txBox="1"/>
          <p:nvPr/>
        </p:nvSpPr>
        <p:spPr>
          <a:xfrm>
            <a:off x="10177734" y="3794336"/>
            <a:ext cx="6773248" cy="567847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342900" indent="-342900"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 eaLnBrk="0" fontAlgn="base" hangingPunct="0">
              <a:spcAft>
                <a:spcPts val="3000"/>
              </a:spcAft>
              <a:defRPr/>
            </a:pPr>
            <a:r>
              <a:rPr lang="en-US" sz="3200" kern="1200" dirty="0" err="1">
                <a:solidFill>
                  <a:srgbClr val="3F3F3F"/>
                </a:solidFill>
              </a:rPr>
              <a:t>Gerçek</a:t>
            </a:r>
            <a:r>
              <a:rPr lang="en-US" sz="3200" kern="1200" dirty="0">
                <a:solidFill>
                  <a:srgbClr val="3F3F3F"/>
                </a:solidFill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</a:rPr>
              <a:t>ihtiyaçları</a:t>
            </a:r>
            <a:r>
              <a:rPr lang="en-US" sz="3200" kern="1200" dirty="0">
                <a:solidFill>
                  <a:srgbClr val="3F3F3F"/>
                </a:solidFill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</a:rPr>
              <a:t>anlama</a:t>
            </a:r>
            <a:r>
              <a:rPr lang="tr-TR" sz="3200" kern="1200" dirty="0">
                <a:solidFill>
                  <a:srgbClr val="3F3F3F"/>
                </a:solidFill>
              </a:rPr>
              <a:t>ya yardımcıdır</a:t>
            </a:r>
            <a:endParaRPr lang="en-US" sz="3200" kern="1200" dirty="0">
              <a:solidFill>
                <a:srgbClr val="3F3F3F"/>
              </a:solidFill>
            </a:endParaRPr>
          </a:p>
          <a:p>
            <a:pPr lvl="0" eaLnBrk="0" fontAlgn="base" hangingPunct="0">
              <a:spcAft>
                <a:spcPts val="3000"/>
              </a:spcAft>
              <a:defRPr/>
            </a:pP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Topluluklar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daha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iyi,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daha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etkili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programlar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tasarlamamıza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yardımcı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olabilir</a:t>
            </a:r>
            <a:endParaRPr lang="tr-TR" sz="3200" kern="1200" dirty="0">
              <a:solidFill>
                <a:srgbClr val="3F3F3F"/>
              </a:solidFill>
              <a:latin typeface="Open Sans"/>
              <a:ea typeface="Open Sans"/>
              <a:cs typeface="Open Sans"/>
            </a:endParaRPr>
          </a:p>
          <a:p>
            <a:pPr lvl="0" eaLnBrk="0" fontAlgn="base" hangingPunct="0">
              <a:spcAft>
                <a:spcPts val="3000"/>
              </a:spcAft>
              <a:defRPr/>
            </a:pP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Topluluk</a:t>
            </a:r>
            <a:r>
              <a:rPr lang="tr-TR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içinde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güven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ve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saygı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inşa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eder</a:t>
            </a:r>
            <a:endParaRPr lang="en-US" sz="3200" kern="1200" dirty="0">
              <a:solidFill>
                <a:srgbClr val="3F3F3F"/>
              </a:solidFill>
              <a:latin typeface="Open Sans"/>
              <a:ea typeface="Open Sans"/>
              <a:cs typeface="Open Sans"/>
            </a:endParaRPr>
          </a:p>
          <a:p>
            <a:pPr lvl="0" eaLnBrk="0" fontAlgn="base" hangingPunct="0">
              <a:spcAft>
                <a:spcPts val="3000"/>
              </a:spcAft>
              <a:defRPr/>
            </a:pP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'Zarar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vermememizi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'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sağlamaya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yardımcı</a:t>
            </a:r>
            <a:r>
              <a:rPr lang="en-US" sz="3200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3200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olur</a:t>
            </a:r>
            <a:endParaRPr lang="en-US" sz="3200" kern="1200" dirty="0">
              <a:solidFill>
                <a:srgbClr val="3F3F3F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0" name="Freeform 2">
            <a:extLst>
              <a:ext uri="{FF2B5EF4-FFF2-40B4-BE49-F238E27FC236}">
                <a16:creationId xmlns:a16="http://schemas.microsoft.com/office/drawing/2014/main" id="{55881335-3BBF-4233-9437-E10347CBA664}"/>
              </a:ext>
            </a:extLst>
          </p:cNvPr>
          <p:cNvSpPr/>
          <p:nvPr/>
        </p:nvSpPr>
        <p:spPr>
          <a:xfrm>
            <a:off x="462846" y="3429000"/>
            <a:ext cx="9534595" cy="6233160"/>
          </a:xfrm>
          <a:custGeom>
            <a:avLst/>
            <a:gdLst/>
            <a:ahLst/>
            <a:cxnLst/>
            <a:rect l="l" t="t" r="r" b="b"/>
            <a:pathLst>
              <a:path w="13844835" h="7334865">
                <a:moveTo>
                  <a:pt x="0" y="0"/>
                </a:moveTo>
                <a:lnTo>
                  <a:pt x="13844836" y="0"/>
                </a:lnTo>
                <a:lnTo>
                  <a:pt x="13844836" y="7334864"/>
                </a:lnTo>
                <a:lnTo>
                  <a:pt x="0" y="73348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buClrTx/>
              <a:buFontTx/>
              <a:buNone/>
            </a:pPr>
            <a:endParaRPr lang="tr-TR" sz="1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24269D4B-8D8B-49A7-AB8C-2A47C3A4FA3D}"/>
              </a:ext>
            </a:extLst>
          </p:cNvPr>
          <p:cNvSpPr txBox="1"/>
          <p:nvPr/>
        </p:nvSpPr>
        <p:spPr>
          <a:xfrm>
            <a:off x="975360" y="3794336"/>
            <a:ext cx="8382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>
                <a:solidFill>
                  <a:schemeClr val="accent1"/>
                </a:solidFill>
              </a:rPr>
              <a:t>Aldığınız yardım öncelikli ihtiyaçlarınızı karşılıyor mu?</a:t>
            </a:r>
          </a:p>
          <a:p>
            <a:endParaRPr lang="tr-TR" dirty="0"/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B9D2836E-029C-449A-A6F7-92C3A992A9AF}"/>
              </a:ext>
            </a:extLst>
          </p:cNvPr>
          <p:cNvSpPr txBox="1"/>
          <p:nvPr/>
        </p:nvSpPr>
        <p:spPr>
          <a:xfrm>
            <a:off x="1337018" y="7863840"/>
            <a:ext cx="183290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DFEFE"/>
                </a:solidFill>
                <a:latin typeface="Montserrat"/>
              </a:rPr>
              <a:t>%</a:t>
            </a:r>
            <a:r>
              <a:rPr lang="tr-TR" sz="3200" dirty="0">
                <a:solidFill>
                  <a:srgbClr val="FDFEFE"/>
                </a:solidFill>
                <a:latin typeface="Montserrat"/>
              </a:rPr>
              <a:t>26</a:t>
            </a:r>
            <a:endParaRPr lang="en-US" sz="3200" dirty="0">
              <a:solidFill>
                <a:srgbClr val="FDFEFE"/>
              </a:solidFill>
              <a:latin typeface="Montserrat"/>
            </a:endParaRPr>
          </a:p>
          <a:p>
            <a:endParaRPr lang="tr-TR" dirty="0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94C125EA-DAC0-42E1-8C27-9357AFC8A6BE}"/>
              </a:ext>
            </a:extLst>
          </p:cNvPr>
          <p:cNvSpPr txBox="1"/>
          <p:nvPr/>
        </p:nvSpPr>
        <p:spPr>
          <a:xfrm>
            <a:off x="3264265" y="7880568"/>
            <a:ext cx="1965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DFEFE"/>
                </a:solidFill>
                <a:latin typeface="Montserrat"/>
              </a:rPr>
              <a:t>%</a:t>
            </a:r>
            <a:r>
              <a:rPr lang="tr-TR" sz="3200" dirty="0">
                <a:solidFill>
                  <a:srgbClr val="FDFEFE"/>
                </a:solidFill>
                <a:latin typeface="Montserrat"/>
              </a:rPr>
              <a:t>25</a:t>
            </a:r>
            <a:endParaRPr lang="tr-TR" sz="3200" dirty="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0368E4F0-E9FA-4EF4-A1BE-9CCD56C69F62}"/>
              </a:ext>
            </a:extLst>
          </p:cNvPr>
          <p:cNvSpPr txBox="1"/>
          <p:nvPr/>
        </p:nvSpPr>
        <p:spPr>
          <a:xfrm>
            <a:off x="5897880" y="7863840"/>
            <a:ext cx="1832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DFEFE"/>
                </a:solidFill>
                <a:latin typeface="Montserrat"/>
              </a:rPr>
              <a:t>%</a:t>
            </a:r>
            <a:r>
              <a:rPr lang="tr-TR" sz="3200" dirty="0">
                <a:solidFill>
                  <a:srgbClr val="FDFEFE"/>
                </a:solidFill>
                <a:latin typeface="Montserrat"/>
              </a:rPr>
              <a:t>24</a:t>
            </a:r>
            <a:endParaRPr lang="tr-TR" sz="3200" dirty="0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BB1B74E7-F9E2-4AEC-B4EC-D2EB3EC4A245}"/>
              </a:ext>
            </a:extLst>
          </p:cNvPr>
          <p:cNvSpPr txBox="1"/>
          <p:nvPr/>
        </p:nvSpPr>
        <p:spPr>
          <a:xfrm>
            <a:off x="7825525" y="7894320"/>
            <a:ext cx="15986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DFEFE"/>
                </a:solidFill>
                <a:latin typeface="Montserrat"/>
              </a:rPr>
              <a:t>%</a:t>
            </a:r>
            <a:r>
              <a:rPr lang="tr-TR" sz="2800" dirty="0">
                <a:solidFill>
                  <a:srgbClr val="FDFEFE"/>
                </a:solidFill>
                <a:latin typeface="Montserrat"/>
              </a:rPr>
              <a:t>19</a:t>
            </a:r>
            <a:endParaRPr lang="tr-TR" sz="2800" dirty="0"/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26683816-2562-481A-AACD-AB92187B637D}"/>
              </a:ext>
            </a:extLst>
          </p:cNvPr>
          <p:cNvSpPr txBox="1"/>
          <p:nvPr/>
        </p:nvSpPr>
        <p:spPr>
          <a:xfrm>
            <a:off x="1100943" y="8664059"/>
            <a:ext cx="4400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" b="1" dirty="0">
                <a:solidFill>
                  <a:schemeClr val="accent1"/>
                </a:solidFill>
              </a:rPr>
              <a:t>  </a:t>
            </a:r>
            <a:r>
              <a:rPr lang="tr-TR" sz="1800" b="1">
                <a:solidFill>
                  <a:schemeClr val="accent1"/>
                </a:solidFill>
              </a:rPr>
              <a:t>Katılmıyorum             </a:t>
            </a:r>
            <a:r>
              <a:rPr lang="tr-TR" sz="1800" b="1" dirty="0">
                <a:solidFill>
                  <a:schemeClr val="accent1"/>
                </a:solidFill>
              </a:rPr>
              <a:t>Pek fazla değil 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E934CBC0-89C1-48B7-A820-C11F1ED4C8F6}"/>
              </a:ext>
            </a:extLst>
          </p:cNvPr>
          <p:cNvSpPr txBox="1"/>
          <p:nvPr/>
        </p:nvSpPr>
        <p:spPr>
          <a:xfrm>
            <a:off x="5897880" y="866405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" b="1" dirty="0"/>
              <a:t>       Kısmen            Çoğunlukla     </a:t>
            </a:r>
          </a:p>
          <a:p>
            <a:r>
              <a:rPr lang="tr-TR" sz="1800" b="1" dirty="0"/>
              <a:t>                                      evet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2215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 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Katılım</a:t>
            </a:r>
            <a:r>
              <a:rPr lang="en-GB" sz="660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Yöntemleri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8818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2215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 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Uygulamada</a:t>
            </a:r>
            <a:r>
              <a:rPr lang="en-GB" sz="660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660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Katılım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0053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58595F-6899-634E-A344-82E54F1423E9}"/>
              </a:ext>
            </a:extLst>
          </p:cNvPr>
          <p:cNvSpPr txBox="1"/>
          <p:nvPr/>
        </p:nvSpPr>
        <p:spPr>
          <a:xfrm>
            <a:off x="604155" y="489895"/>
            <a:ext cx="1332411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0" fontAlgn="base" latinLnBrk="0" hangingPunct="0"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  <a:sym typeface="Arial"/>
              </a:rPr>
              <a:t>Topluluklar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  <a:sym typeface="Arial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  <a:sym typeface="Arial"/>
              </a:rPr>
              <a:t>hangi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  <a:sym typeface="Arial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  <a:sym typeface="Arial"/>
              </a:rPr>
              <a:t>kararlara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  <a:sym typeface="Arial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  <a:sym typeface="Arial"/>
              </a:rPr>
              <a:t>katılmalıdır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  <a:sym typeface="Arial"/>
              </a:rPr>
              <a:t>?</a:t>
            </a:r>
          </a:p>
          <a:p>
            <a:pPr marL="0" marR="0" lvl="0" indent="0" algn="l" defTabSz="914400" rtl="0" eaLnBrk="0" fontAlgn="base" latinLnBrk="0" hangingPunct="0"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  <a:sym typeface="Arial"/>
              </a:rPr>
              <a:t>Tartışın</a:t>
            </a:r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  <a:sym typeface="Arial"/>
              </a:rPr>
              <a:t>...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58108AD6-C3ED-714A-90FE-3A312D48D31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1" t="-389" r="10" b="21"/>
          <a:stretch/>
        </p:blipFill>
        <p:spPr>
          <a:xfrm>
            <a:off x="9829798" y="2155370"/>
            <a:ext cx="7775723" cy="7708655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3512BA-A657-B94B-8992-98C9107FC196}"/>
              </a:ext>
            </a:extLst>
          </p:cNvPr>
          <p:cNvSpPr txBox="1"/>
          <p:nvPr/>
        </p:nvSpPr>
        <p:spPr>
          <a:xfrm>
            <a:off x="604155" y="2578499"/>
            <a:ext cx="9062359" cy="720197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342900" indent="-342900"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 eaLnBrk="0" fontAlgn="base" hangingPunct="0">
              <a:spcAft>
                <a:spcPts val="2000"/>
              </a:spcAft>
              <a:defRPr/>
            </a:pPr>
            <a:r>
              <a:rPr lang="en-GB" kern="1200" dirty="0" err="1">
                <a:solidFill>
                  <a:srgbClr val="3F3F3F"/>
                </a:solidFill>
              </a:rPr>
              <a:t>Değerlendirmenin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planlanması</a:t>
            </a:r>
            <a:endParaRPr lang="en-GB" kern="1200" dirty="0">
              <a:solidFill>
                <a:srgbClr val="3F3F3F"/>
              </a:solidFill>
            </a:endParaRPr>
          </a:p>
          <a:p>
            <a:pPr lvl="0" eaLnBrk="0" fontAlgn="base" hangingPunct="0">
              <a:spcAft>
                <a:spcPts val="2000"/>
              </a:spcAft>
              <a:defRPr/>
            </a:pPr>
            <a:r>
              <a:rPr lang="en-GB" kern="1200" dirty="0">
                <a:solidFill>
                  <a:srgbClr val="3F3F3F"/>
                </a:solidFill>
              </a:rPr>
              <a:t>Program </a:t>
            </a:r>
            <a:r>
              <a:rPr lang="en-GB" kern="1200" dirty="0" err="1">
                <a:solidFill>
                  <a:srgbClr val="3F3F3F"/>
                </a:solidFill>
              </a:rPr>
              <a:t>faaliyetleri</a:t>
            </a:r>
            <a:r>
              <a:rPr lang="en-GB" kern="1200" dirty="0">
                <a:solidFill>
                  <a:srgbClr val="3F3F3F"/>
                </a:solidFill>
              </a:rPr>
              <a:t> - ne, ne zaman </a:t>
            </a:r>
            <a:r>
              <a:rPr lang="en-GB" kern="1200" dirty="0" err="1">
                <a:solidFill>
                  <a:srgbClr val="3F3F3F"/>
                </a:solidFill>
              </a:rPr>
              <a:t>ve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nerede</a:t>
            </a:r>
            <a:endParaRPr lang="en-GB" kern="1200" dirty="0">
              <a:solidFill>
                <a:srgbClr val="3F3F3F"/>
              </a:solidFill>
            </a:endParaRPr>
          </a:p>
          <a:p>
            <a:pPr lvl="0" eaLnBrk="0" fontAlgn="base" hangingPunct="0">
              <a:spcAft>
                <a:spcPts val="2000"/>
              </a:spcAft>
              <a:defRPr/>
            </a:pPr>
            <a:r>
              <a:rPr lang="en-GB" kern="1200" dirty="0">
                <a:solidFill>
                  <a:srgbClr val="3F3F3F"/>
                </a:solidFill>
              </a:rPr>
              <a:t>Roller </a:t>
            </a:r>
            <a:r>
              <a:rPr lang="en-GB" kern="1200" dirty="0" err="1">
                <a:solidFill>
                  <a:srgbClr val="3F3F3F"/>
                </a:solidFill>
              </a:rPr>
              <a:t>ve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sorumluluklar</a:t>
            </a:r>
            <a:endParaRPr lang="en-GB" kern="1200" dirty="0">
              <a:solidFill>
                <a:srgbClr val="3F3F3F"/>
              </a:solidFill>
            </a:endParaRPr>
          </a:p>
          <a:p>
            <a:pPr lvl="0" eaLnBrk="0" fontAlgn="base" hangingPunct="0">
              <a:spcAft>
                <a:spcPts val="2000"/>
              </a:spcAft>
              <a:defRPr/>
            </a:pPr>
            <a:r>
              <a:rPr lang="en-GB" kern="1200" dirty="0">
                <a:solidFill>
                  <a:srgbClr val="3F3F3F"/>
                </a:solidFill>
              </a:rPr>
              <a:t>Geri </a:t>
            </a:r>
            <a:r>
              <a:rPr lang="en-GB" kern="1200" dirty="0" err="1">
                <a:solidFill>
                  <a:srgbClr val="3F3F3F"/>
                </a:solidFill>
              </a:rPr>
              <a:t>bildirim</a:t>
            </a:r>
            <a:r>
              <a:rPr lang="en-GB" kern="1200" dirty="0">
                <a:solidFill>
                  <a:srgbClr val="3F3F3F"/>
                </a:solidFill>
              </a:rPr>
              <a:t>, </a:t>
            </a:r>
            <a:r>
              <a:rPr lang="en-GB" kern="1200" dirty="0" err="1">
                <a:solidFill>
                  <a:srgbClr val="3F3F3F"/>
                </a:solidFill>
              </a:rPr>
              <a:t>iletişim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ve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katılım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yaklaşımlarının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tasarlanması</a:t>
            </a:r>
            <a:endParaRPr lang="tr-TR" kern="1200" dirty="0">
              <a:solidFill>
                <a:srgbClr val="3F3F3F"/>
              </a:solidFill>
            </a:endParaRPr>
          </a:p>
          <a:p>
            <a:pPr eaLnBrk="0" fontAlgn="base" hangingPunct="0">
              <a:spcAft>
                <a:spcPts val="2000"/>
              </a:spcAft>
              <a:defRPr/>
            </a:pP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Her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türlü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inşa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işi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için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 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lokasyonlar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ve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tasarımlar</a:t>
            </a:r>
            <a:endParaRPr lang="en-GB" kern="1200" dirty="0">
              <a:solidFill>
                <a:srgbClr val="3F3F3F"/>
              </a:solidFill>
              <a:latin typeface="Open Sans"/>
              <a:ea typeface="Open Sans"/>
              <a:cs typeface="Open Sans"/>
            </a:endParaRPr>
          </a:p>
          <a:p>
            <a:pPr lvl="0" eaLnBrk="0" fontAlgn="base" hangingPunct="0">
              <a:spcAft>
                <a:spcPts val="2000"/>
              </a:spcAft>
              <a:defRPr/>
            </a:pPr>
            <a:r>
              <a:rPr lang="en-GB" kern="1200" dirty="0" err="1">
                <a:solidFill>
                  <a:srgbClr val="3F3F3F"/>
                </a:solidFill>
              </a:rPr>
              <a:t>Seçim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kriterleri</a:t>
            </a:r>
            <a:r>
              <a:rPr lang="en-GB" kern="1200" dirty="0">
                <a:solidFill>
                  <a:srgbClr val="3F3F3F"/>
                </a:solidFill>
              </a:rPr>
              <a:t>, </a:t>
            </a:r>
            <a:r>
              <a:rPr lang="en-GB" kern="1200" dirty="0" err="1">
                <a:solidFill>
                  <a:srgbClr val="3F3F3F"/>
                </a:solidFill>
              </a:rPr>
              <a:t>hedefleme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ve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dağıtım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süreçleri</a:t>
            </a:r>
            <a:endParaRPr lang="en-GB" kern="1200" dirty="0">
              <a:solidFill>
                <a:srgbClr val="3F3F3F"/>
              </a:solidFill>
            </a:endParaRPr>
          </a:p>
          <a:p>
            <a:pPr lvl="0" eaLnBrk="0" fontAlgn="base" hangingPunct="0">
              <a:spcAft>
                <a:spcPts val="2000"/>
              </a:spcAft>
              <a:defRPr/>
            </a:pPr>
            <a:r>
              <a:rPr lang="en-GB" kern="1200" dirty="0" err="1">
                <a:solidFill>
                  <a:srgbClr val="3F3F3F"/>
                </a:solidFill>
              </a:rPr>
              <a:t>Programdaki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herhangi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bir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değişiklik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</a:p>
          <a:p>
            <a:pPr eaLnBrk="0" fontAlgn="base" hangingPunct="0">
              <a:spcAft>
                <a:spcPts val="2000"/>
              </a:spcAft>
              <a:defRPr/>
            </a:pP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Zorluklar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ve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bunların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üstesinden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nasıl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gelineceği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,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örneğin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gecikmeler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,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finansman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kısıtları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veya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işe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 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yaramayan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faaliyetler</a:t>
            </a:r>
            <a:endParaRPr lang="en-GB" kern="1200" dirty="0">
              <a:solidFill>
                <a:srgbClr val="3F3F3F"/>
              </a:solidFill>
              <a:latin typeface="Open Sans"/>
              <a:ea typeface="Open Sans"/>
              <a:cs typeface="Open Sans"/>
            </a:endParaRPr>
          </a:p>
          <a:p>
            <a:pPr lvl="0" eaLnBrk="0" fontAlgn="base" hangingPunct="0">
              <a:spcAft>
                <a:spcPts val="2000"/>
              </a:spcAft>
              <a:defRPr/>
            </a:pPr>
            <a:r>
              <a:rPr lang="en-GB" kern="1200" dirty="0" err="1">
                <a:solidFill>
                  <a:srgbClr val="3F3F3F"/>
                </a:solidFill>
              </a:rPr>
              <a:t>Topluluk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geri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bildiriminde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dile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getirilen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konulara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göre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nasıl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hareket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edilir</a:t>
            </a:r>
            <a:r>
              <a:rPr lang="en-GB" kern="1200" dirty="0">
                <a:solidFill>
                  <a:srgbClr val="3F3F3F"/>
                </a:solidFill>
              </a:rPr>
              <a:t>?</a:t>
            </a:r>
          </a:p>
          <a:p>
            <a:pPr lvl="0" eaLnBrk="0" fontAlgn="base" hangingPunct="0">
              <a:spcAft>
                <a:spcPts val="2000"/>
              </a:spcAft>
              <a:defRPr/>
            </a:pPr>
            <a:r>
              <a:rPr lang="en-GB" kern="1200" dirty="0">
                <a:solidFill>
                  <a:srgbClr val="3F3F3F"/>
                </a:solidFill>
              </a:rPr>
              <a:t>Program </a:t>
            </a:r>
            <a:r>
              <a:rPr lang="en-GB" kern="1200" dirty="0" err="1">
                <a:solidFill>
                  <a:srgbClr val="3F3F3F"/>
                </a:solidFill>
              </a:rPr>
              <a:t>kapanışı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94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58595F-6899-634E-A344-82E54F1423E9}"/>
              </a:ext>
            </a:extLst>
          </p:cNvPr>
          <p:cNvSpPr txBox="1"/>
          <p:nvPr/>
        </p:nvSpPr>
        <p:spPr>
          <a:xfrm>
            <a:off x="8673769" y="1029413"/>
            <a:ext cx="9148865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4400" b="1" kern="1200" dirty="0" err="1">
                <a:solidFill>
                  <a:schemeClr val="bg1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Topluluk</a:t>
            </a:r>
            <a:r>
              <a:rPr lang="en-US" sz="4400" b="1" kern="1200" dirty="0">
                <a:solidFill>
                  <a:schemeClr val="bg1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lang="en-US" sz="4400" b="1" kern="1200" dirty="0" err="1">
                <a:solidFill>
                  <a:schemeClr val="bg1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komiteleri</a:t>
            </a:r>
            <a:r>
              <a:rPr lang="en-US" sz="4400" b="1" kern="1200" dirty="0">
                <a:solidFill>
                  <a:schemeClr val="bg1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lang="en-US" sz="4400" b="1" kern="1200" dirty="0" err="1">
                <a:solidFill>
                  <a:schemeClr val="bg1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ve</a:t>
            </a:r>
            <a:r>
              <a:rPr lang="en-US" sz="4400" b="1" kern="1200" dirty="0">
                <a:solidFill>
                  <a:schemeClr val="bg1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lang="en-US" sz="4400" b="1" kern="1200" dirty="0" err="1">
                <a:solidFill>
                  <a:schemeClr val="bg1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temsilcileri</a:t>
            </a:r>
            <a:r>
              <a:rPr lang="en-US" sz="4400" b="1" kern="1200" dirty="0">
                <a:solidFill>
                  <a:schemeClr val="bg1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lang="en-US" sz="4400" b="1" kern="1200" dirty="0" err="1">
                <a:solidFill>
                  <a:schemeClr val="bg1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ile</a:t>
            </a:r>
            <a:r>
              <a:rPr lang="en-US" sz="4400" b="1" kern="1200" dirty="0">
                <a:solidFill>
                  <a:schemeClr val="bg1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lang="en-US" sz="4400" b="1" kern="1200" dirty="0" err="1">
                <a:solidFill>
                  <a:schemeClr val="bg1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çalışma</a:t>
            </a:r>
            <a:r>
              <a:rPr lang="en-US" sz="4400" b="1" kern="1200" dirty="0">
                <a:solidFill>
                  <a:schemeClr val="bg1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4400" kern="1200" dirty="0" err="1">
                <a:solidFill>
                  <a:srgbClr val="FF0000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Tartışın</a:t>
            </a:r>
            <a:r>
              <a:rPr lang="en-US" sz="4400" kern="1200" dirty="0">
                <a:solidFill>
                  <a:srgbClr val="FF0000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...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tserrat" pitchFamily="2" charset="77"/>
              <a:ea typeface="Roboto Black" panose="02000000000000000000" pitchFamily="2" charset="0"/>
              <a:cs typeface="Open Sans Light" panose="020B0306030504020204" pitchFamily="34" charset="0"/>
              <a:sym typeface="Arial"/>
            </a:endParaRP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58108AD6-C3ED-714A-90FE-3A312D48D31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2" r="6"/>
          <a:stretch/>
        </p:blipFill>
        <p:spPr>
          <a:xfrm>
            <a:off x="0" y="0"/>
            <a:ext cx="8278586" cy="1028858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3512BA-A657-B94B-8992-98C9107FC196}"/>
              </a:ext>
            </a:extLst>
          </p:cNvPr>
          <p:cNvSpPr txBox="1"/>
          <p:nvPr/>
        </p:nvSpPr>
        <p:spPr>
          <a:xfrm>
            <a:off x="8673770" y="3486570"/>
            <a:ext cx="9148865" cy="63709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342900" indent="-342900"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 eaLnBrk="0" fontAlgn="base" hangingPunct="0">
              <a:defRPr/>
            </a:pPr>
            <a:r>
              <a:rPr lang="en-GB" kern="1200" dirty="0" err="1">
                <a:solidFill>
                  <a:srgbClr val="3F3F3F"/>
                </a:solidFill>
              </a:rPr>
              <a:t>Komitenin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veya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temsilcinin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daha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geniş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bir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topluluk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tarafından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güvenilir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olup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olmadığını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kontrol</a:t>
            </a:r>
            <a:r>
              <a:rPr lang="en-GB" kern="1200" dirty="0">
                <a:solidFill>
                  <a:srgbClr val="3F3F3F"/>
                </a:solidFill>
              </a:rPr>
              <a:t> e</a:t>
            </a:r>
            <a:r>
              <a:rPr lang="tr-TR" kern="1200" dirty="0" err="1">
                <a:solidFill>
                  <a:srgbClr val="3F3F3F"/>
                </a:solidFill>
              </a:rPr>
              <a:t>tmek</a:t>
            </a:r>
            <a:endParaRPr lang="en-GB" kern="1200" dirty="0">
              <a:solidFill>
                <a:srgbClr val="3F3F3F"/>
              </a:solidFill>
            </a:endParaRPr>
          </a:p>
          <a:p>
            <a:pPr lvl="0" eaLnBrk="0" fontAlgn="base" hangingPunct="0">
              <a:defRPr/>
            </a:pP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Komiteler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cinsiyet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açısından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dengeli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olmalı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ve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tüm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grupları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temsil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etmelidir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-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eğer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böyle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değilse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,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bu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grupların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katılımını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sağlamak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için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başka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yollar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bulunmalıdır</a:t>
            </a:r>
            <a:endParaRPr lang="tr-TR" kern="1200" dirty="0" err="1">
              <a:solidFill>
                <a:srgbClr val="3F3F3F"/>
              </a:solidFill>
            </a:endParaRPr>
          </a:p>
          <a:p>
            <a:pPr lvl="0" eaLnBrk="0" fontAlgn="base" hangingPunct="0">
              <a:defRPr/>
            </a:pPr>
            <a:r>
              <a:rPr lang="en-GB" kern="1200" dirty="0">
                <a:solidFill>
                  <a:srgbClr val="3F3F3F"/>
                </a:solidFill>
              </a:rPr>
              <a:t>Yeni </a:t>
            </a:r>
            <a:r>
              <a:rPr lang="en-GB" kern="1200" dirty="0" err="1">
                <a:solidFill>
                  <a:srgbClr val="3F3F3F"/>
                </a:solidFill>
              </a:rPr>
              <a:t>bir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komite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kuruluyorsa</a:t>
            </a:r>
            <a:r>
              <a:rPr lang="en-GB" kern="1200" dirty="0">
                <a:solidFill>
                  <a:srgbClr val="3F3F3F"/>
                </a:solidFill>
              </a:rPr>
              <a:t>, </a:t>
            </a:r>
            <a:r>
              <a:rPr lang="en-GB" kern="1200" dirty="0" err="1">
                <a:solidFill>
                  <a:srgbClr val="3F3F3F"/>
                </a:solidFill>
              </a:rPr>
              <a:t>üyeler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topluluk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tarafından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güvenli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ve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adil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süreçler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kullanılarak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seçilmelidir</a:t>
            </a:r>
            <a:endParaRPr lang="tr-TR" kern="1200" dirty="0">
              <a:solidFill>
                <a:srgbClr val="3F3F3F"/>
              </a:solidFill>
            </a:endParaRPr>
          </a:p>
          <a:p>
            <a:pPr lvl="0" eaLnBrk="0" fontAlgn="base" hangingPunct="0">
              <a:defRPr/>
            </a:pPr>
            <a:r>
              <a:rPr lang="en-GB" kern="1200" dirty="0">
                <a:solidFill>
                  <a:srgbClr val="3F3F3F"/>
                </a:solidFill>
              </a:rPr>
              <a:t>Net </a:t>
            </a:r>
            <a:r>
              <a:rPr lang="en-GB" kern="1200" dirty="0" err="1">
                <a:solidFill>
                  <a:srgbClr val="3F3F3F"/>
                </a:solidFill>
              </a:rPr>
              <a:t>beklentiler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</a:p>
          <a:p>
            <a:pPr lvl="0" eaLnBrk="0" fontAlgn="base" hangingPunct="0">
              <a:defRPr/>
            </a:pPr>
            <a:r>
              <a:rPr lang="en-GB" kern="1200" dirty="0" err="1">
                <a:solidFill>
                  <a:srgbClr val="3F3F3F"/>
                </a:solidFill>
              </a:rPr>
              <a:t>Komiteye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veya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temsilcilere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eğitim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vermek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</a:p>
          <a:p>
            <a:pPr lvl="0" eaLnBrk="0" fontAlgn="base" hangingPunct="0">
              <a:defRPr/>
            </a:pPr>
            <a:r>
              <a:rPr lang="en-GB" kern="1200" dirty="0" err="1">
                <a:solidFill>
                  <a:srgbClr val="3F3F3F"/>
                </a:solidFill>
              </a:rPr>
              <a:t>Komite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veya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temsilcinin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görevlerini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yerine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getirip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getirmediğini</a:t>
            </a:r>
            <a:r>
              <a:rPr lang="en-GB" kern="1200" dirty="0">
                <a:solidFill>
                  <a:srgbClr val="3F3F3F"/>
                </a:solidFill>
              </a:rPr>
              <a:t> </a:t>
            </a:r>
            <a:r>
              <a:rPr lang="en-GB" kern="1200" dirty="0" err="1">
                <a:solidFill>
                  <a:srgbClr val="3F3F3F"/>
                </a:solidFill>
              </a:rPr>
              <a:t>izlemek</a:t>
            </a:r>
            <a:endParaRPr lang="en-GB" kern="1200" dirty="0">
              <a:solidFill>
                <a:srgbClr val="3F3F3F"/>
              </a:solidFill>
            </a:endParaRPr>
          </a:p>
          <a:p>
            <a:pPr lvl="0" eaLnBrk="0" fontAlgn="base" hangingPunct="0">
              <a:defRPr/>
            </a:pP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Daha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geniş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bir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toplulukla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iletişim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kurmaya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devam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etmek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/>
              <a:ea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88922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B6CEBD8-5847-814A-A033-C231A21270AC}"/>
              </a:ext>
            </a:extLst>
          </p:cNvPr>
          <p:cNvSpPr txBox="1"/>
          <p:nvPr/>
        </p:nvSpPr>
        <p:spPr>
          <a:xfrm>
            <a:off x="703548" y="6939470"/>
            <a:ext cx="42789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Bir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topluluk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komitesi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vaka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çalışması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5333F"/>
              </a:solidFill>
              <a:effectLst/>
              <a:uLnTx/>
              <a:uFillTx/>
              <a:latin typeface="Roboto Black" panose="02000000000000000000" pitchFamily="2" charset="0"/>
              <a:ea typeface="Roboto Black" panose="02000000000000000000" pitchFamily="2" charset="0"/>
              <a:cs typeface="Open Sans Light" panose="020B03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C1E690-A4A7-2E42-8D5C-BD304CF4A069}"/>
              </a:ext>
            </a:extLst>
          </p:cNvPr>
          <p:cNvSpPr txBox="1"/>
          <p:nvPr/>
        </p:nvSpPr>
        <p:spPr>
          <a:xfrm>
            <a:off x="11752028" y="4446480"/>
            <a:ext cx="5832424" cy="535531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342900" indent="-342900"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Madagaskar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Kızılhaçı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,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bir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Köy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Eylem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Planı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geliştirmek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için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topluluk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komiteleriyle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birlikte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çalışmaktadır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.</a:t>
            </a:r>
          </a:p>
          <a:p>
            <a:pPr marL="0" indent="0" eaLnBrk="0" fontAlgn="base" hangingPunct="0">
              <a:spcAft>
                <a:spcPts val="1800"/>
              </a:spcAft>
              <a:buNone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Bir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toplulukta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bu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çok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iyi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sonuç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vermiştir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.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Komite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eğitilmiş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 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ve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desteklenmiş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, 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ve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sonunda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faaliyetleri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devralmıştır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 -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yolu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geliştirme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faaliyeti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de </a:t>
            </a:r>
            <a:r>
              <a:rPr lang="en-GB" kern="12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dahil</a:t>
            </a:r>
            <a:r>
              <a:rPr lang="en-GB" kern="12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.</a:t>
            </a:r>
            <a:endParaRPr lang="en-GB" sz="24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/>
              <a:ea typeface="Open Sans"/>
              <a:cs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Başka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toplulukta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komite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eğitilmemiş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ya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desteklenmemiştir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Çoğu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insan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komiteden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haberdar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değildi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komitede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alanlar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bile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rollerinden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emin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değildi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pic>
        <p:nvPicPr>
          <p:cNvPr id="4" name="Picture Placeholder 3" descr="A group of people sitting on the sand&#10;&#10;Description automatically generated with low confidence">
            <a:extLst>
              <a:ext uri="{FF2B5EF4-FFF2-40B4-BE49-F238E27FC236}">
                <a16:creationId xmlns:a16="http://schemas.microsoft.com/office/drawing/2014/main" id="{798D2B33-FCDB-0141-A25D-348491B90F4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156917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8"/>
          <p:cNvSpPr txBox="1"/>
          <p:nvPr/>
        </p:nvSpPr>
        <p:spPr>
          <a:xfrm>
            <a:off x="2339300" y="673365"/>
            <a:ext cx="10868700" cy="1983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128333"/>
              </a:lnSpc>
            </a:pP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Grup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çalışması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(30 </a:t>
            </a:r>
            <a:r>
              <a:rPr lang="en-GB" sz="48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dakika</a:t>
            </a:r>
            <a:r>
              <a:rPr lang="en-GB" sz="48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</a:p>
          <a:p>
            <a:pPr marL="0" marR="0" lvl="0" indent="0" algn="l" rtl="0">
              <a:lnSpc>
                <a:spcPct val="12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 err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Şubenize</a:t>
            </a:r>
            <a:r>
              <a:rPr lang="en-GB" sz="4800" b="1" dirty="0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katılım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429" name="Google Shape;429;p18"/>
          <p:cNvSpPr txBox="1"/>
          <p:nvPr/>
        </p:nvSpPr>
        <p:spPr>
          <a:xfrm>
            <a:off x="2339300" y="3164688"/>
            <a:ext cx="14170700" cy="5524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800" dirty="0">
                <a:effectLst/>
                <a:latin typeface="Open Sans"/>
                <a:ea typeface="Open Sans"/>
                <a:cs typeface="Open Sans"/>
              </a:rPr>
              <a:t>Kendi </a:t>
            </a:r>
            <a:r>
              <a:rPr lang="en-GB" sz="2800" dirty="0" err="1">
                <a:effectLst/>
                <a:latin typeface="Open Sans"/>
                <a:ea typeface="Open Sans"/>
                <a:cs typeface="Open Sans"/>
              </a:rPr>
              <a:t>şubenizden</a:t>
            </a:r>
            <a:r>
              <a:rPr lang="en-GB" sz="2800" dirty="0">
                <a:effectLst/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effectLst/>
                <a:latin typeface="Open Sans"/>
                <a:ea typeface="Open Sans"/>
                <a:cs typeface="Open Sans"/>
              </a:rPr>
              <a:t>bir</a:t>
            </a:r>
            <a:r>
              <a:rPr lang="en-GB" sz="2800" dirty="0">
                <a:effectLst/>
                <a:latin typeface="Open Sans"/>
                <a:ea typeface="Open Sans"/>
                <a:cs typeface="Open Sans"/>
              </a:rPr>
              <a:t> program </a:t>
            </a:r>
            <a:r>
              <a:rPr lang="en-GB" sz="2800" dirty="0" err="1">
                <a:effectLst/>
                <a:latin typeface="Open Sans"/>
                <a:ea typeface="Open Sans"/>
                <a:cs typeface="Open Sans"/>
              </a:rPr>
              <a:t>örneği</a:t>
            </a:r>
            <a:r>
              <a:rPr lang="en-GB" sz="2800" dirty="0">
                <a:effectLst/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effectLst/>
                <a:latin typeface="Open Sans"/>
                <a:ea typeface="Open Sans"/>
                <a:cs typeface="Open Sans"/>
              </a:rPr>
              <a:t>veya</a:t>
            </a:r>
            <a:r>
              <a:rPr lang="en-GB" sz="2800" dirty="0">
                <a:effectLst/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effectLst/>
                <a:latin typeface="Open Sans"/>
                <a:ea typeface="Open Sans"/>
                <a:cs typeface="Open Sans"/>
              </a:rPr>
              <a:t>aşağıdaki</a:t>
            </a:r>
            <a:r>
              <a:rPr lang="en-GB" sz="2800" dirty="0">
                <a:effectLst/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effectLst/>
                <a:latin typeface="Open Sans"/>
                <a:ea typeface="Open Sans"/>
                <a:cs typeface="Open Sans"/>
              </a:rPr>
              <a:t>senaryoyu</a:t>
            </a:r>
            <a:r>
              <a:rPr lang="en-GB" sz="2800" dirty="0">
                <a:effectLst/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effectLst/>
                <a:latin typeface="Open Sans"/>
                <a:ea typeface="Open Sans"/>
                <a:cs typeface="Open Sans"/>
              </a:rPr>
              <a:t>kullanarak</a:t>
            </a:r>
            <a:r>
              <a:rPr lang="en-GB" sz="2800" dirty="0">
                <a:effectLst/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effectLst/>
                <a:latin typeface="Open Sans"/>
                <a:ea typeface="Open Sans"/>
                <a:cs typeface="Open Sans"/>
              </a:rPr>
              <a:t>lütfen</a:t>
            </a:r>
            <a:r>
              <a:rPr lang="en-GB" sz="2800" dirty="0">
                <a:effectLst/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effectLst/>
                <a:latin typeface="Open Sans"/>
                <a:ea typeface="Open Sans"/>
                <a:cs typeface="Open Sans"/>
              </a:rPr>
              <a:t>tartışınız</a:t>
            </a:r>
            <a:r>
              <a:rPr lang="en-GB" sz="2800" dirty="0">
                <a:effectLst/>
                <a:latin typeface="Open Sans"/>
                <a:ea typeface="Open Sans"/>
                <a:cs typeface="Open Sans"/>
              </a:rPr>
              <a:t>:</a:t>
            </a:r>
          </a:p>
          <a:p>
            <a:pPr marL="137160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toplulukla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tartışacağınız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kararlar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veya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konular</a:t>
            </a:r>
            <a:endParaRPr lang="en-GB" sz="2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7160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KİM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</a:t>
            </a:r>
            <a:r>
              <a:rPr lang="tr-TR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opluluk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içinde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katılım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sağlayacağınız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katılması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gereken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kişiler</a:t>
            </a:r>
            <a:endParaRPr lang="en-GB" sz="2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7160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NASIL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</a:t>
            </a:r>
            <a:r>
              <a:rPr lang="tr-TR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katılım</a:t>
            </a: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yöntemlerin</a:t>
            </a:r>
            <a:r>
              <a:rPr lang="tr-TR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kullanımı</a:t>
            </a:r>
            <a:endParaRPr lang="en-GB" sz="2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Aft>
                <a:spcPts val="1200"/>
              </a:spcAft>
            </a:pPr>
            <a:r>
              <a:rPr lang="tr-TR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Senaryo</a:t>
            </a:r>
            <a:endParaRPr lang="en-GB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800" dirty="0" err="1">
                <a:latin typeface="Open Sans"/>
                <a:ea typeface="Open Sans"/>
                <a:cs typeface="Open Sans"/>
              </a:rPr>
              <a:t>Şubenizde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yeni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bir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nakit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temelli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yardım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programı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başlatıyorsunuz</a:t>
            </a:r>
            <a:r>
              <a:rPr lang="en-GB" sz="2800" dirty="0">
                <a:latin typeface="Open Sans"/>
                <a:ea typeface="Open Sans"/>
                <a:cs typeface="Open Sans"/>
              </a:rPr>
              <a:t>. Program,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bölgedeki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kuraklık</a:t>
            </a:r>
            <a:r>
              <a:rPr lang="en-GB" sz="2800" dirty="0">
                <a:latin typeface="Open Sans"/>
                <a:ea typeface="Open Sans"/>
                <a:cs typeface="Open Sans"/>
              </a:rPr>
              <a:t>/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sel</a:t>
            </a:r>
            <a:r>
              <a:rPr lang="en-GB" sz="2800" dirty="0">
                <a:latin typeface="Open Sans"/>
                <a:ea typeface="Open Sans"/>
                <a:cs typeface="Open Sans"/>
              </a:rPr>
              <a:t>/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çatışma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(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birini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seçin</a:t>
            </a:r>
            <a:r>
              <a:rPr lang="en-GB" sz="2800" dirty="0">
                <a:latin typeface="Open Sans"/>
                <a:ea typeface="Open Sans"/>
                <a:cs typeface="Open Sans"/>
              </a:rPr>
              <a:t>)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sonrasında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hassas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durumdaki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insanlara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altı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ay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boyunca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temel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gıda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ihtiyaçlarını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karşılayacak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aylık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bir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miktar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sağlamayı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amaçlıyor</a:t>
            </a:r>
            <a:r>
              <a:rPr lang="en-GB" sz="2800" dirty="0">
                <a:latin typeface="Open Sans"/>
                <a:ea typeface="Open Sans"/>
                <a:cs typeface="Open Sans"/>
              </a:rPr>
              <a:t>. Merkez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sizden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nakit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temelli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yardım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programı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kapsamında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şubeniz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tarafından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desteklenecek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topluluklarla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görüşmenizi</a:t>
            </a:r>
            <a:r>
              <a:rPr lang="en-GB" sz="2800" dirty="0">
                <a:latin typeface="Open Sans"/>
                <a:ea typeface="Open Sans"/>
                <a:cs typeface="Open Sans"/>
              </a:rPr>
              <a:t> </a:t>
            </a:r>
            <a:r>
              <a:rPr lang="en-GB" sz="2800" dirty="0" err="1">
                <a:latin typeface="Open Sans"/>
                <a:ea typeface="Open Sans"/>
                <a:cs typeface="Open Sans"/>
              </a:rPr>
              <a:t>istedi</a:t>
            </a:r>
            <a:r>
              <a:rPr lang="en-GB" sz="2800" dirty="0">
                <a:latin typeface="Open Sans"/>
                <a:ea typeface="Open Sans"/>
                <a:cs typeface="Open Sans"/>
              </a:rPr>
              <a:t>.</a:t>
            </a:r>
          </a:p>
        </p:txBody>
      </p:sp>
      <p:grpSp>
        <p:nvGrpSpPr>
          <p:cNvPr id="430" name="Google Shape;430;p18"/>
          <p:cNvGrpSpPr/>
          <p:nvPr/>
        </p:nvGrpSpPr>
        <p:grpSpPr>
          <a:xfrm>
            <a:off x="465369" y="648484"/>
            <a:ext cx="1768596" cy="1690146"/>
            <a:chOff x="9817404" y="685187"/>
            <a:chExt cx="3283485" cy="3481483"/>
          </a:xfrm>
        </p:grpSpPr>
        <p:sp>
          <p:nvSpPr>
            <p:cNvPr id="431" name="Google Shape;431;p18"/>
            <p:cNvSpPr/>
            <p:nvPr/>
          </p:nvSpPr>
          <p:spPr>
            <a:xfrm>
              <a:off x="10012964" y="944155"/>
              <a:ext cx="3001108" cy="3001108"/>
            </a:xfrm>
            <a:prstGeom prst="ellipse">
              <a:avLst/>
            </a:prstGeom>
            <a:solidFill>
              <a:srgbClr val="EBECE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32" name="Google Shape;432;p18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817404" y="685187"/>
              <a:ext cx="3283485" cy="348148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32B3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133e5729-7bb1-4685-bd1f-c5e580a2ee33" xsi:nil="true"/>
    <lcf76f155ced4ddcb4097134ff3c332f xmlns="cf328f71-004c-4ec5-8aac-4c1fe87c002c">
      <Terms xmlns="http://schemas.microsoft.com/office/infopath/2007/PartnerControls"/>
    </lcf76f155ced4ddcb4097134ff3c332f>
    <SharingLink xmlns="cf328f71-004c-4ec5-8aac-4c1fe87c002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EE9237482712449971AC4496F4F58A" ma:contentTypeVersion="21" ma:contentTypeDescription="Create a new document." ma:contentTypeScope="" ma:versionID="371a55670b36c1453381dad92e03020a">
  <xsd:schema xmlns:xsd="http://www.w3.org/2001/XMLSchema" xmlns:xs="http://www.w3.org/2001/XMLSchema" xmlns:p="http://schemas.microsoft.com/office/2006/metadata/properties" xmlns:ns1="http://schemas.microsoft.com/sharepoint/v3" xmlns:ns2="133e5729-7bb1-4685-bd1f-c5e580a2ee33" xmlns:ns3="cf328f71-004c-4ec5-8aac-4c1fe87c002c" targetNamespace="http://schemas.microsoft.com/office/2006/metadata/properties" ma:root="true" ma:fieldsID="bccec711ce68aa3d4cfc5b67e25e9f3e" ns1:_="" ns2:_="" ns3:_="">
    <xsd:import namespace="http://schemas.microsoft.com/sharepoint/v3"/>
    <xsd:import namespace="133e5729-7bb1-4685-bd1f-c5e580a2ee33"/>
    <xsd:import namespace="cf328f71-004c-4ec5-8aac-4c1fe87c002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LengthInSeconds" minOccurs="0"/>
                <xsd:element ref="ns3:SharingLink" minOccurs="0"/>
                <xsd:element ref="ns3:lcf76f155ced4ddcb4097134ff3c332f" minOccurs="0"/>
                <xsd:element ref="ns2:TaxCatchAll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3e5729-7bb1-4685-bd1f-c5e580a2ee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5cc3d5bd-c7ff-448c-a8db-21860a682db1}" ma:internalName="TaxCatchAll" ma:showField="CatchAllData" ma:web="133e5729-7bb1-4685-bd1f-c5e580a2ee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28f71-004c-4ec5-8aac-4c1fe87c00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SharingLink" ma:index="21" nillable="true" ma:displayName="Sharing Link" ma:format="Dropdown" ma:internalName="SharingLink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14f832c-f6f1-485d-8901-6765a4832c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A62C01-CEB7-4F23-B41A-1DFACB2DAFD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9BE4F8-6B3F-4706-8570-22C906A76D41}">
  <ds:schemaRefs>
    <ds:schemaRef ds:uri="http://schemas.microsoft.com/office/2006/metadata/properties"/>
    <ds:schemaRef ds:uri="http://schemas.microsoft.com/office/infopath/2007/PartnerControls"/>
    <ds:schemaRef ds:uri="133e5729-7bb1-4685-bd1f-c5e580a2ee33"/>
    <ds:schemaRef ds:uri="cf328f71-004c-4ec5-8aac-4c1fe87c002c"/>
    <ds:schemaRef ds:uri="http://schemas.microsoft.com/sharepoint/v3"/>
    <ds:schemaRef ds:uri="0b604a3c-689d-4a12-8886-2474bf82c5e0"/>
    <ds:schemaRef ds:uri="5f436d2a-0bd7-42ee-8550-6f2938479fcf"/>
  </ds:schemaRefs>
</ds:datastoreItem>
</file>

<file path=customXml/itemProps3.xml><?xml version="1.0" encoding="utf-8"?>
<ds:datastoreItem xmlns:ds="http://schemas.openxmlformats.org/officeDocument/2006/customXml" ds:itemID="{362B67E7-3566-4AF6-8EE0-196794433D66}"/>
</file>

<file path=docProps/app.xml><?xml version="1.0" encoding="utf-8"?>
<Properties xmlns="http://schemas.openxmlformats.org/officeDocument/2006/extended-properties" xmlns:vt="http://schemas.openxmlformats.org/officeDocument/2006/docPropsVTypes">
  <TotalTime>2789</TotalTime>
  <Words>1891</Words>
  <Application>Microsoft Office PowerPoint</Application>
  <PresentationFormat>Özel</PresentationFormat>
  <Paragraphs>196</Paragraphs>
  <Slides>13</Slides>
  <Notes>13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3</vt:i4>
      </vt:variant>
      <vt:variant>
        <vt:lpstr>Slayt Başlıkları</vt:lpstr>
      </vt:variant>
      <vt:variant>
        <vt:i4>13</vt:i4>
      </vt:variant>
    </vt:vector>
  </HeadingPairs>
  <TitlesOfParts>
    <vt:vector size="23" baseType="lpstr">
      <vt:lpstr>Open Sans</vt:lpstr>
      <vt:lpstr>Montserrat SemiBold</vt:lpstr>
      <vt:lpstr>Calibri</vt:lpstr>
      <vt:lpstr>Montserrat</vt:lpstr>
      <vt:lpstr>Roboto Black</vt:lpstr>
      <vt:lpstr>Roboto</vt:lpstr>
      <vt:lpstr>Arial</vt:lpstr>
      <vt:lpstr>Office Theme</vt:lpstr>
      <vt:lpstr>3_Office Theme</vt:lpstr>
      <vt:lpstr>4_Office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ASUS</cp:lastModifiedBy>
  <cp:revision>130</cp:revision>
  <dcterms:created xsi:type="dcterms:W3CDTF">2015-02-25T15:20:40Z</dcterms:created>
  <dcterms:modified xsi:type="dcterms:W3CDTF">2024-04-01T20:00:27Z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Theme:3</vt:lpwstr>
  </property>
  <property fmtid="{D5CDD505-2E9C-101B-9397-08002B2CF9AE}" pid="3" name="ClassificationContentMarkingFooterText">
    <vt:lpwstr>Public</vt:lpwstr>
  </property>
  <property fmtid="{D5CDD505-2E9C-101B-9397-08002B2CF9AE}" pid="4" name="ContentTypeId">
    <vt:lpwstr>0x01010088EE9237482712449971AC4496F4F58A</vt:lpwstr>
  </property>
  <property fmtid="{D5CDD505-2E9C-101B-9397-08002B2CF9AE}" pid="5" name="MSIP_Label_caf3f7fd-5cd4-4287-9002-aceb9af13c42_ActionId">
    <vt:lpwstr>98914512-19f6-4061-9779-4951b676cdfc</vt:lpwstr>
  </property>
  <property fmtid="{D5CDD505-2E9C-101B-9397-08002B2CF9AE}" pid="6" name="MSIP_Label_caf3f7fd-5cd4-4287-9002-aceb9af13c42_ContentBits">
    <vt:lpwstr>2</vt:lpwstr>
  </property>
  <property fmtid="{D5CDD505-2E9C-101B-9397-08002B2CF9AE}" pid="7" name="MSIP_Label_caf3f7fd-5cd4-4287-9002-aceb9af13c42_Enabled">
    <vt:lpwstr>true</vt:lpwstr>
  </property>
  <property fmtid="{D5CDD505-2E9C-101B-9397-08002B2CF9AE}" pid="8" name="MSIP_Label_caf3f7fd-5cd4-4287-9002-aceb9af13c42_Method">
    <vt:lpwstr>Privileged</vt:lpwstr>
  </property>
  <property fmtid="{D5CDD505-2E9C-101B-9397-08002B2CF9AE}" pid="9" name="MSIP_Label_caf3f7fd-5cd4-4287-9002-aceb9af13c42_Name">
    <vt:lpwstr>Public</vt:lpwstr>
  </property>
  <property fmtid="{D5CDD505-2E9C-101B-9397-08002B2CF9AE}" pid="10" name="MSIP_Label_caf3f7fd-5cd4-4287-9002-aceb9af13c42_SetDate">
    <vt:lpwstr>2022-04-22T16:33:11Z</vt:lpwstr>
  </property>
  <property fmtid="{D5CDD505-2E9C-101B-9397-08002B2CF9AE}" pid="11" name="MSIP_Label_caf3f7fd-5cd4-4287-9002-aceb9af13c42_SiteId">
    <vt:lpwstr>a2b53be5-734e-4e6c-ab0d-d184f60fd917</vt:lpwstr>
  </property>
  <property fmtid="{D5CDD505-2E9C-101B-9397-08002B2CF9AE}" pid="12" name="NXPowerLiteLastOptimized">
    <vt:lpwstr>2359557</vt:lpwstr>
  </property>
  <property fmtid="{D5CDD505-2E9C-101B-9397-08002B2CF9AE}" pid="13" name="NXPowerLiteSettings">
    <vt:lpwstr>F7000400038000</vt:lpwstr>
  </property>
  <property fmtid="{D5CDD505-2E9C-101B-9397-08002B2CF9AE}" pid="14" name="NXPowerLiteVersion">
    <vt:lpwstr>S10.0.0</vt:lpwstr>
  </property>
  <property fmtid="{D5CDD505-2E9C-101B-9397-08002B2CF9AE}" pid="15" name="MediaServiceImageTags">
    <vt:lpwstr/>
  </property>
</Properties>
</file>