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7BBF594E_62AEE719.xml" ContentType="application/vnd.ms-powerpoint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54" r:id="rId4"/>
    <p:sldMasterId id="2147483791" r:id="rId5"/>
    <p:sldMasterId id="2147483884" r:id="rId6"/>
  </p:sldMasterIdLst>
  <p:notesMasterIdLst>
    <p:notesMasterId r:id="rId17"/>
  </p:notesMasterIdLst>
  <p:sldIdLst>
    <p:sldId id="2076137780" r:id="rId7"/>
    <p:sldId id="2076137831" r:id="rId8"/>
    <p:sldId id="587" r:id="rId9"/>
    <p:sldId id="4068" r:id="rId10"/>
    <p:sldId id="2076137781" r:id="rId11"/>
    <p:sldId id="2076137808" r:id="rId12"/>
    <p:sldId id="2076137805" r:id="rId13"/>
    <p:sldId id="2076137806" r:id="rId14"/>
    <p:sldId id="2076137830" r:id="rId15"/>
    <p:sldId id="2076137775" r:id="rId16"/>
  </p:sldIdLst>
  <p:sldSz cx="18288000" cy="10288588"/>
  <p:notesSz cx="6858000" cy="9144000"/>
  <p:embeddedFontLst>
    <p:embeddedFont>
      <p:font typeface="Montserrat" panose="00000500000000000000" pitchFamily="2" charset="0"/>
      <p:regular r:id="rId18"/>
      <p:bold r:id="rId19"/>
      <p:italic r:id="rId20"/>
      <p:boldItalic r:id="rId21"/>
    </p:embeddedFont>
    <p:embeddedFont>
      <p:font typeface="Montserrat SemiBold" panose="00000700000000000000" pitchFamily="2" charset="0"/>
      <p:regular r:id="rId22"/>
      <p:bold r:id="rId23"/>
      <p:italic r:id="rId24"/>
      <p:boldItalic r:id="rId25"/>
    </p:embeddedFont>
    <p:embeddedFont>
      <p:font typeface="Open Sans" panose="020B0606030504020204" pitchFamily="34" charset="0"/>
      <p:regular r:id="rId26"/>
      <p:bold r:id="rId27"/>
      <p:italic r:id="rId28"/>
      <p:boldItalic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  <p:embeddedFont>
      <p:font typeface="Roboto Black" panose="02000000000000000000" pitchFamily="2" charset="0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3" roundtripDataSignature="AMtx7mjihKAmEJ296M5KiLnW8MdpjOHK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7C2B00-AFDC-DE43-C893-5B1B58642409}" name="Sharon Reader" initials="SR" userId="ca5c8e1e0ed0967f" providerId="Windows Live"/>
  <p188:author id="{440A6D1E-EA8E-B7B9-2173-98BE0F377C54}" name="Pelin KOC" initials="PK" userId="S::pelin.koc@ifrc.org::c702b6a0-c3d0-431a-a2ef-347314b15e10" providerId="AD"/>
  <p188:author id="{5E84FAFF-A465-F3D2-E8A9-1E8964DEEB9A}" name="Ombretta BAGGIO" initials="OB" userId="S::ombretta.baggio@ifrc.org::7b3fb4fe-2684-4892-9f38-a1ec0f99715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81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DDAD9CC-BE5E-492C-9966-A0CB59E24631}">
  <a:tblStyle styleId="{3DDAD9CC-BE5E-492C-9966-A0CB59E2463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29"/>
    <p:restoredTop sz="90283" autoAdjust="0"/>
  </p:normalViewPr>
  <p:slideViewPr>
    <p:cSldViewPr snapToGrid="0">
      <p:cViewPr varScale="1">
        <p:scale>
          <a:sx n="66" d="100"/>
          <a:sy n="66" d="100"/>
        </p:scale>
        <p:origin x="119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53" Type="http://customschemas.google.com/relationships/presentationmetadata" Target="metadata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59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lin KOC" userId="S::pelin.koc@ifrc.org::c702b6a0-c3d0-431a-a2ef-347314b15e10" providerId="AD" clId="Web-{7288BA3B-AD99-6411-9D38-ACC596F019FC}"/>
    <pc:docChg chg="mod modSld">
      <pc:chgData name="Pelin KOC" userId="S::pelin.koc@ifrc.org::c702b6a0-c3d0-431a-a2ef-347314b15e10" providerId="AD" clId="Web-{7288BA3B-AD99-6411-9D38-ACC596F019FC}" dt="2024-03-14T13:37:14.100" v="89" actId="20577"/>
      <pc:docMkLst>
        <pc:docMk/>
      </pc:docMkLst>
      <pc:sldChg chg="modSp">
        <pc:chgData name="Pelin KOC" userId="S::pelin.koc@ifrc.org::c702b6a0-c3d0-431a-a2ef-347314b15e10" providerId="AD" clId="Web-{7288BA3B-AD99-6411-9D38-ACC596F019FC}" dt="2024-03-14T12:53:54.113" v="20" actId="20577"/>
        <pc:sldMkLst>
          <pc:docMk/>
          <pc:sldMk cId="3547190651" sldId="4068"/>
        </pc:sldMkLst>
        <pc:spChg chg="mod">
          <ac:chgData name="Pelin KOC" userId="S::pelin.koc@ifrc.org::c702b6a0-c3d0-431a-a2ef-347314b15e10" providerId="AD" clId="Web-{7288BA3B-AD99-6411-9D38-ACC596F019FC}" dt="2024-03-14T12:53:54.113" v="20" actId="20577"/>
          <ac:spMkLst>
            <pc:docMk/>
            <pc:sldMk cId="3547190651" sldId="4068"/>
            <ac:spMk id="2" creationId="{D8F757B2-D83E-8B8F-2E8D-DD2A8B3845AC}"/>
          </ac:spMkLst>
        </pc:spChg>
      </pc:sldChg>
      <pc:sldChg chg="modSp">
        <pc:chgData name="Pelin KOC" userId="S::pelin.koc@ifrc.org::c702b6a0-c3d0-431a-a2ef-347314b15e10" providerId="AD" clId="Web-{7288BA3B-AD99-6411-9D38-ACC596F019FC}" dt="2024-03-14T12:53:31.175" v="1" actId="20577"/>
        <pc:sldMkLst>
          <pc:docMk/>
          <pc:sldMk cId="0" sldId="2076137780"/>
        </pc:sldMkLst>
        <pc:spChg chg="mod">
          <ac:chgData name="Pelin KOC" userId="S::pelin.koc@ifrc.org::c702b6a0-c3d0-431a-a2ef-347314b15e10" providerId="AD" clId="Web-{7288BA3B-AD99-6411-9D38-ACC596F019FC}" dt="2024-03-14T12:53:31.175" v="1" actId="20577"/>
          <ac:spMkLst>
            <pc:docMk/>
            <pc:sldMk cId="0" sldId="2076137780"/>
            <ac:spMk id="466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7288BA3B-AD99-6411-9D38-ACC596F019FC}" dt="2024-03-14T13:30:35.651" v="60" actId="20577"/>
        <pc:sldMkLst>
          <pc:docMk/>
          <pc:sldMk cId="4122184533" sldId="2076137781"/>
        </pc:sldMkLst>
        <pc:graphicFrameChg chg="modGraphic">
          <ac:chgData name="Pelin KOC" userId="S::pelin.koc@ifrc.org::c702b6a0-c3d0-431a-a2ef-347314b15e10" providerId="AD" clId="Web-{7288BA3B-AD99-6411-9D38-ACC596F019FC}" dt="2024-03-14T13:30:35.651" v="60" actId="20577"/>
          <ac:graphicFrameMkLst>
            <pc:docMk/>
            <pc:sldMk cId="4122184533" sldId="2076137781"/>
            <ac:graphicFrameMk id="6" creationId="{1620C59B-2CFD-284C-B201-57969EB4C891}"/>
          </ac:graphicFrameMkLst>
        </pc:graphicFrameChg>
      </pc:sldChg>
      <pc:sldChg chg="modSp">
        <pc:chgData name="Pelin KOC" userId="S::pelin.koc@ifrc.org::c702b6a0-c3d0-431a-a2ef-347314b15e10" providerId="AD" clId="Web-{7288BA3B-AD99-6411-9D38-ACC596F019FC}" dt="2024-03-14T13:33:21.061" v="70" actId="20577"/>
        <pc:sldMkLst>
          <pc:docMk/>
          <pc:sldMk cId="1377875295" sldId="2076137805"/>
        </pc:sldMkLst>
        <pc:spChg chg="mod">
          <ac:chgData name="Pelin KOC" userId="S::pelin.koc@ifrc.org::c702b6a0-c3d0-431a-a2ef-347314b15e10" providerId="AD" clId="Web-{7288BA3B-AD99-6411-9D38-ACC596F019FC}" dt="2024-03-14T13:33:21.061" v="70" actId="20577"/>
          <ac:spMkLst>
            <pc:docMk/>
            <pc:sldMk cId="1377875295" sldId="2076137805"/>
            <ac:spMk id="4" creationId="{3C64D0EB-6967-44D1-BF0A-D8EEA8B3094A}"/>
          </ac:spMkLst>
        </pc:spChg>
      </pc:sldChg>
      <pc:sldChg chg="addCm">
        <pc:chgData name="Pelin KOC" userId="S::pelin.koc@ifrc.org::c702b6a0-c3d0-431a-a2ef-347314b15e10" providerId="AD" clId="Web-{7288BA3B-AD99-6411-9D38-ACC596F019FC}" dt="2024-03-14T13:34:03.202" v="72"/>
        <pc:sldMkLst>
          <pc:docMk/>
          <pc:sldMk cId="1655629593" sldId="207613780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elin KOC" userId="S::pelin.koc@ifrc.org::c702b6a0-c3d0-431a-a2ef-347314b15e10" providerId="AD" clId="Web-{7288BA3B-AD99-6411-9D38-ACC596F019FC}" dt="2024-03-14T13:34:03.202" v="72"/>
              <pc2:cmMkLst xmlns:pc2="http://schemas.microsoft.com/office/powerpoint/2019/9/main/command">
                <pc:docMk/>
                <pc:sldMk cId="1655629593" sldId="2076137806"/>
                <pc2:cmMk id="{453D4F38-AD06-4E7A-9E33-3818F8B6A1A8}"/>
              </pc2:cmMkLst>
            </pc226:cmChg>
          </p:ext>
        </pc:extLst>
      </pc:sldChg>
      <pc:sldChg chg="modSp">
        <pc:chgData name="Pelin KOC" userId="S::pelin.koc@ifrc.org::c702b6a0-c3d0-431a-a2ef-347314b15e10" providerId="AD" clId="Web-{7288BA3B-AD99-6411-9D38-ACC596F019FC}" dt="2024-03-14T13:37:14.100" v="89" actId="20577"/>
        <pc:sldMkLst>
          <pc:docMk/>
          <pc:sldMk cId="2905661429" sldId="2076137830"/>
        </pc:sldMkLst>
        <pc:spChg chg="mod">
          <ac:chgData name="Pelin KOC" userId="S::pelin.koc@ifrc.org::c702b6a0-c3d0-431a-a2ef-347314b15e10" providerId="AD" clId="Web-{7288BA3B-AD99-6411-9D38-ACC596F019FC}" dt="2024-03-14T13:37:14.100" v="89" actId="20577"/>
          <ac:spMkLst>
            <pc:docMk/>
            <pc:sldMk cId="2905661429" sldId="2076137830"/>
            <ac:spMk id="2" creationId="{8B9404D7-AD97-E655-4038-83B66444A68C}"/>
          </ac:spMkLst>
        </pc:spChg>
        <pc:spChg chg="mod">
          <ac:chgData name="Pelin KOC" userId="S::pelin.koc@ifrc.org::c702b6a0-c3d0-431a-a2ef-347314b15e10" providerId="AD" clId="Web-{7288BA3B-AD99-6411-9D38-ACC596F019FC}" dt="2024-03-14T13:36:25.020" v="83" actId="1076"/>
          <ac:spMkLst>
            <pc:docMk/>
            <pc:sldMk cId="2905661429" sldId="2076137830"/>
            <ac:spMk id="680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7288BA3B-AD99-6411-9D38-ACC596F019FC}" dt="2024-03-14T12:53:43.051" v="12" actId="20577"/>
        <pc:sldMkLst>
          <pc:docMk/>
          <pc:sldMk cId="3010878660" sldId="2076137831"/>
        </pc:sldMkLst>
        <pc:spChg chg="mod">
          <ac:chgData name="Pelin KOC" userId="S::pelin.koc@ifrc.org::c702b6a0-c3d0-431a-a2ef-347314b15e10" providerId="AD" clId="Web-{7288BA3B-AD99-6411-9D38-ACC596F019FC}" dt="2024-03-14T12:53:43.051" v="12" actId="20577"/>
          <ac:spMkLst>
            <pc:docMk/>
            <pc:sldMk cId="3010878660" sldId="2076137831"/>
            <ac:spMk id="680" creationId="{00000000-0000-0000-0000-000000000000}"/>
          </ac:spMkLst>
        </pc:spChg>
      </pc:sldChg>
    </pc:docChg>
  </pc:docChgLst>
  <pc:docChgLst>
    <pc:chgData name="Vefa AFRIKACH KOTAN" userId="8c72db24-8de4-4084-89a3-bc6f0686e5d6" providerId="ADAL" clId="{5DE08B09-1936-46DB-9F5B-4EC1D674FFB2}"/>
    <pc:docChg chg="modSld">
      <pc:chgData name="Vefa AFRIKACH KOTAN" userId="8c72db24-8de4-4084-89a3-bc6f0686e5d6" providerId="ADAL" clId="{5DE08B09-1936-46DB-9F5B-4EC1D674FFB2}" dt="2024-03-05T06:03:49.323" v="1" actId="729"/>
      <pc:docMkLst>
        <pc:docMk/>
      </pc:docMkLst>
      <pc:sldChg chg="mod modShow">
        <pc:chgData name="Vefa AFRIKACH KOTAN" userId="8c72db24-8de4-4084-89a3-bc6f0686e5d6" providerId="ADAL" clId="{5DE08B09-1936-46DB-9F5B-4EC1D674FFB2}" dt="2024-03-05T06:03:49.323" v="1" actId="729"/>
        <pc:sldMkLst>
          <pc:docMk/>
          <pc:sldMk cId="4051032769" sldId="587"/>
        </pc:sldMkLst>
      </pc:sldChg>
      <pc:sldChg chg="mod modShow">
        <pc:chgData name="Vefa AFRIKACH KOTAN" userId="8c72db24-8de4-4084-89a3-bc6f0686e5d6" providerId="ADAL" clId="{5DE08B09-1936-46DB-9F5B-4EC1D674FFB2}" dt="2024-03-05T06:03:44.452" v="0" actId="729"/>
        <pc:sldMkLst>
          <pc:docMk/>
          <pc:sldMk cId="3010878660" sldId="2076137831"/>
        </pc:sldMkLst>
      </pc:sldChg>
    </pc:docChg>
  </pc:docChgLst>
  <pc:docChgLst>
    <pc:chgData name="Vefa AFRIKACH KOTAN" userId="8c72db24-8de4-4084-89a3-bc6f0686e5d6" providerId="ADAL" clId="{B2DFF32A-2BFA-4203-B2A8-6A75DCE2C0C8}"/>
    <pc:docChg chg="undo custSel modSld">
      <pc:chgData name="Vefa AFRIKACH KOTAN" userId="8c72db24-8de4-4084-89a3-bc6f0686e5d6" providerId="ADAL" clId="{B2DFF32A-2BFA-4203-B2A8-6A75DCE2C0C8}" dt="2024-04-02T09:37:59.203" v="31" actId="20577"/>
      <pc:docMkLst>
        <pc:docMk/>
      </pc:docMkLst>
      <pc:sldChg chg="modSp mod">
        <pc:chgData name="Vefa AFRIKACH KOTAN" userId="8c72db24-8de4-4084-89a3-bc6f0686e5d6" providerId="ADAL" clId="{B2DFF32A-2BFA-4203-B2A8-6A75DCE2C0C8}" dt="2024-04-02T09:37:59.203" v="31" actId="20577"/>
        <pc:sldMkLst>
          <pc:docMk/>
          <pc:sldMk cId="1655629593" sldId="2076137806"/>
        </pc:sldMkLst>
        <pc:spChg chg="mod">
          <ac:chgData name="Vefa AFRIKACH KOTAN" userId="8c72db24-8de4-4084-89a3-bc6f0686e5d6" providerId="ADAL" clId="{B2DFF32A-2BFA-4203-B2A8-6A75DCE2C0C8}" dt="2024-04-02T09:37:59.203" v="31" actId="20577"/>
          <ac:spMkLst>
            <pc:docMk/>
            <pc:sldMk cId="1655629593" sldId="2076137806"/>
            <ac:spMk id="2" creationId="{2757447F-C9B5-472D-92A2-F545A5BAD937}"/>
          </ac:spMkLst>
        </pc:spChg>
        <pc:spChg chg="mod">
          <ac:chgData name="Vefa AFRIKACH KOTAN" userId="8c72db24-8de4-4084-89a3-bc6f0686e5d6" providerId="ADAL" clId="{B2DFF32A-2BFA-4203-B2A8-6A75DCE2C0C8}" dt="2024-04-02T09:37:45.286" v="14"/>
          <ac:spMkLst>
            <pc:docMk/>
            <pc:sldMk cId="1655629593" sldId="2076137806"/>
            <ac:spMk id="6" creationId="{FA03B622-E97F-4147-8A21-EA34674CBF5F}"/>
          </ac:spMkLst>
        </pc:spChg>
      </pc:sldChg>
    </pc:docChg>
  </pc:docChgLst>
</pc:chgInfo>
</file>

<file path=ppt/comments/modernComment_7BBF594E_62AEE71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53D4F38-AD06-4E7A-9E33-3818F8B6A1A8}" authorId="{440A6D1E-EA8E-B7B9-2173-98BE0F377C54}" created="2024-03-14T13:34:03.20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655629593" sldId="2076137806"/>
      <ac:picMk id="7" creationId="{B684FE6C-38BE-A5DC-FFAD-646BF8D3B622}"/>
    </ac:deMkLst>
    <p188:txBody>
      <a:bodyPr/>
      <a:lstStyle/>
      <a:p>
        <a:r>
          <a:rPr lang="en-US"/>
          <a:t>the image was not translated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29B486-0D92-ED49-B627-EC06465AF5CD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3460E2D-454C-984D-9003-A78BB5551D9F}">
      <dgm:prSet phldrT="[Text]" custT="1"/>
      <dgm:spPr/>
      <dgm:t>
        <a:bodyPr/>
        <a:lstStyle/>
        <a:p>
          <a:r>
            <a:rPr lang="tr-TR" sz="2600" dirty="0">
              <a:solidFill>
                <a:schemeClr val="bg2"/>
              </a:solidFill>
              <a:latin typeface="Montserrat" pitchFamily="2" charset="77"/>
            </a:rPr>
            <a:t>Topluluk demografisi ve yapıları</a:t>
          </a:r>
          <a:endParaRPr lang="en-GB" sz="2600" dirty="0">
            <a:solidFill>
              <a:schemeClr val="bg2"/>
            </a:solidFill>
            <a:latin typeface="Montserrat" pitchFamily="2" charset="77"/>
          </a:endParaRPr>
        </a:p>
      </dgm:t>
    </dgm:pt>
    <dgm:pt modelId="{2B16A6AA-82FD-854B-AE24-80D87D891AE8}" type="parTrans" cxnId="{8882557B-12E9-C24F-939B-DC5C2A1FACE1}">
      <dgm:prSet/>
      <dgm:spPr/>
      <dgm:t>
        <a:bodyPr/>
        <a:lstStyle/>
        <a:p>
          <a:endParaRPr lang="en-GB"/>
        </a:p>
      </dgm:t>
    </dgm:pt>
    <dgm:pt modelId="{AE5B09DB-ED14-C248-8122-24AE4589474B}" type="sibTrans" cxnId="{8882557B-12E9-C24F-939B-DC5C2A1FACE1}">
      <dgm:prSet/>
      <dgm:spPr/>
      <dgm:t>
        <a:bodyPr/>
        <a:lstStyle/>
        <a:p>
          <a:endParaRPr lang="en-GB"/>
        </a:p>
      </dgm:t>
    </dgm:pt>
    <dgm:pt modelId="{8BB77E2C-F864-2E47-BD86-53B36884CC17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Erkekler</a:t>
          </a:r>
          <a:r>
            <a:rPr lang="en-GB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/</a:t>
          </a: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kadınlar</a:t>
          </a:r>
          <a:r>
            <a:rPr lang="en-GB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/</a:t>
          </a: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yaş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C760CE0-DF15-284A-B933-450F822ABFD6}" type="parTrans" cxnId="{2FC992B8-EF22-6148-82C4-4FE65B495F6A}">
      <dgm:prSet/>
      <dgm:spPr/>
      <dgm:t>
        <a:bodyPr/>
        <a:lstStyle/>
        <a:p>
          <a:endParaRPr lang="en-GB"/>
        </a:p>
      </dgm:t>
    </dgm:pt>
    <dgm:pt modelId="{88C9A815-B3AE-F649-A370-2FF7FD8EB3FA}" type="sibTrans" cxnId="{2FC992B8-EF22-6148-82C4-4FE65B495F6A}">
      <dgm:prSet/>
      <dgm:spPr/>
      <dgm:t>
        <a:bodyPr/>
        <a:lstStyle/>
        <a:p>
          <a:endParaRPr lang="en-GB"/>
        </a:p>
      </dgm:t>
    </dgm:pt>
    <dgm:pt modelId="{638B7E30-74F3-6041-B55C-8BE3C290A930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Din</a:t>
          </a:r>
          <a:r>
            <a:rPr lang="en-GB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&amp; </a:t>
          </a: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etnik</a:t>
          </a:r>
          <a:r>
            <a:rPr lang="en-GB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gruplar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E342841-BF32-1746-A250-7315FE17A558}" type="parTrans" cxnId="{1401C9F1-2D13-9D41-BD59-9D8D13409F8F}">
      <dgm:prSet/>
      <dgm:spPr/>
      <dgm:t>
        <a:bodyPr/>
        <a:lstStyle/>
        <a:p>
          <a:endParaRPr lang="en-GB"/>
        </a:p>
      </dgm:t>
    </dgm:pt>
    <dgm:pt modelId="{0D915528-1134-2848-A830-52A8D58FE673}" type="sibTrans" cxnId="{1401C9F1-2D13-9D41-BD59-9D8D13409F8F}">
      <dgm:prSet/>
      <dgm:spPr/>
      <dgm:t>
        <a:bodyPr/>
        <a:lstStyle/>
        <a:p>
          <a:endParaRPr lang="en-GB"/>
        </a:p>
      </dgm:t>
    </dgm:pt>
    <dgm:pt modelId="{E8491AC2-2EE7-1D46-B189-7E4649E6408F}">
      <dgm:prSet phldrT="[Text]" custT="1"/>
      <dgm:spPr/>
      <dgm:t>
        <a:bodyPr/>
        <a:lstStyle/>
        <a:p>
          <a:r>
            <a:rPr lang="tr-TR" sz="2600" dirty="0">
              <a:solidFill>
                <a:schemeClr val="bg2"/>
              </a:solidFill>
              <a:latin typeface="Montserrat" pitchFamily="2" charset="77"/>
            </a:rPr>
            <a:t>Topluluk ilişkileri ve iletişim</a:t>
          </a:r>
          <a:endParaRPr lang="en-GB" sz="2600" dirty="0">
            <a:solidFill>
              <a:schemeClr val="bg2"/>
            </a:solidFill>
            <a:latin typeface="Montserrat" pitchFamily="2" charset="77"/>
          </a:endParaRPr>
        </a:p>
      </dgm:t>
    </dgm:pt>
    <dgm:pt modelId="{1793222C-8C92-7244-96EE-FBEC12D5044A}" type="parTrans" cxnId="{A39A7AC2-E8CD-1F40-A858-B5DEA71A2674}">
      <dgm:prSet/>
      <dgm:spPr/>
      <dgm:t>
        <a:bodyPr/>
        <a:lstStyle/>
        <a:p>
          <a:endParaRPr lang="en-GB"/>
        </a:p>
      </dgm:t>
    </dgm:pt>
    <dgm:pt modelId="{9D306007-2113-6F44-83B1-4121F55B0FCA}" type="sibTrans" cxnId="{A39A7AC2-E8CD-1F40-A858-B5DEA71A2674}">
      <dgm:prSet/>
      <dgm:spPr/>
      <dgm:t>
        <a:bodyPr/>
        <a:lstStyle/>
        <a:p>
          <a:endParaRPr lang="en-GB"/>
        </a:p>
      </dgm:t>
    </dgm:pt>
    <dgm:pt modelId="{D185F40D-4374-D946-AFFA-FD0FBB8A0FB4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Karar alma süreçleri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EAF947A-CCD7-F641-A330-470081E96C3A}" type="parTrans" cxnId="{ACA9D25C-7185-A342-8A59-4CDCAB562BFE}">
      <dgm:prSet/>
      <dgm:spPr/>
      <dgm:t>
        <a:bodyPr/>
        <a:lstStyle/>
        <a:p>
          <a:endParaRPr lang="en-GB"/>
        </a:p>
      </dgm:t>
    </dgm:pt>
    <dgm:pt modelId="{F6A7C1DE-55B2-D341-9FE8-3C0FACE1FD87}" type="sibTrans" cxnId="{ACA9D25C-7185-A342-8A59-4CDCAB562BFE}">
      <dgm:prSet/>
      <dgm:spPr/>
      <dgm:t>
        <a:bodyPr/>
        <a:lstStyle/>
        <a:p>
          <a:endParaRPr lang="en-GB"/>
        </a:p>
      </dgm:t>
    </dgm:pt>
    <dgm:pt modelId="{1DD4553C-3BC7-584B-919F-ACA2F0243D3D}">
      <dgm:prSet phldrT="[Text]" custT="1"/>
      <dgm:spPr/>
      <dgm:t>
        <a:bodyPr/>
        <a:lstStyle/>
        <a:p>
          <a:r>
            <a:rPr lang="tr-TR" sz="2600" dirty="0">
              <a:solidFill>
                <a:schemeClr val="bg2"/>
              </a:solidFill>
              <a:latin typeface="Montserrat" pitchFamily="2" charset="77"/>
            </a:rPr>
            <a:t>Kültür ve inançlar</a:t>
          </a:r>
          <a:endParaRPr lang="en-GB" sz="2600" dirty="0">
            <a:solidFill>
              <a:schemeClr val="bg2"/>
            </a:solidFill>
            <a:latin typeface="Montserrat" pitchFamily="2" charset="77"/>
          </a:endParaRPr>
        </a:p>
      </dgm:t>
    </dgm:pt>
    <dgm:pt modelId="{EC4FEAA9-E341-6346-8A87-062AD96EF786}" type="parTrans" cxnId="{7F553F65-14F5-3D49-B6C7-CF6349A4FC68}">
      <dgm:prSet/>
      <dgm:spPr/>
      <dgm:t>
        <a:bodyPr/>
        <a:lstStyle/>
        <a:p>
          <a:endParaRPr lang="en-GB"/>
        </a:p>
      </dgm:t>
    </dgm:pt>
    <dgm:pt modelId="{52D1299F-D45D-4842-9ADF-0D39A32D9E23}" type="sibTrans" cxnId="{7F553F65-14F5-3D49-B6C7-CF6349A4FC68}">
      <dgm:prSet/>
      <dgm:spPr/>
      <dgm:t>
        <a:bodyPr/>
        <a:lstStyle/>
        <a:p>
          <a:endParaRPr lang="en-GB"/>
        </a:p>
      </dgm:t>
    </dgm:pt>
    <dgm:pt modelId="{3CC43918-FF69-424E-993E-348C1EEED5B1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Toplumsal cinsiyet rolleri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CD48E8-5B7A-A945-B4CC-0382C8D8AD3A}" type="parTrans" cxnId="{2BDA0599-5331-BF48-B5C4-3F600BC96328}">
      <dgm:prSet/>
      <dgm:spPr/>
      <dgm:t>
        <a:bodyPr/>
        <a:lstStyle/>
        <a:p>
          <a:endParaRPr lang="en-GB"/>
        </a:p>
      </dgm:t>
    </dgm:pt>
    <dgm:pt modelId="{4AF0BA3D-991E-FD4B-B457-EB6D37657A0A}" type="sibTrans" cxnId="{2BDA0599-5331-BF48-B5C4-3F600BC96328}">
      <dgm:prSet/>
      <dgm:spPr/>
      <dgm:t>
        <a:bodyPr/>
        <a:lstStyle/>
        <a:p>
          <a:endParaRPr lang="en-GB"/>
        </a:p>
      </dgm:t>
    </dgm:pt>
    <dgm:pt modelId="{FE3FE660-8CAB-3741-9C62-B044F6F3F83C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/>
              <a:ea typeface="Open Sans"/>
              <a:cs typeface="Open Sans"/>
            </a:rPr>
            <a:t>Ayrımcılık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/>
            <a:ea typeface="Open Sans"/>
            <a:cs typeface="Open Sans"/>
          </a:endParaRPr>
        </a:p>
      </dgm:t>
    </dgm:pt>
    <dgm:pt modelId="{9FDF5B75-DAD1-4848-8FF0-0FA877CBD69E}" type="parTrans" cxnId="{E84F6503-7026-C143-82C4-8F776500B800}">
      <dgm:prSet/>
      <dgm:spPr/>
      <dgm:t>
        <a:bodyPr/>
        <a:lstStyle/>
        <a:p>
          <a:endParaRPr lang="en-GB"/>
        </a:p>
      </dgm:t>
    </dgm:pt>
    <dgm:pt modelId="{00DB059B-B258-1F45-AFF7-D4517DB1FEBB}" type="sibTrans" cxnId="{E84F6503-7026-C143-82C4-8F776500B800}">
      <dgm:prSet/>
      <dgm:spPr/>
      <dgm:t>
        <a:bodyPr/>
        <a:lstStyle/>
        <a:p>
          <a:endParaRPr lang="en-GB"/>
        </a:p>
      </dgm:t>
    </dgm:pt>
    <dgm:pt modelId="{091A49C7-3EE9-854A-B50C-9933932E4C3B}">
      <dgm:prSet phldrT="[Text]" custT="1"/>
      <dgm:spPr/>
      <dgm:t>
        <a:bodyPr/>
        <a:lstStyle/>
        <a:p>
          <a:r>
            <a:rPr lang="tr-TR" sz="2600" dirty="0">
              <a:solidFill>
                <a:schemeClr val="bg2"/>
              </a:solidFill>
              <a:latin typeface="Montserrat" pitchFamily="2" charset="77"/>
            </a:rPr>
            <a:t>Topluluk ihtiyaçları ve kapasitesi</a:t>
          </a:r>
          <a:endParaRPr lang="en-GB" sz="2600" dirty="0">
            <a:solidFill>
              <a:schemeClr val="bg2"/>
            </a:solidFill>
            <a:latin typeface="Montserrat" pitchFamily="2" charset="77"/>
          </a:endParaRPr>
        </a:p>
      </dgm:t>
    </dgm:pt>
    <dgm:pt modelId="{15D3BD2D-7B1D-E24B-B22B-73F3A162B8D9}" type="parTrans" cxnId="{B0C89454-1B02-B14A-A52F-7820E2859552}">
      <dgm:prSet/>
      <dgm:spPr/>
      <dgm:t>
        <a:bodyPr/>
        <a:lstStyle/>
        <a:p>
          <a:endParaRPr lang="en-GB"/>
        </a:p>
      </dgm:t>
    </dgm:pt>
    <dgm:pt modelId="{362A87E2-4E90-0448-B855-96B7F1E91A81}" type="sibTrans" cxnId="{B0C89454-1B02-B14A-A52F-7820E2859552}">
      <dgm:prSet/>
      <dgm:spPr/>
      <dgm:t>
        <a:bodyPr/>
        <a:lstStyle/>
        <a:p>
          <a:endParaRPr lang="en-GB"/>
        </a:p>
      </dgm:t>
    </dgm:pt>
    <dgm:pt modelId="{F5AA3D3F-35E2-844D-8887-BAAFF0D44AE6}">
      <dgm:prSet phldrT="[Text]" custT="1"/>
      <dgm:spPr/>
      <dgm:t>
        <a:bodyPr/>
        <a:lstStyle/>
        <a:p>
          <a:pPr rtl="0"/>
          <a:r>
            <a:rPr lang="tr-TR" sz="2600" dirty="0">
              <a:solidFill>
                <a:schemeClr val="bg2"/>
              </a:solidFill>
              <a:latin typeface="Open Sans"/>
              <a:ea typeface="Open Sans"/>
              <a:cs typeface="Open Sans"/>
            </a:rPr>
            <a:t>Kızılhaç ve Kızılay'a </a:t>
          </a:r>
          <a:r>
            <a:rPr lang="tr-TR" sz="2600" dirty="0">
              <a:solidFill>
                <a:schemeClr val="bg2"/>
              </a:solidFill>
              <a:latin typeface="Montserrat"/>
            </a:rPr>
            <a:t>ilişkin algılar ve güven</a:t>
          </a:r>
          <a:endParaRPr lang="en-GB" sz="2600" dirty="0">
            <a:solidFill>
              <a:schemeClr val="bg2"/>
            </a:solidFill>
            <a:latin typeface="Montserrat"/>
          </a:endParaRPr>
        </a:p>
      </dgm:t>
    </dgm:pt>
    <dgm:pt modelId="{B935D838-6A36-6043-AD85-0081F46AA94E}" type="parTrans" cxnId="{CBD32F9D-07B4-CF48-A536-8B085C9BC1EB}">
      <dgm:prSet/>
      <dgm:spPr/>
      <dgm:t>
        <a:bodyPr/>
        <a:lstStyle/>
        <a:p>
          <a:endParaRPr lang="en-GB"/>
        </a:p>
      </dgm:t>
    </dgm:pt>
    <dgm:pt modelId="{FAB47A4E-C937-3143-9201-55E0DFD78CD3}" type="sibTrans" cxnId="{CBD32F9D-07B4-CF48-A536-8B085C9BC1EB}">
      <dgm:prSet/>
      <dgm:spPr/>
      <dgm:t>
        <a:bodyPr/>
        <a:lstStyle/>
        <a:p>
          <a:endParaRPr lang="en-GB"/>
        </a:p>
      </dgm:t>
    </dgm:pt>
    <dgm:pt modelId="{01E2FCCC-F4C8-754E-9025-29BD57620CE0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Dil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EA1D85-BADD-AF4C-82D7-8EF04EDA0E52}" type="parTrans" cxnId="{A3280703-E6A1-0C40-80FA-E999700C3788}">
      <dgm:prSet/>
      <dgm:spPr/>
      <dgm:t>
        <a:bodyPr/>
        <a:lstStyle/>
        <a:p>
          <a:endParaRPr lang="en-GB"/>
        </a:p>
      </dgm:t>
    </dgm:pt>
    <dgm:pt modelId="{4F1756A6-FF38-8042-99CB-3D31C88B3254}" type="sibTrans" cxnId="{A3280703-E6A1-0C40-80FA-E999700C3788}">
      <dgm:prSet/>
      <dgm:spPr/>
      <dgm:t>
        <a:bodyPr/>
        <a:lstStyle/>
        <a:p>
          <a:endParaRPr lang="en-GB"/>
        </a:p>
      </dgm:t>
    </dgm:pt>
    <dgm:pt modelId="{7746ACB1-3B78-9F4F-898D-9B3E416DC765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Eğitim</a:t>
          </a:r>
          <a:r>
            <a:rPr lang="en-GB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&amp; </a:t>
          </a: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okuryazarlık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4B38242-57AB-FB43-BD80-27AAB1B745EC}" type="parTrans" cxnId="{0CE5EF01-E074-7348-A7BA-4727C88902C6}">
      <dgm:prSet/>
      <dgm:spPr/>
      <dgm:t>
        <a:bodyPr/>
        <a:lstStyle/>
        <a:p>
          <a:endParaRPr lang="en-GB"/>
        </a:p>
      </dgm:t>
    </dgm:pt>
    <dgm:pt modelId="{AE80D533-69D6-E14E-BE03-08A67A9094D5}" type="sibTrans" cxnId="{0CE5EF01-E074-7348-A7BA-4727C88902C6}">
      <dgm:prSet/>
      <dgm:spPr/>
      <dgm:t>
        <a:bodyPr/>
        <a:lstStyle/>
        <a:p>
          <a:endParaRPr lang="en-GB"/>
        </a:p>
      </dgm:t>
    </dgm:pt>
    <dgm:pt modelId="{25AF6BE2-1993-094C-9080-42A082935E39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Geçim Kaynakları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2E6978E-2888-B146-83E2-C893DF7E08F7}" type="parTrans" cxnId="{EEEC6842-D8BB-014C-9C2C-1F75F716FDEA}">
      <dgm:prSet/>
      <dgm:spPr/>
      <dgm:t>
        <a:bodyPr/>
        <a:lstStyle/>
        <a:p>
          <a:endParaRPr lang="en-GB"/>
        </a:p>
      </dgm:t>
    </dgm:pt>
    <dgm:pt modelId="{3C4A6DA0-165A-0644-A9C4-3788499EC274}" type="sibTrans" cxnId="{EEEC6842-D8BB-014C-9C2C-1F75F716FDEA}">
      <dgm:prSet/>
      <dgm:spPr/>
      <dgm:t>
        <a:bodyPr/>
        <a:lstStyle/>
        <a:p>
          <a:endParaRPr lang="en-GB"/>
        </a:p>
      </dgm:t>
    </dgm:pt>
    <dgm:pt modelId="{7E298DD9-234C-044D-A57E-2BEAEE5DF2CE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Liderler </a:t>
          </a:r>
          <a:r>
            <a:rPr lang="en-GB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</a:p>
      </dgm:t>
    </dgm:pt>
    <dgm:pt modelId="{30299CF7-8F7E-C04D-938A-90CCD7BF6DB6}" type="parTrans" cxnId="{9FDCA5DB-96A1-7545-A9D2-2CDC43E7A1D2}">
      <dgm:prSet/>
      <dgm:spPr/>
      <dgm:t>
        <a:bodyPr/>
        <a:lstStyle/>
        <a:p>
          <a:endParaRPr lang="en-GB"/>
        </a:p>
      </dgm:t>
    </dgm:pt>
    <dgm:pt modelId="{03C40250-BD81-4E49-8CB4-242FC8914D18}" type="sibTrans" cxnId="{9FDCA5DB-96A1-7545-A9D2-2CDC43E7A1D2}">
      <dgm:prSet/>
      <dgm:spPr/>
      <dgm:t>
        <a:bodyPr/>
        <a:lstStyle/>
        <a:p>
          <a:endParaRPr lang="en-GB"/>
        </a:p>
      </dgm:t>
    </dgm:pt>
    <dgm:pt modelId="{95634B3F-8602-DD44-8BCB-6BE39A963B0F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grupları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1F63C27-2A68-8445-9930-6FD923E8A7A4}" type="parTrans" cxnId="{0061B133-EE8A-F142-822A-5E09A6B49A2B}">
      <dgm:prSet/>
      <dgm:spPr/>
      <dgm:t>
        <a:bodyPr/>
        <a:lstStyle/>
        <a:p>
          <a:endParaRPr lang="en-GB"/>
        </a:p>
      </dgm:t>
    </dgm:pt>
    <dgm:pt modelId="{E36A14D8-F92C-2C42-9B1E-DB0CD2CDF919}" type="sibTrans" cxnId="{0061B133-EE8A-F142-822A-5E09A6B49A2B}">
      <dgm:prSet/>
      <dgm:spPr/>
      <dgm:t>
        <a:bodyPr/>
        <a:lstStyle/>
        <a:p>
          <a:endParaRPr lang="en-GB"/>
        </a:p>
      </dgm:t>
    </dgm:pt>
    <dgm:pt modelId="{59B723D9-7AA7-1148-AF6C-A2639EA946AC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Yerel yönetimler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973096F-B334-394E-B17B-BE43C8A09A54}" type="parTrans" cxnId="{A8C9F635-0EDE-3F40-940A-2F4BA1BCB09A}">
      <dgm:prSet/>
      <dgm:spPr/>
      <dgm:t>
        <a:bodyPr/>
        <a:lstStyle/>
        <a:p>
          <a:endParaRPr lang="en-GB"/>
        </a:p>
      </dgm:t>
    </dgm:pt>
    <dgm:pt modelId="{502A3B61-536F-4F45-AB48-F7F86B9280D5}" type="sibTrans" cxnId="{A8C9F635-0EDE-3F40-940A-2F4BA1BCB09A}">
      <dgm:prSet/>
      <dgm:spPr/>
      <dgm:t>
        <a:bodyPr/>
        <a:lstStyle/>
        <a:p>
          <a:endParaRPr lang="en-GB"/>
        </a:p>
      </dgm:t>
    </dgm:pt>
    <dgm:pt modelId="{2BF4D426-CC94-9945-A082-021054B2D540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Mevcut hizmetler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182ED9E-2A66-0A48-8F98-9E40860D8604}" type="parTrans" cxnId="{650741B7-2D61-C14D-A2BF-7A7B95D82025}">
      <dgm:prSet/>
      <dgm:spPr/>
      <dgm:t>
        <a:bodyPr/>
        <a:lstStyle/>
        <a:p>
          <a:endParaRPr lang="en-GB"/>
        </a:p>
      </dgm:t>
    </dgm:pt>
    <dgm:pt modelId="{C05A3A30-2876-8340-B98E-856F5A9D3C33}" type="sibTrans" cxnId="{650741B7-2D61-C14D-A2BF-7A7B95D82025}">
      <dgm:prSet/>
      <dgm:spPr/>
      <dgm:t>
        <a:bodyPr/>
        <a:lstStyle/>
        <a:p>
          <a:endParaRPr lang="en-GB"/>
        </a:p>
      </dgm:t>
    </dgm:pt>
    <dgm:pt modelId="{25AD6412-CDB9-4945-A429-9BAA1345147B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Diğer kuruluşlar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5EB4AFA-9617-9146-9502-E87EFBB3573E}" type="parTrans" cxnId="{BF5DDF0B-7260-9248-8A06-0943B9253CA5}">
      <dgm:prSet/>
      <dgm:spPr/>
      <dgm:t>
        <a:bodyPr/>
        <a:lstStyle/>
        <a:p>
          <a:endParaRPr lang="en-GB"/>
        </a:p>
      </dgm:t>
    </dgm:pt>
    <dgm:pt modelId="{552EABB9-7DB8-364A-A866-C06E98B67064}" type="sibTrans" cxnId="{BF5DDF0B-7260-9248-8A06-0943B9253CA5}">
      <dgm:prSet/>
      <dgm:spPr/>
      <dgm:t>
        <a:bodyPr/>
        <a:lstStyle/>
        <a:p>
          <a:endParaRPr lang="en-GB"/>
        </a:p>
      </dgm:t>
    </dgm:pt>
    <dgm:pt modelId="{41C9D90B-3CAC-D547-BF80-96514F9DE039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Geleneksel inançlar ve uygulamalar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37B549C-F2DE-424E-9E7F-EE3B4D045E10}" type="parTrans" cxnId="{7A952E0C-FF4B-4043-ACCC-D12A45284D81}">
      <dgm:prSet/>
      <dgm:spPr/>
      <dgm:t>
        <a:bodyPr/>
        <a:lstStyle/>
        <a:p>
          <a:endParaRPr lang="en-GB"/>
        </a:p>
      </dgm:t>
    </dgm:pt>
    <dgm:pt modelId="{E12E6F42-4DBF-3740-A3E6-27A234C19AFB}" type="sibTrans" cxnId="{7A952E0C-FF4B-4043-ACCC-D12A45284D81}">
      <dgm:prSet/>
      <dgm:spPr/>
      <dgm:t>
        <a:bodyPr/>
        <a:lstStyle/>
        <a:p>
          <a:endParaRPr lang="en-GB"/>
        </a:p>
      </dgm:t>
    </dgm:pt>
    <dgm:pt modelId="{1F5D377F-D00E-8746-A995-663DB85C3DD5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Kızılhaç ve Kızılay (RCRC) hakkında bilgi</a:t>
          </a:r>
          <a:endParaRPr lang="en-GB" sz="2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AFCDBEF-A4AF-954D-BBAA-5AB058B9A08B}" type="parTrans" cxnId="{31A011BB-ED80-0C49-9490-95A2B45F5D56}">
      <dgm:prSet/>
      <dgm:spPr/>
      <dgm:t>
        <a:bodyPr/>
        <a:lstStyle/>
        <a:p>
          <a:endParaRPr lang="en-GB"/>
        </a:p>
      </dgm:t>
    </dgm:pt>
    <dgm:pt modelId="{8C22BDAB-E23D-594F-BED8-5032E14CF66B}" type="sibTrans" cxnId="{31A011BB-ED80-0C49-9490-95A2B45F5D56}">
      <dgm:prSet/>
      <dgm:spPr/>
      <dgm:t>
        <a:bodyPr/>
        <a:lstStyle/>
        <a:p>
          <a:endParaRPr lang="en-GB"/>
        </a:p>
      </dgm:t>
    </dgm:pt>
    <dgm:pt modelId="{2BC611B6-2D25-F941-82F1-A0E690867F1B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Farklı grupların kapasite ve becerileri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F1A7F44-E67C-6544-B4EC-CFA2E820EA45}" type="parTrans" cxnId="{F488481C-E670-744C-B628-5A608B59F638}">
      <dgm:prSet/>
      <dgm:spPr/>
      <dgm:t>
        <a:bodyPr/>
        <a:lstStyle/>
        <a:p>
          <a:endParaRPr lang="en-GB"/>
        </a:p>
      </dgm:t>
    </dgm:pt>
    <dgm:pt modelId="{FEC47BEF-5AB4-EC4F-B551-5D593727339A}" type="sibTrans" cxnId="{F488481C-E670-744C-B628-5A608B59F638}">
      <dgm:prSet/>
      <dgm:spPr/>
      <dgm:t>
        <a:bodyPr/>
        <a:lstStyle/>
        <a:p>
          <a:endParaRPr lang="en-GB"/>
        </a:p>
      </dgm:t>
    </dgm:pt>
    <dgm:pt modelId="{9B497E72-9458-5949-A1B9-8EC634D49655}">
      <dgm:prSet phldrT="[Text]" custT="1"/>
      <dgm:spPr/>
      <dgm:t>
        <a:bodyPr/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/>
              <a:ea typeface="Open Sans"/>
              <a:cs typeface="Open Sans"/>
            </a:rPr>
            <a:t>Kızılhaç ve Kızılay'a dair güven</a:t>
          </a:r>
          <a:endParaRPr lang="en-GB" sz="2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/>
            <a:ea typeface="Open Sans"/>
            <a:cs typeface="Open Sans"/>
          </a:endParaRPr>
        </a:p>
      </dgm:t>
    </dgm:pt>
    <dgm:pt modelId="{014C78AA-FE72-054F-8B82-3D2BA5815582}" type="parTrans" cxnId="{0C04A166-429E-7E4F-8C5D-40CAAC9D1238}">
      <dgm:prSet/>
      <dgm:spPr/>
      <dgm:t>
        <a:bodyPr/>
        <a:lstStyle/>
        <a:p>
          <a:endParaRPr lang="en-GB"/>
        </a:p>
      </dgm:t>
    </dgm:pt>
    <dgm:pt modelId="{A9CDCF75-3CDA-EA4C-9BF3-94B1214B8DD2}" type="sibTrans" cxnId="{0C04A166-429E-7E4F-8C5D-40CAAC9D1238}">
      <dgm:prSet/>
      <dgm:spPr/>
      <dgm:t>
        <a:bodyPr/>
        <a:lstStyle/>
        <a:p>
          <a:endParaRPr lang="en-GB"/>
        </a:p>
      </dgm:t>
    </dgm:pt>
    <dgm:pt modelId="{D3BF9DE8-9C92-F148-934F-363EAE8BE286}">
      <dgm:prSet phldrT="[Text]" custT="1"/>
      <dgm:spPr/>
      <dgm:t>
        <a:bodyPr/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/>
              <a:ea typeface="Open Sans"/>
              <a:cs typeface="Open Sans"/>
            </a:rPr>
            <a:t>Kızılay ve Kızılhaç'a yönelik algılar</a:t>
          </a:r>
          <a:endParaRPr lang="en-GB" sz="2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D4F1E76-5251-AA47-8141-41D46D88750A}" type="parTrans" cxnId="{3F4965A0-68E6-D941-BEF8-067AF14982EA}">
      <dgm:prSet/>
      <dgm:spPr/>
      <dgm:t>
        <a:bodyPr/>
        <a:lstStyle/>
        <a:p>
          <a:endParaRPr lang="en-GB"/>
        </a:p>
      </dgm:t>
    </dgm:pt>
    <dgm:pt modelId="{70923FE3-C7F2-D748-BEE8-7D259A477EE0}" type="sibTrans" cxnId="{3F4965A0-68E6-D941-BEF8-067AF14982EA}">
      <dgm:prSet/>
      <dgm:spPr/>
      <dgm:t>
        <a:bodyPr/>
        <a:lstStyle/>
        <a:p>
          <a:endParaRPr lang="en-GB"/>
        </a:p>
      </dgm:t>
    </dgm:pt>
    <dgm:pt modelId="{8E49942F-F123-1D46-8B28-60F4338988BD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Öncelikli ihtiyaçlar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846B5BF-B524-934E-A567-7533EF19559A}" type="parTrans" cxnId="{C71396EA-7E37-AC46-802F-3DBAED86875B}">
      <dgm:prSet/>
      <dgm:spPr/>
      <dgm:t>
        <a:bodyPr/>
        <a:lstStyle/>
        <a:p>
          <a:endParaRPr lang="en-GB"/>
        </a:p>
      </dgm:t>
    </dgm:pt>
    <dgm:pt modelId="{E0AEC463-C2FB-344B-8A15-1BE20A004EF5}" type="sibTrans" cxnId="{C71396EA-7E37-AC46-802F-3DBAED86875B}">
      <dgm:prSet/>
      <dgm:spPr/>
      <dgm:t>
        <a:bodyPr/>
        <a:lstStyle/>
        <a:p>
          <a:endParaRPr lang="en-GB"/>
        </a:p>
      </dgm:t>
    </dgm:pt>
    <dgm:pt modelId="{52B3FC2D-30E4-9141-8563-DC2E288A5FD0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Farklı grupların katılımı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876D872-938C-4244-8005-E7D9949D9631}" type="sibTrans" cxnId="{BAE9409C-1F58-694D-B3B9-978CDEBADF99}">
      <dgm:prSet/>
      <dgm:spPr/>
      <dgm:t>
        <a:bodyPr/>
        <a:lstStyle/>
        <a:p>
          <a:endParaRPr lang="en-GB"/>
        </a:p>
      </dgm:t>
    </dgm:pt>
    <dgm:pt modelId="{0622EF82-6CB4-9746-B9CD-0760B3793610}" type="parTrans" cxnId="{BAE9409C-1F58-694D-B3B9-978CDEBADF99}">
      <dgm:prSet/>
      <dgm:spPr/>
      <dgm:t>
        <a:bodyPr/>
        <a:lstStyle/>
        <a:p>
          <a:endParaRPr lang="en-GB"/>
        </a:p>
      </dgm:t>
    </dgm:pt>
    <dgm:pt modelId="{A0CFB324-5B12-7847-BED9-FE946490CF59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Güven ve sosyal uyum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BB825C8-E75A-A543-9A64-9E6A64C2451D}" type="sibTrans" cxnId="{BC2C8D41-40B5-3345-9B97-99366F446122}">
      <dgm:prSet/>
      <dgm:spPr/>
      <dgm:t>
        <a:bodyPr/>
        <a:lstStyle/>
        <a:p>
          <a:endParaRPr lang="en-GB"/>
        </a:p>
      </dgm:t>
    </dgm:pt>
    <dgm:pt modelId="{4C2FD8FC-8815-FE4B-8EFB-A3A532041A04}" type="parTrans" cxnId="{BC2C8D41-40B5-3345-9B97-99366F446122}">
      <dgm:prSet/>
      <dgm:spPr/>
      <dgm:t>
        <a:bodyPr/>
        <a:lstStyle/>
        <a:p>
          <a:endParaRPr lang="en-GB"/>
        </a:p>
      </dgm:t>
    </dgm:pt>
    <dgm:pt modelId="{47E4A979-B364-3745-8022-A839EAB7E884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Problem çözme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0125ED2-ED79-9045-83BF-6CA809185F21}" type="sibTrans" cxnId="{CE47727D-2E52-8946-975B-10803CD45485}">
      <dgm:prSet/>
      <dgm:spPr/>
      <dgm:t>
        <a:bodyPr/>
        <a:lstStyle/>
        <a:p>
          <a:endParaRPr lang="en-GB"/>
        </a:p>
      </dgm:t>
    </dgm:pt>
    <dgm:pt modelId="{57988B80-C870-4443-BD1F-3B536FC3E752}" type="parTrans" cxnId="{CE47727D-2E52-8946-975B-10803CD45485}">
      <dgm:prSet/>
      <dgm:spPr/>
      <dgm:t>
        <a:bodyPr/>
        <a:lstStyle/>
        <a:p>
          <a:endParaRPr lang="en-GB"/>
        </a:p>
      </dgm:t>
    </dgm:pt>
    <dgm:pt modelId="{DD07FAB8-63C1-0149-BA16-CFD095F4B106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 kaynakları ve kanalları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8C93256-DFED-334C-9232-6362C626FC03}" type="sibTrans" cxnId="{903D14B0-8956-1040-A601-47436522D9BB}">
      <dgm:prSet/>
      <dgm:spPr/>
      <dgm:t>
        <a:bodyPr/>
        <a:lstStyle/>
        <a:p>
          <a:endParaRPr lang="en-GB"/>
        </a:p>
      </dgm:t>
    </dgm:pt>
    <dgm:pt modelId="{FF0C1BFE-2E03-CC4E-B925-075F618C8AF2}" type="parTrans" cxnId="{903D14B0-8956-1040-A601-47436522D9BB}">
      <dgm:prSet/>
      <dgm:spPr/>
      <dgm:t>
        <a:bodyPr/>
        <a:lstStyle/>
        <a:p>
          <a:endParaRPr lang="en-GB"/>
        </a:p>
      </dgm:t>
    </dgm:pt>
    <dgm:pt modelId="{0FD8D92A-3A9B-4444-B011-E6196BE12197}">
      <dgm:prSet phldrT="[Text]"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 ve katılımın önündeki engeller</a:t>
          </a:r>
          <a:endParaRPr lang="en-GB" sz="21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A8A8B97-BF76-4547-A149-B2EFECA3CF72}" type="sibTrans" cxnId="{4CCB5C87-F561-2D4E-9F0B-E99993C1B4C7}">
      <dgm:prSet/>
      <dgm:spPr/>
      <dgm:t>
        <a:bodyPr/>
        <a:lstStyle/>
        <a:p>
          <a:endParaRPr lang="en-GB"/>
        </a:p>
      </dgm:t>
    </dgm:pt>
    <dgm:pt modelId="{C890F042-4E76-B84D-B5D8-67883AC6F7A7}" type="parTrans" cxnId="{4CCB5C87-F561-2D4E-9F0B-E99993C1B4C7}">
      <dgm:prSet/>
      <dgm:spPr/>
      <dgm:t>
        <a:bodyPr/>
        <a:lstStyle/>
        <a:p>
          <a:endParaRPr lang="en-GB"/>
        </a:p>
      </dgm:t>
    </dgm:pt>
    <dgm:pt modelId="{5D2463FF-923F-4921-AB65-9A23F92D25F3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tr-TR" sz="2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Çatışma veya gerilimler</a:t>
          </a:r>
        </a:p>
      </dgm:t>
    </dgm:pt>
    <dgm:pt modelId="{D7F80455-E7A2-4399-92F3-6A0069E407DF}" type="parTrans" cxnId="{4F529BAB-4955-4B98-A2BA-5957B1332A2E}">
      <dgm:prSet/>
      <dgm:spPr/>
      <dgm:t>
        <a:bodyPr/>
        <a:lstStyle/>
        <a:p>
          <a:endParaRPr lang="tr-TR"/>
        </a:p>
      </dgm:t>
    </dgm:pt>
    <dgm:pt modelId="{2FC9D17C-2884-4685-99A4-69A9AE1A1ACE}" type="sibTrans" cxnId="{4F529BAB-4955-4B98-A2BA-5957B1332A2E}">
      <dgm:prSet/>
      <dgm:spPr/>
      <dgm:t>
        <a:bodyPr/>
        <a:lstStyle/>
        <a:p>
          <a:endParaRPr lang="tr-TR"/>
        </a:p>
      </dgm:t>
    </dgm:pt>
    <dgm:pt modelId="{06766036-09E1-486F-9BC0-FD2585187639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Farklı gruplara yönelik tutumlar</a:t>
          </a:r>
        </a:p>
      </dgm:t>
    </dgm:pt>
    <dgm:pt modelId="{C6A040F3-FCFC-4E9C-AE46-BAD918F033B6}" type="parTrans" cxnId="{8446AE28-0F6A-4304-AB90-FBABA5232AF5}">
      <dgm:prSet/>
      <dgm:spPr/>
      <dgm:t>
        <a:bodyPr/>
        <a:lstStyle/>
        <a:p>
          <a:endParaRPr lang="tr-TR"/>
        </a:p>
      </dgm:t>
    </dgm:pt>
    <dgm:pt modelId="{19D69C7B-80DF-44F1-A5C7-CB297FFFD122}" type="sibTrans" cxnId="{8446AE28-0F6A-4304-AB90-FBABA5232AF5}">
      <dgm:prSet/>
      <dgm:spPr/>
      <dgm:t>
        <a:bodyPr/>
        <a:lstStyle/>
        <a:p>
          <a:endParaRPr lang="tr-TR"/>
        </a:p>
      </dgm:t>
    </dgm:pt>
    <dgm:pt modelId="{2AA7389A-3371-4DC8-8B0F-420064CC330F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Dini uygulamalar</a:t>
          </a:r>
        </a:p>
      </dgm:t>
    </dgm:pt>
    <dgm:pt modelId="{88FD248C-7084-4E37-BFC5-D80720E59D67}" type="parTrans" cxnId="{569F1180-EDF0-4E04-A7E0-B5C853EB9CBF}">
      <dgm:prSet/>
      <dgm:spPr/>
      <dgm:t>
        <a:bodyPr/>
        <a:lstStyle/>
        <a:p>
          <a:endParaRPr lang="tr-TR"/>
        </a:p>
      </dgm:t>
    </dgm:pt>
    <dgm:pt modelId="{48973106-177E-434D-A4A6-3B396F7B4195}" type="sibTrans" cxnId="{569F1180-EDF0-4E04-A7E0-B5C853EB9CBF}">
      <dgm:prSet/>
      <dgm:spPr/>
      <dgm:t>
        <a:bodyPr/>
        <a:lstStyle/>
        <a:p>
          <a:endParaRPr lang="tr-TR"/>
        </a:p>
      </dgm:t>
    </dgm:pt>
    <dgm:pt modelId="{CBDA9C42-CAFB-4E81-A436-6B83F560D2BC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Toplumsal cinsiyet normları</a:t>
          </a:r>
        </a:p>
      </dgm:t>
    </dgm:pt>
    <dgm:pt modelId="{B00C62F9-BA11-497B-976F-447F776B5777}" type="parTrans" cxnId="{1B05E7A2-D543-439C-B522-81A9D91971CF}">
      <dgm:prSet/>
      <dgm:spPr/>
      <dgm:t>
        <a:bodyPr/>
        <a:lstStyle/>
        <a:p>
          <a:endParaRPr lang="tr-TR"/>
        </a:p>
      </dgm:t>
    </dgm:pt>
    <dgm:pt modelId="{7D85D5B7-EF5F-4921-999F-A14493BB4BB0}" type="sibTrans" cxnId="{1B05E7A2-D543-439C-B522-81A9D91971CF}">
      <dgm:prSet/>
      <dgm:spPr/>
      <dgm:t>
        <a:bodyPr/>
        <a:lstStyle/>
        <a:p>
          <a:endParaRPr lang="tr-TR"/>
        </a:p>
      </dgm:t>
    </dgm:pt>
    <dgm:pt modelId="{E5E1B039-BC5F-443F-892D-A2B0B929A941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Sosyal normlar</a:t>
          </a:r>
        </a:p>
      </dgm:t>
    </dgm:pt>
    <dgm:pt modelId="{A7E8F37F-9FA2-493F-AB6D-94D8F4488892}" type="parTrans" cxnId="{4DC183FC-304C-410C-831B-379C961BCB85}">
      <dgm:prSet/>
      <dgm:spPr/>
      <dgm:t>
        <a:bodyPr/>
        <a:lstStyle/>
        <a:p>
          <a:endParaRPr lang="tr-TR"/>
        </a:p>
      </dgm:t>
    </dgm:pt>
    <dgm:pt modelId="{3D222CCA-01D1-4035-8DDD-5EF3C7E41A1D}" type="sibTrans" cxnId="{4DC183FC-304C-410C-831B-379C961BCB85}">
      <dgm:prSet/>
      <dgm:spPr/>
      <dgm:t>
        <a:bodyPr/>
        <a:lstStyle/>
        <a:p>
          <a:endParaRPr lang="tr-TR"/>
        </a:p>
      </dgm:t>
    </dgm:pt>
    <dgm:pt modelId="{7DAEA8B6-4825-4D34-A0B4-D6308460155E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Yaygın inanışlar ve efsaneler</a:t>
          </a:r>
        </a:p>
      </dgm:t>
    </dgm:pt>
    <dgm:pt modelId="{8D60F2E5-7604-4220-B37A-6EE6096FBFD4}" type="parTrans" cxnId="{A1B23284-EBB7-4247-9ED4-228167C8E44C}">
      <dgm:prSet/>
      <dgm:spPr/>
      <dgm:t>
        <a:bodyPr/>
        <a:lstStyle/>
        <a:p>
          <a:endParaRPr lang="tr-TR"/>
        </a:p>
      </dgm:t>
    </dgm:pt>
    <dgm:pt modelId="{11BA9082-1963-41D8-8ED3-3D09DC65238C}" type="sibTrans" cxnId="{A1B23284-EBB7-4247-9ED4-228167C8E44C}">
      <dgm:prSet/>
      <dgm:spPr/>
      <dgm:t>
        <a:bodyPr/>
        <a:lstStyle/>
        <a:p>
          <a:endParaRPr lang="tr-TR"/>
        </a:p>
      </dgm:t>
    </dgm:pt>
    <dgm:pt modelId="{266A75DE-56AF-479D-9DAB-998FE0E80D59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kaynakları</a:t>
          </a:r>
        </a:p>
      </dgm:t>
    </dgm:pt>
    <dgm:pt modelId="{794C390C-B855-43BC-AFAF-F221B4DA613B}" type="parTrans" cxnId="{51B48141-89BF-4FA6-8045-7F2C6C839EF7}">
      <dgm:prSet/>
      <dgm:spPr/>
      <dgm:t>
        <a:bodyPr/>
        <a:lstStyle/>
        <a:p>
          <a:endParaRPr lang="tr-TR"/>
        </a:p>
      </dgm:t>
    </dgm:pt>
    <dgm:pt modelId="{46B42706-090B-4BE0-A613-0BAFB39FE683}" type="sibTrans" cxnId="{51B48141-89BF-4FA6-8045-7F2C6C839EF7}">
      <dgm:prSet/>
      <dgm:spPr/>
      <dgm:t>
        <a:bodyPr/>
        <a:lstStyle/>
        <a:p>
          <a:endParaRPr lang="tr-TR"/>
        </a:p>
      </dgm:t>
    </dgm:pt>
    <dgm:pt modelId="{5F5D6960-7949-4EE2-A778-3DB68F20D57E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tarafından halihazırda gerçekleştirilen eylemler</a:t>
          </a:r>
        </a:p>
      </dgm:t>
    </dgm:pt>
    <dgm:pt modelId="{8C7645BA-01D2-43C7-801B-7702736E699E}" type="parTrans" cxnId="{54B5827D-43B8-4C30-89B1-E9630CDEED2B}">
      <dgm:prSet/>
      <dgm:spPr/>
      <dgm:t>
        <a:bodyPr/>
        <a:lstStyle/>
        <a:p>
          <a:endParaRPr lang="tr-TR"/>
        </a:p>
      </dgm:t>
    </dgm:pt>
    <dgm:pt modelId="{EFD873D2-42FE-4A85-8732-F36BB82D682D}" type="sibTrans" cxnId="{54B5827D-43B8-4C30-89B1-E9630CDEED2B}">
      <dgm:prSet/>
      <dgm:spPr/>
      <dgm:t>
        <a:bodyPr/>
        <a:lstStyle/>
        <a:p>
          <a:endParaRPr lang="tr-TR"/>
        </a:p>
      </dgm:t>
    </dgm:pt>
    <dgm:pt modelId="{A93B60C3-7A8A-4075-B43C-CA2E9F720D63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Geleneksel bilgi</a:t>
          </a:r>
        </a:p>
      </dgm:t>
    </dgm:pt>
    <dgm:pt modelId="{37587910-6F8C-47D9-9908-B32C6BE8DBA3}" type="parTrans" cxnId="{56A9CD67-59D4-4766-B484-FFFD299FE705}">
      <dgm:prSet/>
      <dgm:spPr/>
      <dgm:t>
        <a:bodyPr/>
        <a:lstStyle/>
        <a:p>
          <a:endParaRPr lang="tr-TR"/>
        </a:p>
      </dgm:t>
    </dgm:pt>
    <dgm:pt modelId="{AAF7CEAF-2DE6-43F6-9528-848C92265AD6}" type="sibTrans" cxnId="{56A9CD67-59D4-4766-B484-FFFD299FE705}">
      <dgm:prSet/>
      <dgm:spPr/>
      <dgm:t>
        <a:bodyPr/>
        <a:lstStyle/>
        <a:p>
          <a:endParaRPr lang="tr-TR"/>
        </a:p>
      </dgm:t>
    </dgm:pt>
    <dgm:pt modelId="{08AF27E2-552F-184F-8DE3-07EB4AB7015F}" type="pres">
      <dgm:prSet presAssocID="{3C29B486-0D92-ED49-B627-EC06465AF5CD}" presName="Name0" presStyleCnt="0">
        <dgm:presLayoutVars>
          <dgm:dir/>
          <dgm:animLvl val="lvl"/>
          <dgm:resizeHandles val="exact"/>
        </dgm:presLayoutVars>
      </dgm:prSet>
      <dgm:spPr/>
    </dgm:pt>
    <dgm:pt modelId="{4BEADC71-5064-0243-BF70-F6FA2992368B}" type="pres">
      <dgm:prSet presAssocID="{23460E2D-454C-984D-9003-A78BB5551D9F}" presName="composite" presStyleCnt="0"/>
      <dgm:spPr/>
    </dgm:pt>
    <dgm:pt modelId="{FB6A2EEF-F5B6-3D4C-8C8E-1BD81DA3F758}" type="pres">
      <dgm:prSet presAssocID="{23460E2D-454C-984D-9003-A78BB5551D9F}" presName="parTx" presStyleLbl="alignNode1" presStyleIdx="0" presStyleCnt="5" custScaleY="144165">
        <dgm:presLayoutVars>
          <dgm:chMax val="0"/>
          <dgm:chPref val="0"/>
          <dgm:bulletEnabled val="1"/>
        </dgm:presLayoutVars>
      </dgm:prSet>
      <dgm:spPr/>
    </dgm:pt>
    <dgm:pt modelId="{698FDFA9-D2DE-1946-A2D6-83CCE5C3A4C4}" type="pres">
      <dgm:prSet presAssocID="{23460E2D-454C-984D-9003-A78BB5551D9F}" presName="desTx" presStyleLbl="alignAccFollowNode1" presStyleIdx="0" presStyleCnt="5" custLinFactNeighborX="-188" custLinFactNeighborY="14029">
        <dgm:presLayoutVars>
          <dgm:bulletEnabled val="1"/>
        </dgm:presLayoutVars>
      </dgm:prSet>
      <dgm:spPr/>
    </dgm:pt>
    <dgm:pt modelId="{156B416D-118E-B045-81FA-0F92E2A0F998}" type="pres">
      <dgm:prSet presAssocID="{AE5B09DB-ED14-C248-8122-24AE4589474B}" presName="space" presStyleCnt="0"/>
      <dgm:spPr/>
    </dgm:pt>
    <dgm:pt modelId="{E7BE4FC2-845C-8F4B-9AC5-F36EF16D02AB}" type="pres">
      <dgm:prSet presAssocID="{E8491AC2-2EE7-1D46-B189-7E4649E6408F}" presName="composite" presStyleCnt="0"/>
      <dgm:spPr/>
    </dgm:pt>
    <dgm:pt modelId="{39B63BF7-CA67-124B-BE40-288FF11174E6}" type="pres">
      <dgm:prSet presAssocID="{E8491AC2-2EE7-1D46-B189-7E4649E6408F}" presName="parTx" presStyleLbl="alignNode1" presStyleIdx="1" presStyleCnt="5" custScaleY="144165">
        <dgm:presLayoutVars>
          <dgm:chMax val="0"/>
          <dgm:chPref val="0"/>
          <dgm:bulletEnabled val="1"/>
        </dgm:presLayoutVars>
      </dgm:prSet>
      <dgm:spPr/>
    </dgm:pt>
    <dgm:pt modelId="{992DF049-E122-9F41-BBFD-1936AA15AB58}" type="pres">
      <dgm:prSet presAssocID="{E8491AC2-2EE7-1D46-B189-7E4649E6408F}" presName="desTx" presStyleLbl="alignAccFollowNode1" presStyleIdx="1" presStyleCnt="5" custLinFactNeighborX="-188" custLinFactNeighborY="14029">
        <dgm:presLayoutVars>
          <dgm:bulletEnabled val="1"/>
        </dgm:presLayoutVars>
      </dgm:prSet>
      <dgm:spPr/>
    </dgm:pt>
    <dgm:pt modelId="{F1EEC951-B559-6D4F-8659-A271A71DF62F}" type="pres">
      <dgm:prSet presAssocID="{9D306007-2113-6F44-83B1-4121F55B0FCA}" presName="space" presStyleCnt="0"/>
      <dgm:spPr/>
    </dgm:pt>
    <dgm:pt modelId="{14157F3E-72CB-7F48-BF04-B672D2B280DC}" type="pres">
      <dgm:prSet presAssocID="{1DD4553C-3BC7-584B-919F-ACA2F0243D3D}" presName="composite" presStyleCnt="0"/>
      <dgm:spPr/>
    </dgm:pt>
    <dgm:pt modelId="{A83E7921-9F8E-4647-BEA2-8A279EEB2F3C}" type="pres">
      <dgm:prSet presAssocID="{1DD4553C-3BC7-584B-919F-ACA2F0243D3D}" presName="parTx" presStyleLbl="alignNode1" presStyleIdx="2" presStyleCnt="5" custScaleY="144165">
        <dgm:presLayoutVars>
          <dgm:chMax val="0"/>
          <dgm:chPref val="0"/>
          <dgm:bulletEnabled val="1"/>
        </dgm:presLayoutVars>
      </dgm:prSet>
      <dgm:spPr/>
    </dgm:pt>
    <dgm:pt modelId="{DD9317E3-9788-7749-97C0-5A062A8AB0EF}" type="pres">
      <dgm:prSet presAssocID="{1DD4553C-3BC7-584B-919F-ACA2F0243D3D}" presName="desTx" presStyleLbl="alignAccFollowNode1" presStyleIdx="2" presStyleCnt="5" custLinFactNeighborX="-188" custLinFactNeighborY="14029">
        <dgm:presLayoutVars>
          <dgm:bulletEnabled val="1"/>
        </dgm:presLayoutVars>
      </dgm:prSet>
      <dgm:spPr/>
    </dgm:pt>
    <dgm:pt modelId="{037F1D4E-744C-DF4A-9F44-ED1785F77ED5}" type="pres">
      <dgm:prSet presAssocID="{52D1299F-D45D-4842-9ADF-0D39A32D9E23}" presName="space" presStyleCnt="0"/>
      <dgm:spPr/>
    </dgm:pt>
    <dgm:pt modelId="{7A6CB5B3-EF92-484F-8D09-864388692060}" type="pres">
      <dgm:prSet presAssocID="{091A49C7-3EE9-854A-B50C-9933932E4C3B}" presName="composite" presStyleCnt="0"/>
      <dgm:spPr/>
    </dgm:pt>
    <dgm:pt modelId="{475D6AA1-EF4F-BD4F-B6A4-C9087825CC0C}" type="pres">
      <dgm:prSet presAssocID="{091A49C7-3EE9-854A-B50C-9933932E4C3B}" presName="parTx" presStyleLbl="alignNode1" presStyleIdx="3" presStyleCnt="5" custScaleY="144165">
        <dgm:presLayoutVars>
          <dgm:chMax val="0"/>
          <dgm:chPref val="0"/>
          <dgm:bulletEnabled val="1"/>
        </dgm:presLayoutVars>
      </dgm:prSet>
      <dgm:spPr/>
    </dgm:pt>
    <dgm:pt modelId="{B7EFE01F-7DED-EE41-A90A-7D538DA99F25}" type="pres">
      <dgm:prSet presAssocID="{091A49C7-3EE9-854A-B50C-9933932E4C3B}" presName="desTx" presStyleLbl="alignAccFollowNode1" presStyleIdx="3" presStyleCnt="5" custLinFactNeighborX="-188" custLinFactNeighborY="14029">
        <dgm:presLayoutVars>
          <dgm:bulletEnabled val="1"/>
        </dgm:presLayoutVars>
      </dgm:prSet>
      <dgm:spPr/>
    </dgm:pt>
    <dgm:pt modelId="{13E8469C-352E-4343-8AA7-2FBC591A495F}" type="pres">
      <dgm:prSet presAssocID="{362A87E2-4E90-0448-B855-96B7F1E91A81}" presName="space" presStyleCnt="0"/>
      <dgm:spPr/>
    </dgm:pt>
    <dgm:pt modelId="{DF8468B6-C66F-204C-A292-BA188AA5C392}" type="pres">
      <dgm:prSet presAssocID="{F5AA3D3F-35E2-844D-8887-BAAFF0D44AE6}" presName="composite" presStyleCnt="0"/>
      <dgm:spPr/>
    </dgm:pt>
    <dgm:pt modelId="{C97978EA-B9AB-984B-B899-9A7D27699009}" type="pres">
      <dgm:prSet presAssocID="{F5AA3D3F-35E2-844D-8887-BAAFF0D44AE6}" presName="parTx" presStyleLbl="alignNode1" presStyleIdx="4" presStyleCnt="5" custScaleY="144165">
        <dgm:presLayoutVars>
          <dgm:chMax val="0"/>
          <dgm:chPref val="0"/>
          <dgm:bulletEnabled val="1"/>
        </dgm:presLayoutVars>
      </dgm:prSet>
      <dgm:spPr/>
    </dgm:pt>
    <dgm:pt modelId="{70B34E38-8BD1-CD48-A9E2-2EB53F21D937}" type="pres">
      <dgm:prSet presAssocID="{F5AA3D3F-35E2-844D-8887-BAAFF0D44AE6}" presName="desTx" presStyleLbl="alignAccFollowNode1" presStyleIdx="4" presStyleCnt="5" custLinFactNeighborX="-188" custLinFactNeighborY="14029">
        <dgm:presLayoutVars>
          <dgm:bulletEnabled val="1"/>
        </dgm:presLayoutVars>
      </dgm:prSet>
      <dgm:spPr/>
    </dgm:pt>
  </dgm:ptLst>
  <dgm:cxnLst>
    <dgm:cxn modelId="{CC226A00-F8CE-D844-897F-4AEA37EC884F}" type="presOf" srcId="{091A49C7-3EE9-854A-B50C-9933932E4C3B}" destId="{475D6AA1-EF4F-BD4F-B6A4-C9087825CC0C}" srcOrd="0" destOrd="0" presId="urn:microsoft.com/office/officeart/2005/8/layout/hList1"/>
    <dgm:cxn modelId="{0CE5EF01-E074-7348-A7BA-4727C88902C6}" srcId="{23460E2D-454C-984D-9003-A78BB5551D9F}" destId="{7746ACB1-3B78-9F4F-898D-9B3E416DC765}" srcOrd="3" destOrd="0" parTransId="{54B38242-57AB-FB43-BD80-27AAB1B745EC}" sibTransId="{AE80D533-69D6-E14E-BE03-08A67A9094D5}"/>
    <dgm:cxn modelId="{A3280703-E6A1-0C40-80FA-E999700C3788}" srcId="{23460E2D-454C-984D-9003-A78BB5551D9F}" destId="{01E2FCCC-F4C8-754E-9025-29BD57620CE0}" srcOrd="2" destOrd="0" parTransId="{A0EA1D85-BADD-AF4C-82D7-8EF04EDA0E52}" sibTransId="{4F1756A6-FF38-8042-99CB-3D31C88B3254}"/>
    <dgm:cxn modelId="{E84F6503-7026-C143-82C4-8F776500B800}" srcId="{1DD4553C-3BC7-584B-919F-ACA2F0243D3D}" destId="{FE3FE660-8CAB-3741-9C62-B044F6F3F83C}" srcOrd="2" destOrd="0" parTransId="{9FDF5B75-DAD1-4848-8FF0-0FA877CBD69E}" sibTransId="{00DB059B-B258-1F45-AFF7-D4517DB1FEBB}"/>
    <dgm:cxn modelId="{BE9FC20B-AABD-3444-B787-3B03A1085D57}" type="presOf" srcId="{01E2FCCC-F4C8-754E-9025-29BD57620CE0}" destId="{698FDFA9-D2DE-1946-A2D6-83CCE5C3A4C4}" srcOrd="0" destOrd="2" presId="urn:microsoft.com/office/officeart/2005/8/layout/hList1"/>
    <dgm:cxn modelId="{BF5DDF0B-7260-9248-8A06-0943B9253CA5}" srcId="{23460E2D-454C-984D-9003-A78BB5551D9F}" destId="{25AD6412-CDB9-4945-A429-9BAA1345147B}" srcOrd="9" destOrd="0" parTransId="{15EB4AFA-9617-9146-9502-E87EFBB3573E}" sibTransId="{552EABB9-7DB8-364A-A866-C06E98B67064}"/>
    <dgm:cxn modelId="{7A952E0C-FF4B-4043-ACCC-D12A45284D81}" srcId="{1DD4553C-3BC7-584B-919F-ACA2F0243D3D}" destId="{41C9D90B-3CAC-D547-BF80-96514F9DE039}" srcOrd="6" destOrd="0" parTransId="{A37B549C-F2DE-424E-9E7F-EE3B4D045E10}" sibTransId="{E12E6F42-4DBF-3740-A3E6-27A234C19AFB}"/>
    <dgm:cxn modelId="{256E7E15-130E-E448-AF76-3030856014CB}" type="presOf" srcId="{3C29B486-0D92-ED49-B627-EC06465AF5CD}" destId="{08AF27E2-552F-184F-8DE3-07EB4AB7015F}" srcOrd="0" destOrd="0" presId="urn:microsoft.com/office/officeart/2005/8/layout/hList1"/>
    <dgm:cxn modelId="{F488481C-E670-744C-B628-5A608B59F638}" srcId="{091A49C7-3EE9-854A-B50C-9933932E4C3B}" destId="{2BC611B6-2D25-F941-82F1-A0E690867F1B}" srcOrd="2" destOrd="0" parTransId="{0F1A7F44-E67C-6544-B4EC-CFA2E820EA45}" sibTransId="{FEC47BEF-5AB4-EC4F-B551-5D593727339A}"/>
    <dgm:cxn modelId="{7E9F811E-876B-D947-8D1A-D9270B32689E}" type="presOf" srcId="{638B7E30-74F3-6041-B55C-8BE3C290A930}" destId="{698FDFA9-D2DE-1946-A2D6-83CCE5C3A4C4}" srcOrd="0" destOrd="1" presId="urn:microsoft.com/office/officeart/2005/8/layout/hList1"/>
    <dgm:cxn modelId="{8446AE28-0F6A-4304-AB90-FBABA5232AF5}" srcId="{1DD4553C-3BC7-584B-919F-ACA2F0243D3D}" destId="{06766036-09E1-486F-9BC0-FD2585187639}" srcOrd="1" destOrd="0" parTransId="{C6A040F3-FCFC-4E9C-AE46-BAD918F033B6}" sibTransId="{19D69C7B-80DF-44F1-A5C7-CB297FFFD122}"/>
    <dgm:cxn modelId="{754FC432-F5F1-424D-9FEF-75D5EEC03E08}" type="presOf" srcId="{8E49942F-F123-1D46-8B28-60F4338988BD}" destId="{B7EFE01F-7DED-EE41-A90A-7D538DA99F25}" srcOrd="0" destOrd="0" presId="urn:microsoft.com/office/officeart/2005/8/layout/hList1"/>
    <dgm:cxn modelId="{0061B133-EE8A-F142-822A-5E09A6B49A2B}" srcId="{23460E2D-454C-984D-9003-A78BB5551D9F}" destId="{95634B3F-8602-DD44-8BCB-6BE39A963B0F}" srcOrd="6" destOrd="0" parTransId="{91F63C27-2A68-8445-9930-6FD923E8A7A4}" sibTransId="{E36A14D8-F92C-2C42-9B1E-DB0CD2CDF919}"/>
    <dgm:cxn modelId="{05AC4C35-DA66-5F48-A22E-AF7232964681}" type="presOf" srcId="{52B3FC2D-30E4-9141-8563-DC2E288A5FD0}" destId="{992DF049-E122-9F41-BBFD-1936AA15AB58}" srcOrd="0" destOrd="1" presId="urn:microsoft.com/office/officeart/2005/8/layout/hList1"/>
    <dgm:cxn modelId="{A8C9F635-0EDE-3F40-940A-2F4BA1BCB09A}" srcId="{23460E2D-454C-984D-9003-A78BB5551D9F}" destId="{59B723D9-7AA7-1148-AF6C-A2639EA946AC}" srcOrd="7" destOrd="0" parTransId="{5973096F-B334-394E-B17B-BE43C8A09A54}" sibTransId="{502A3B61-536F-4F45-AB48-F7F86B9280D5}"/>
    <dgm:cxn modelId="{E0BFDE3F-4FE8-274D-915A-39EC4390DA3E}" type="presOf" srcId="{25AD6412-CDB9-4945-A429-9BAA1345147B}" destId="{698FDFA9-D2DE-1946-A2D6-83CCE5C3A4C4}" srcOrd="0" destOrd="9" presId="urn:microsoft.com/office/officeart/2005/8/layout/hList1"/>
    <dgm:cxn modelId="{ACA9D25C-7185-A342-8A59-4CDCAB562BFE}" srcId="{E8491AC2-2EE7-1D46-B189-7E4649E6408F}" destId="{D185F40D-4374-D946-AFFA-FD0FBB8A0FB4}" srcOrd="0" destOrd="0" parTransId="{2EAF947A-CCD7-F641-A330-470081E96C3A}" sibTransId="{F6A7C1DE-55B2-D341-9FE8-3C0FACE1FD87}"/>
    <dgm:cxn modelId="{911D5F41-33FA-B84D-85F4-615FF585281C}" type="presOf" srcId="{0FD8D92A-3A9B-4444-B011-E6196BE12197}" destId="{992DF049-E122-9F41-BBFD-1936AA15AB58}" srcOrd="0" destOrd="6" presId="urn:microsoft.com/office/officeart/2005/8/layout/hList1"/>
    <dgm:cxn modelId="{51B48141-89BF-4FA6-8045-7F2C6C839EF7}" srcId="{091A49C7-3EE9-854A-B50C-9933932E4C3B}" destId="{266A75DE-56AF-479D-9DAB-998FE0E80D59}" srcOrd="1" destOrd="0" parTransId="{794C390C-B855-43BC-AFAF-F221B4DA613B}" sibTransId="{46B42706-090B-4BE0-A613-0BAFB39FE683}"/>
    <dgm:cxn modelId="{BC2C8D41-40B5-3345-9B97-99366F446122}" srcId="{E8491AC2-2EE7-1D46-B189-7E4649E6408F}" destId="{A0CFB324-5B12-7847-BED9-FE946490CF59}" srcOrd="2" destOrd="0" parTransId="{4C2FD8FC-8815-FE4B-8EFB-A3A532041A04}" sibTransId="{3BB825C8-E75A-A543-9A64-9E6A64C2451D}"/>
    <dgm:cxn modelId="{EEEC6842-D8BB-014C-9C2C-1F75F716FDEA}" srcId="{23460E2D-454C-984D-9003-A78BB5551D9F}" destId="{25AF6BE2-1993-094C-9080-42A082935E39}" srcOrd="4" destOrd="0" parTransId="{82E6978E-2888-B146-83E2-C893DF7E08F7}" sibTransId="{3C4A6DA0-165A-0644-A9C4-3788499EC274}"/>
    <dgm:cxn modelId="{4698B164-35E1-46D2-B329-DC8DE4E88AFC}" type="presOf" srcId="{E5E1B039-BC5F-443F-892D-A2B0B929A941}" destId="{DD9317E3-9788-7749-97C0-5A062A8AB0EF}" srcOrd="0" destOrd="5" presId="urn:microsoft.com/office/officeart/2005/8/layout/hList1"/>
    <dgm:cxn modelId="{7F553F65-14F5-3D49-B6C7-CF6349A4FC68}" srcId="{3C29B486-0D92-ED49-B627-EC06465AF5CD}" destId="{1DD4553C-3BC7-584B-919F-ACA2F0243D3D}" srcOrd="2" destOrd="0" parTransId="{EC4FEAA9-E341-6346-8A87-062AD96EF786}" sibTransId="{52D1299F-D45D-4842-9ADF-0D39A32D9E23}"/>
    <dgm:cxn modelId="{0C04A166-429E-7E4F-8C5D-40CAAC9D1238}" srcId="{F5AA3D3F-35E2-844D-8887-BAAFF0D44AE6}" destId="{9B497E72-9458-5949-A1B9-8EC634D49655}" srcOrd="1" destOrd="0" parTransId="{014C78AA-FE72-054F-8B82-3D2BA5815582}" sibTransId="{A9CDCF75-3CDA-EA4C-9BF3-94B1214B8DD2}"/>
    <dgm:cxn modelId="{56A9CD67-59D4-4766-B484-FFFD299FE705}" srcId="{091A49C7-3EE9-854A-B50C-9933932E4C3B}" destId="{A93B60C3-7A8A-4075-B43C-CA2E9F720D63}" srcOrd="4" destOrd="0" parTransId="{37587910-6F8C-47D9-9908-B32C6BE8DBA3}" sibTransId="{AAF7CEAF-2DE6-43F6-9528-848C92265AD6}"/>
    <dgm:cxn modelId="{60A73A6A-EBF2-4E2A-A10B-82B90CF234A7}" type="presOf" srcId="{266A75DE-56AF-479D-9DAB-998FE0E80D59}" destId="{B7EFE01F-7DED-EE41-A90A-7D538DA99F25}" srcOrd="0" destOrd="1" presId="urn:microsoft.com/office/officeart/2005/8/layout/hList1"/>
    <dgm:cxn modelId="{B0C89454-1B02-B14A-A52F-7820E2859552}" srcId="{3C29B486-0D92-ED49-B627-EC06465AF5CD}" destId="{091A49C7-3EE9-854A-B50C-9933932E4C3B}" srcOrd="3" destOrd="0" parTransId="{15D3BD2D-7B1D-E24B-B22B-73F3A162B8D9}" sibTransId="{362A87E2-4E90-0448-B855-96B7F1E91A81}"/>
    <dgm:cxn modelId="{8A9BD874-CBDA-BE44-AF11-2FB9CAF7F182}" type="presOf" srcId="{59B723D9-7AA7-1148-AF6C-A2639EA946AC}" destId="{698FDFA9-D2DE-1946-A2D6-83CCE5C3A4C4}" srcOrd="0" destOrd="7" presId="urn:microsoft.com/office/officeart/2005/8/layout/hList1"/>
    <dgm:cxn modelId="{5AB6AA56-0C3B-4C8D-AD5F-7C61EC60DF2F}" type="presOf" srcId="{5F5D6960-7949-4EE2-A778-3DB68F20D57E}" destId="{B7EFE01F-7DED-EE41-A90A-7D538DA99F25}" srcOrd="0" destOrd="3" presId="urn:microsoft.com/office/officeart/2005/8/layout/hList1"/>
    <dgm:cxn modelId="{6FCDC976-BD6A-4953-AB59-6AAD8A8CA005}" type="presOf" srcId="{CBDA9C42-CAFB-4E81-A436-6B83F560D2BC}" destId="{DD9317E3-9788-7749-97C0-5A062A8AB0EF}" srcOrd="0" destOrd="4" presId="urn:microsoft.com/office/officeart/2005/8/layout/hList1"/>
    <dgm:cxn modelId="{2E42DE7A-91D9-FB49-908C-AC9827415E5A}" type="presOf" srcId="{7E298DD9-234C-044D-A57E-2BEAEE5DF2CE}" destId="{698FDFA9-D2DE-1946-A2D6-83CCE5C3A4C4}" srcOrd="0" destOrd="5" presId="urn:microsoft.com/office/officeart/2005/8/layout/hList1"/>
    <dgm:cxn modelId="{8882557B-12E9-C24F-939B-DC5C2A1FACE1}" srcId="{3C29B486-0D92-ED49-B627-EC06465AF5CD}" destId="{23460E2D-454C-984D-9003-A78BB5551D9F}" srcOrd="0" destOrd="0" parTransId="{2B16A6AA-82FD-854B-AE24-80D87D891AE8}" sibTransId="{AE5B09DB-ED14-C248-8122-24AE4589474B}"/>
    <dgm:cxn modelId="{CE47727D-2E52-8946-975B-10803CD45485}" srcId="{E8491AC2-2EE7-1D46-B189-7E4649E6408F}" destId="{47E4A979-B364-3745-8022-A839EAB7E884}" srcOrd="3" destOrd="0" parTransId="{57988B80-C870-4443-BD1F-3B536FC3E752}" sibTransId="{C0125ED2-ED79-9045-83BF-6CA809185F21}"/>
    <dgm:cxn modelId="{54B5827D-43B8-4C30-89B1-E9630CDEED2B}" srcId="{091A49C7-3EE9-854A-B50C-9933932E4C3B}" destId="{5F5D6960-7949-4EE2-A778-3DB68F20D57E}" srcOrd="3" destOrd="0" parTransId="{8C7645BA-01D2-43C7-801B-7702736E699E}" sibTransId="{EFD873D2-42FE-4A85-8732-F36BB82D682D}"/>
    <dgm:cxn modelId="{569F1180-EDF0-4E04-A7E0-B5C853EB9CBF}" srcId="{1DD4553C-3BC7-584B-919F-ACA2F0243D3D}" destId="{2AA7389A-3371-4DC8-8B0F-420064CC330F}" srcOrd="3" destOrd="0" parTransId="{88FD248C-7084-4E37-BFC5-D80720E59D67}" sibTransId="{48973106-177E-434D-A4A6-3B396F7B4195}"/>
    <dgm:cxn modelId="{8E072881-BEA5-481D-BCFF-C399E9C9C8A9}" type="presOf" srcId="{5D2463FF-923F-4921-AB65-9A23F92D25F3}" destId="{992DF049-E122-9F41-BBFD-1936AA15AB58}" srcOrd="0" destOrd="4" presId="urn:microsoft.com/office/officeart/2005/8/layout/hList1"/>
    <dgm:cxn modelId="{94B4B681-3256-F943-8D04-6B1E6F02E879}" type="presOf" srcId="{25AF6BE2-1993-094C-9080-42A082935E39}" destId="{698FDFA9-D2DE-1946-A2D6-83CCE5C3A4C4}" srcOrd="0" destOrd="4" presId="urn:microsoft.com/office/officeart/2005/8/layout/hList1"/>
    <dgm:cxn modelId="{A1B23284-EBB7-4247-9ED4-228167C8E44C}" srcId="{1DD4553C-3BC7-584B-919F-ACA2F0243D3D}" destId="{7DAEA8B6-4825-4D34-A0B4-D6308460155E}" srcOrd="7" destOrd="0" parTransId="{8D60F2E5-7604-4220-B37A-6EE6096FBFD4}" sibTransId="{11BA9082-1963-41D8-8ED3-3D09DC65238C}"/>
    <dgm:cxn modelId="{4CCB5C87-F561-2D4E-9F0B-E99993C1B4C7}" srcId="{E8491AC2-2EE7-1D46-B189-7E4649E6408F}" destId="{0FD8D92A-3A9B-4444-B011-E6196BE12197}" srcOrd="6" destOrd="0" parTransId="{C890F042-4E76-B84D-B5D8-67883AC6F7A7}" sibTransId="{AA8A8B97-BF76-4547-A149-B2EFECA3CF72}"/>
    <dgm:cxn modelId="{1FACF78C-F86D-BF48-884E-DA953196EB0B}" type="presOf" srcId="{D3BF9DE8-9C92-F148-934F-363EAE8BE286}" destId="{70B34E38-8BD1-CD48-A9E2-2EB53F21D937}" srcOrd="0" destOrd="2" presId="urn:microsoft.com/office/officeart/2005/8/layout/hList1"/>
    <dgm:cxn modelId="{09281392-D8E3-FF42-A510-171D3BC413C9}" type="presOf" srcId="{F5AA3D3F-35E2-844D-8887-BAAFF0D44AE6}" destId="{C97978EA-B9AB-984B-B899-9A7D27699009}" srcOrd="0" destOrd="0" presId="urn:microsoft.com/office/officeart/2005/8/layout/hList1"/>
    <dgm:cxn modelId="{ECD02F93-DEC2-F548-B612-5AC02321CCB8}" type="presOf" srcId="{2BF4D426-CC94-9945-A082-021054B2D540}" destId="{698FDFA9-D2DE-1946-A2D6-83CCE5C3A4C4}" srcOrd="0" destOrd="8" presId="urn:microsoft.com/office/officeart/2005/8/layout/hList1"/>
    <dgm:cxn modelId="{C4223696-6C4A-4695-BDE8-E61DFE5D9A46}" type="presOf" srcId="{A93B60C3-7A8A-4075-B43C-CA2E9F720D63}" destId="{B7EFE01F-7DED-EE41-A90A-7D538DA99F25}" srcOrd="0" destOrd="4" presId="urn:microsoft.com/office/officeart/2005/8/layout/hList1"/>
    <dgm:cxn modelId="{2BDA0599-5331-BF48-B5C4-3F600BC96328}" srcId="{1DD4553C-3BC7-584B-919F-ACA2F0243D3D}" destId="{3CC43918-FF69-424E-993E-348C1EEED5B1}" srcOrd="0" destOrd="0" parTransId="{97CD48E8-5B7A-A945-B4CC-0382C8D8AD3A}" sibTransId="{4AF0BA3D-991E-FD4B-B457-EB6D37657A0A}"/>
    <dgm:cxn modelId="{BAE9409C-1F58-694D-B3B9-978CDEBADF99}" srcId="{E8491AC2-2EE7-1D46-B189-7E4649E6408F}" destId="{52B3FC2D-30E4-9141-8563-DC2E288A5FD0}" srcOrd="1" destOrd="0" parTransId="{0622EF82-6CB4-9746-B9CD-0760B3793610}" sibTransId="{1876D872-938C-4244-8005-E7D9949D9631}"/>
    <dgm:cxn modelId="{CBD32F9D-07B4-CF48-A536-8B085C9BC1EB}" srcId="{3C29B486-0D92-ED49-B627-EC06465AF5CD}" destId="{F5AA3D3F-35E2-844D-8887-BAAFF0D44AE6}" srcOrd="4" destOrd="0" parTransId="{B935D838-6A36-6043-AD85-0081F46AA94E}" sibTransId="{FAB47A4E-C937-3143-9201-55E0DFD78CD3}"/>
    <dgm:cxn modelId="{6CAE969E-5170-41D4-8078-AE4A9827B057}" type="presOf" srcId="{06766036-09E1-486F-9BC0-FD2585187639}" destId="{DD9317E3-9788-7749-97C0-5A062A8AB0EF}" srcOrd="0" destOrd="1" presId="urn:microsoft.com/office/officeart/2005/8/layout/hList1"/>
    <dgm:cxn modelId="{3F4965A0-68E6-D941-BEF8-067AF14982EA}" srcId="{F5AA3D3F-35E2-844D-8887-BAAFF0D44AE6}" destId="{D3BF9DE8-9C92-F148-934F-363EAE8BE286}" srcOrd="2" destOrd="0" parTransId="{4D4F1E76-5251-AA47-8141-41D46D88750A}" sibTransId="{70923FE3-C7F2-D748-BEE8-7D259A477EE0}"/>
    <dgm:cxn modelId="{DEE610A2-B95F-454B-B6ED-9AB53F68ACD4}" type="presOf" srcId="{8BB77E2C-F864-2E47-BD86-53B36884CC17}" destId="{698FDFA9-D2DE-1946-A2D6-83CCE5C3A4C4}" srcOrd="0" destOrd="0" presId="urn:microsoft.com/office/officeart/2005/8/layout/hList1"/>
    <dgm:cxn modelId="{1B05E7A2-D543-439C-B522-81A9D91971CF}" srcId="{1DD4553C-3BC7-584B-919F-ACA2F0243D3D}" destId="{CBDA9C42-CAFB-4E81-A436-6B83F560D2BC}" srcOrd="4" destOrd="0" parTransId="{B00C62F9-BA11-497B-976F-447F776B5777}" sibTransId="{7D85D5B7-EF5F-4921-999F-A14493BB4BB0}"/>
    <dgm:cxn modelId="{8E5EFAA2-3CB3-E246-8513-674229B8095C}" type="presOf" srcId="{9B497E72-9458-5949-A1B9-8EC634D49655}" destId="{70B34E38-8BD1-CD48-A9E2-2EB53F21D937}" srcOrd="0" destOrd="1" presId="urn:microsoft.com/office/officeart/2005/8/layout/hList1"/>
    <dgm:cxn modelId="{F2B3CDA4-B789-3C4F-9DD9-0B0244E054F3}" type="presOf" srcId="{2BC611B6-2D25-F941-82F1-A0E690867F1B}" destId="{B7EFE01F-7DED-EE41-A90A-7D538DA99F25}" srcOrd="0" destOrd="2" presId="urn:microsoft.com/office/officeart/2005/8/layout/hList1"/>
    <dgm:cxn modelId="{840829A5-898F-4433-9F25-BD5914728692}" type="presOf" srcId="{2AA7389A-3371-4DC8-8B0F-420064CC330F}" destId="{DD9317E3-9788-7749-97C0-5A062A8AB0EF}" srcOrd="0" destOrd="3" presId="urn:microsoft.com/office/officeart/2005/8/layout/hList1"/>
    <dgm:cxn modelId="{F770CEA9-19A7-414B-A163-A31F5A7368DD}" type="presOf" srcId="{1F5D377F-D00E-8746-A995-663DB85C3DD5}" destId="{70B34E38-8BD1-CD48-A9E2-2EB53F21D937}" srcOrd="0" destOrd="0" presId="urn:microsoft.com/office/officeart/2005/8/layout/hList1"/>
    <dgm:cxn modelId="{AC0F5DAB-99D8-5C49-ABCD-A2CD7D65B0F6}" type="presOf" srcId="{23460E2D-454C-984D-9003-A78BB5551D9F}" destId="{FB6A2EEF-F5B6-3D4C-8C8E-1BD81DA3F758}" srcOrd="0" destOrd="0" presId="urn:microsoft.com/office/officeart/2005/8/layout/hList1"/>
    <dgm:cxn modelId="{FB6C67AB-0CF8-0E44-9DF5-0D14821CB63F}" type="presOf" srcId="{FE3FE660-8CAB-3741-9C62-B044F6F3F83C}" destId="{DD9317E3-9788-7749-97C0-5A062A8AB0EF}" srcOrd="0" destOrd="2" presId="urn:microsoft.com/office/officeart/2005/8/layout/hList1"/>
    <dgm:cxn modelId="{4F529BAB-4955-4B98-A2BA-5957B1332A2E}" srcId="{E8491AC2-2EE7-1D46-B189-7E4649E6408F}" destId="{5D2463FF-923F-4921-AB65-9A23F92D25F3}" srcOrd="4" destOrd="0" parTransId="{D7F80455-E7A2-4399-92F3-6A0069E407DF}" sibTransId="{2FC9D17C-2884-4685-99A4-69A9AE1A1ACE}"/>
    <dgm:cxn modelId="{244A2DAD-99FF-8044-8C07-E4A15A225777}" type="presOf" srcId="{1DD4553C-3BC7-584B-919F-ACA2F0243D3D}" destId="{A83E7921-9F8E-4647-BEA2-8A279EEB2F3C}" srcOrd="0" destOrd="0" presId="urn:microsoft.com/office/officeart/2005/8/layout/hList1"/>
    <dgm:cxn modelId="{903D14B0-8956-1040-A601-47436522D9BB}" srcId="{E8491AC2-2EE7-1D46-B189-7E4649E6408F}" destId="{DD07FAB8-63C1-0149-BA16-CFD095F4B106}" srcOrd="5" destOrd="0" parTransId="{FF0C1BFE-2E03-CC4E-B925-075F618C8AF2}" sibTransId="{48C93256-DFED-334C-9232-6362C626FC03}"/>
    <dgm:cxn modelId="{650741B7-2D61-C14D-A2BF-7A7B95D82025}" srcId="{23460E2D-454C-984D-9003-A78BB5551D9F}" destId="{2BF4D426-CC94-9945-A082-021054B2D540}" srcOrd="8" destOrd="0" parTransId="{6182ED9E-2A66-0A48-8F98-9E40860D8604}" sibTransId="{C05A3A30-2876-8340-B98E-856F5A9D3C33}"/>
    <dgm:cxn modelId="{2FC992B8-EF22-6148-82C4-4FE65B495F6A}" srcId="{23460E2D-454C-984D-9003-A78BB5551D9F}" destId="{8BB77E2C-F864-2E47-BD86-53B36884CC17}" srcOrd="0" destOrd="0" parTransId="{AC760CE0-DF15-284A-B933-450F822ABFD6}" sibTransId="{88C9A815-B3AE-F649-A370-2FF7FD8EB3FA}"/>
    <dgm:cxn modelId="{BCD294BA-8691-EC46-8A4A-C17B1AD0A653}" type="presOf" srcId="{95634B3F-8602-DD44-8BCB-6BE39A963B0F}" destId="{698FDFA9-D2DE-1946-A2D6-83CCE5C3A4C4}" srcOrd="0" destOrd="6" presId="urn:microsoft.com/office/officeart/2005/8/layout/hList1"/>
    <dgm:cxn modelId="{31A011BB-ED80-0C49-9490-95A2B45F5D56}" srcId="{F5AA3D3F-35E2-844D-8887-BAAFF0D44AE6}" destId="{1F5D377F-D00E-8746-A995-663DB85C3DD5}" srcOrd="0" destOrd="0" parTransId="{AAFCDBEF-A4AF-954D-BBAA-5AB058B9A08B}" sibTransId="{8C22BDAB-E23D-594F-BED8-5032E14CF66B}"/>
    <dgm:cxn modelId="{A39A7AC2-E8CD-1F40-A858-B5DEA71A2674}" srcId="{3C29B486-0D92-ED49-B627-EC06465AF5CD}" destId="{E8491AC2-2EE7-1D46-B189-7E4649E6408F}" srcOrd="1" destOrd="0" parTransId="{1793222C-8C92-7244-96EE-FBEC12D5044A}" sibTransId="{9D306007-2113-6F44-83B1-4121F55B0FCA}"/>
    <dgm:cxn modelId="{A27F86C9-AF97-1F48-8215-30FD72088C8A}" type="presOf" srcId="{41C9D90B-3CAC-D547-BF80-96514F9DE039}" destId="{DD9317E3-9788-7749-97C0-5A062A8AB0EF}" srcOrd="0" destOrd="6" presId="urn:microsoft.com/office/officeart/2005/8/layout/hList1"/>
    <dgm:cxn modelId="{FF6581CA-1414-4F4B-B997-D27CFD9F6B99}" type="presOf" srcId="{A0CFB324-5B12-7847-BED9-FE946490CF59}" destId="{992DF049-E122-9F41-BBFD-1936AA15AB58}" srcOrd="0" destOrd="2" presId="urn:microsoft.com/office/officeart/2005/8/layout/hList1"/>
    <dgm:cxn modelId="{2D8CE7CD-2657-5641-B982-E0AAA3AC7F51}" type="presOf" srcId="{E8491AC2-2EE7-1D46-B189-7E4649E6408F}" destId="{39B63BF7-CA67-124B-BE40-288FF11174E6}" srcOrd="0" destOrd="0" presId="urn:microsoft.com/office/officeart/2005/8/layout/hList1"/>
    <dgm:cxn modelId="{267361D3-051B-FC44-973F-89C12F74E008}" type="presOf" srcId="{D185F40D-4374-D946-AFFA-FD0FBB8A0FB4}" destId="{992DF049-E122-9F41-BBFD-1936AA15AB58}" srcOrd="0" destOrd="0" presId="urn:microsoft.com/office/officeart/2005/8/layout/hList1"/>
    <dgm:cxn modelId="{9FDCA5DB-96A1-7545-A9D2-2CDC43E7A1D2}" srcId="{23460E2D-454C-984D-9003-A78BB5551D9F}" destId="{7E298DD9-234C-044D-A57E-2BEAEE5DF2CE}" srcOrd="5" destOrd="0" parTransId="{30299CF7-8F7E-C04D-938A-90CCD7BF6DB6}" sibTransId="{03C40250-BD81-4E49-8CB4-242FC8914D18}"/>
    <dgm:cxn modelId="{647648E0-5221-2E4F-A98A-7B0D5201B8DF}" type="presOf" srcId="{3CC43918-FF69-424E-993E-348C1EEED5B1}" destId="{DD9317E3-9788-7749-97C0-5A062A8AB0EF}" srcOrd="0" destOrd="0" presId="urn:microsoft.com/office/officeart/2005/8/layout/hList1"/>
    <dgm:cxn modelId="{2DDCD2E6-39FE-884D-A49E-B6B4F0ACBF16}" type="presOf" srcId="{47E4A979-B364-3745-8022-A839EAB7E884}" destId="{992DF049-E122-9F41-BBFD-1936AA15AB58}" srcOrd="0" destOrd="3" presId="urn:microsoft.com/office/officeart/2005/8/layout/hList1"/>
    <dgm:cxn modelId="{C71396EA-7E37-AC46-802F-3DBAED86875B}" srcId="{091A49C7-3EE9-854A-B50C-9933932E4C3B}" destId="{8E49942F-F123-1D46-8B28-60F4338988BD}" srcOrd="0" destOrd="0" parTransId="{A846B5BF-B524-934E-A567-7533EF19559A}" sibTransId="{E0AEC463-C2FB-344B-8A15-1BE20A004EF5}"/>
    <dgm:cxn modelId="{849BD4EB-6AA9-B147-9CA9-7FCD7B3BF072}" type="presOf" srcId="{7746ACB1-3B78-9F4F-898D-9B3E416DC765}" destId="{698FDFA9-D2DE-1946-A2D6-83CCE5C3A4C4}" srcOrd="0" destOrd="3" presId="urn:microsoft.com/office/officeart/2005/8/layout/hList1"/>
    <dgm:cxn modelId="{3EEF82EF-427D-6747-957C-B5A2501D19E2}" type="presOf" srcId="{DD07FAB8-63C1-0149-BA16-CFD095F4B106}" destId="{992DF049-E122-9F41-BBFD-1936AA15AB58}" srcOrd="0" destOrd="5" presId="urn:microsoft.com/office/officeart/2005/8/layout/hList1"/>
    <dgm:cxn modelId="{1401C9F1-2D13-9D41-BD59-9D8D13409F8F}" srcId="{23460E2D-454C-984D-9003-A78BB5551D9F}" destId="{638B7E30-74F3-6041-B55C-8BE3C290A930}" srcOrd="1" destOrd="0" parTransId="{4E342841-BF32-1746-A250-7315FE17A558}" sibTransId="{0D915528-1134-2848-A830-52A8D58FE673}"/>
    <dgm:cxn modelId="{E65208F2-3C8D-4E80-80FE-9C75DDC39C0F}" type="presOf" srcId="{7DAEA8B6-4825-4D34-A0B4-D6308460155E}" destId="{DD9317E3-9788-7749-97C0-5A062A8AB0EF}" srcOrd="0" destOrd="7" presId="urn:microsoft.com/office/officeart/2005/8/layout/hList1"/>
    <dgm:cxn modelId="{4DC183FC-304C-410C-831B-379C961BCB85}" srcId="{1DD4553C-3BC7-584B-919F-ACA2F0243D3D}" destId="{E5E1B039-BC5F-443F-892D-A2B0B929A941}" srcOrd="5" destOrd="0" parTransId="{A7E8F37F-9FA2-493F-AB6D-94D8F4488892}" sibTransId="{3D222CCA-01D1-4035-8DDD-5EF3C7E41A1D}"/>
    <dgm:cxn modelId="{76FC9715-F53C-884F-A780-87CEE57E365B}" type="presParOf" srcId="{08AF27E2-552F-184F-8DE3-07EB4AB7015F}" destId="{4BEADC71-5064-0243-BF70-F6FA2992368B}" srcOrd="0" destOrd="0" presId="urn:microsoft.com/office/officeart/2005/8/layout/hList1"/>
    <dgm:cxn modelId="{B0FF2B72-D8A8-4940-94F4-28A809C9D1C6}" type="presParOf" srcId="{4BEADC71-5064-0243-BF70-F6FA2992368B}" destId="{FB6A2EEF-F5B6-3D4C-8C8E-1BD81DA3F758}" srcOrd="0" destOrd="0" presId="urn:microsoft.com/office/officeart/2005/8/layout/hList1"/>
    <dgm:cxn modelId="{3E88E014-CD52-454B-AE4B-CE4425D8C275}" type="presParOf" srcId="{4BEADC71-5064-0243-BF70-F6FA2992368B}" destId="{698FDFA9-D2DE-1946-A2D6-83CCE5C3A4C4}" srcOrd="1" destOrd="0" presId="urn:microsoft.com/office/officeart/2005/8/layout/hList1"/>
    <dgm:cxn modelId="{76E2660B-263A-1C48-B608-C081483D442B}" type="presParOf" srcId="{08AF27E2-552F-184F-8DE3-07EB4AB7015F}" destId="{156B416D-118E-B045-81FA-0F92E2A0F998}" srcOrd="1" destOrd="0" presId="urn:microsoft.com/office/officeart/2005/8/layout/hList1"/>
    <dgm:cxn modelId="{40C31270-DB28-AB4E-825A-F40248804B16}" type="presParOf" srcId="{08AF27E2-552F-184F-8DE3-07EB4AB7015F}" destId="{E7BE4FC2-845C-8F4B-9AC5-F36EF16D02AB}" srcOrd="2" destOrd="0" presId="urn:microsoft.com/office/officeart/2005/8/layout/hList1"/>
    <dgm:cxn modelId="{8B335F3F-B931-2643-9732-D4155D22467B}" type="presParOf" srcId="{E7BE4FC2-845C-8F4B-9AC5-F36EF16D02AB}" destId="{39B63BF7-CA67-124B-BE40-288FF11174E6}" srcOrd="0" destOrd="0" presId="urn:microsoft.com/office/officeart/2005/8/layout/hList1"/>
    <dgm:cxn modelId="{4DB191F3-51C5-2A4E-837E-69A39E111A49}" type="presParOf" srcId="{E7BE4FC2-845C-8F4B-9AC5-F36EF16D02AB}" destId="{992DF049-E122-9F41-BBFD-1936AA15AB58}" srcOrd="1" destOrd="0" presId="urn:microsoft.com/office/officeart/2005/8/layout/hList1"/>
    <dgm:cxn modelId="{62D42665-8EAD-0845-BCA6-03CDA1FFA8F3}" type="presParOf" srcId="{08AF27E2-552F-184F-8DE3-07EB4AB7015F}" destId="{F1EEC951-B559-6D4F-8659-A271A71DF62F}" srcOrd="3" destOrd="0" presId="urn:microsoft.com/office/officeart/2005/8/layout/hList1"/>
    <dgm:cxn modelId="{983D7D15-9733-9648-A0AD-C33956E3A62D}" type="presParOf" srcId="{08AF27E2-552F-184F-8DE3-07EB4AB7015F}" destId="{14157F3E-72CB-7F48-BF04-B672D2B280DC}" srcOrd="4" destOrd="0" presId="urn:microsoft.com/office/officeart/2005/8/layout/hList1"/>
    <dgm:cxn modelId="{A8E5AA26-4C1A-9744-B3F4-4D0AEC817E37}" type="presParOf" srcId="{14157F3E-72CB-7F48-BF04-B672D2B280DC}" destId="{A83E7921-9F8E-4647-BEA2-8A279EEB2F3C}" srcOrd="0" destOrd="0" presId="urn:microsoft.com/office/officeart/2005/8/layout/hList1"/>
    <dgm:cxn modelId="{167B1DD5-CE85-3A4D-88D2-33A5C706D2C8}" type="presParOf" srcId="{14157F3E-72CB-7F48-BF04-B672D2B280DC}" destId="{DD9317E3-9788-7749-97C0-5A062A8AB0EF}" srcOrd="1" destOrd="0" presId="urn:microsoft.com/office/officeart/2005/8/layout/hList1"/>
    <dgm:cxn modelId="{05CEEBC4-DD25-C64C-8742-E7C44F9B70F5}" type="presParOf" srcId="{08AF27E2-552F-184F-8DE3-07EB4AB7015F}" destId="{037F1D4E-744C-DF4A-9F44-ED1785F77ED5}" srcOrd="5" destOrd="0" presId="urn:microsoft.com/office/officeart/2005/8/layout/hList1"/>
    <dgm:cxn modelId="{D23A5738-32F3-614E-A7F3-7BA0C08123AA}" type="presParOf" srcId="{08AF27E2-552F-184F-8DE3-07EB4AB7015F}" destId="{7A6CB5B3-EF92-484F-8D09-864388692060}" srcOrd="6" destOrd="0" presId="urn:microsoft.com/office/officeart/2005/8/layout/hList1"/>
    <dgm:cxn modelId="{895AE528-358F-944A-B0EA-C7BE28DD14C8}" type="presParOf" srcId="{7A6CB5B3-EF92-484F-8D09-864388692060}" destId="{475D6AA1-EF4F-BD4F-B6A4-C9087825CC0C}" srcOrd="0" destOrd="0" presId="urn:microsoft.com/office/officeart/2005/8/layout/hList1"/>
    <dgm:cxn modelId="{5CCD5090-2DDE-CC4E-89A1-5DFC828F812E}" type="presParOf" srcId="{7A6CB5B3-EF92-484F-8D09-864388692060}" destId="{B7EFE01F-7DED-EE41-A90A-7D538DA99F25}" srcOrd="1" destOrd="0" presId="urn:microsoft.com/office/officeart/2005/8/layout/hList1"/>
    <dgm:cxn modelId="{3DCC3C2F-B5C8-1B4A-ACEC-D0D836F027FE}" type="presParOf" srcId="{08AF27E2-552F-184F-8DE3-07EB4AB7015F}" destId="{13E8469C-352E-4343-8AA7-2FBC591A495F}" srcOrd="7" destOrd="0" presId="urn:microsoft.com/office/officeart/2005/8/layout/hList1"/>
    <dgm:cxn modelId="{9440E628-F183-6B46-88AB-87187DDD87CE}" type="presParOf" srcId="{08AF27E2-552F-184F-8DE3-07EB4AB7015F}" destId="{DF8468B6-C66F-204C-A292-BA188AA5C392}" srcOrd="8" destOrd="0" presId="urn:microsoft.com/office/officeart/2005/8/layout/hList1"/>
    <dgm:cxn modelId="{B2844B4C-429B-274B-BBF1-CF6A98E51982}" type="presParOf" srcId="{DF8468B6-C66F-204C-A292-BA188AA5C392}" destId="{C97978EA-B9AB-984B-B899-9A7D27699009}" srcOrd="0" destOrd="0" presId="urn:microsoft.com/office/officeart/2005/8/layout/hList1"/>
    <dgm:cxn modelId="{877019AD-0695-894C-9EA2-6AA070FC0F78}" type="presParOf" srcId="{DF8468B6-C66F-204C-A292-BA188AA5C392}" destId="{70B34E38-8BD1-CD48-A9E2-2EB53F21D93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A2EEF-F5B6-3D4C-8C8E-1BD81DA3F758}">
      <dsp:nvSpPr>
        <dsp:cNvPr id="0" name=""/>
        <dsp:cNvSpPr/>
      </dsp:nvSpPr>
      <dsp:spPr>
        <a:xfrm>
          <a:off x="8255" y="857099"/>
          <a:ext cx="3164507" cy="1824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 dirty="0">
              <a:solidFill>
                <a:schemeClr val="bg2"/>
              </a:solidFill>
              <a:latin typeface="Montserrat" pitchFamily="2" charset="77"/>
            </a:rPr>
            <a:t>Topluluk demografisi ve yapıları</a:t>
          </a:r>
          <a:endParaRPr lang="en-GB" sz="2600" kern="1200" dirty="0">
            <a:solidFill>
              <a:schemeClr val="bg2"/>
            </a:solidFill>
            <a:latin typeface="Montserrat" pitchFamily="2" charset="77"/>
          </a:endParaRPr>
        </a:p>
      </dsp:txBody>
      <dsp:txXfrm>
        <a:off x="8255" y="857099"/>
        <a:ext cx="3164507" cy="1824845"/>
      </dsp:txXfrm>
    </dsp:sp>
    <dsp:sp modelId="{698FDFA9-D2DE-1946-A2D6-83CCE5C3A4C4}">
      <dsp:nvSpPr>
        <dsp:cNvPr id="0" name=""/>
        <dsp:cNvSpPr/>
      </dsp:nvSpPr>
      <dsp:spPr>
        <a:xfrm>
          <a:off x="2305" y="3194698"/>
          <a:ext cx="3164507" cy="56474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Erkekler</a:t>
          </a:r>
          <a:r>
            <a:rPr lang="en-GB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/</a:t>
          </a: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kadınlar</a:t>
          </a:r>
          <a:r>
            <a:rPr lang="en-GB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/</a:t>
          </a: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yaş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Din</a:t>
          </a:r>
          <a:r>
            <a:rPr lang="en-GB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&amp; </a:t>
          </a: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etnik</a:t>
          </a:r>
          <a:r>
            <a:rPr lang="en-GB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gruplar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Dil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Eğitim</a:t>
          </a:r>
          <a:r>
            <a:rPr lang="en-GB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&amp; </a:t>
          </a: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okuryazarlık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Geçim Kaynakları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Liderler </a:t>
          </a:r>
          <a:r>
            <a:rPr lang="en-GB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grupları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Yerel yönetimler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Mevcut hizmetler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Diğer kuruluşlar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305" y="3194698"/>
        <a:ext cx="3164507" cy="5647408"/>
      </dsp:txXfrm>
    </dsp:sp>
    <dsp:sp modelId="{39B63BF7-CA67-124B-BE40-288FF11174E6}">
      <dsp:nvSpPr>
        <dsp:cNvPr id="0" name=""/>
        <dsp:cNvSpPr/>
      </dsp:nvSpPr>
      <dsp:spPr>
        <a:xfrm>
          <a:off x="3615794" y="857099"/>
          <a:ext cx="3164507" cy="1824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 dirty="0">
              <a:solidFill>
                <a:schemeClr val="bg2"/>
              </a:solidFill>
              <a:latin typeface="Montserrat" pitchFamily="2" charset="77"/>
            </a:rPr>
            <a:t>Topluluk ilişkileri ve iletişim</a:t>
          </a:r>
          <a:endParaRPr lang="en-GB" sz="2600" kern="1200" dirty="0">
            <a:solidFill>
              <a:schemeClr val="bg2"/>
            </a:solidFill>
            <a:latin typeface="Montserrat" pitchFamily="2" charset="77"/>
          </a:endParaRPr>
        </a:p>
      </dsp:txBody>
      <dsp:txXfrm>
        <a:off x="3615794" y="857099"/>
        <a:ext cx="3164507" cy="1824845"/>
      </dsp:txXfrm>
    </dsp:sp>
    <dsp:sp modelId="{992DF049-E122-9F41-BBFD-1936AA15AB58}">
      <dsp:nvSpPr>
        <dsp:cNvPr id="0" name=""/>
        <dsp:cNvSpPr/>
      </dsp:nvSpPr>
      <dsp:spPr>
        <a:xfrm>
          <a:off x="3609844" y="3194698"/>
          <a:ext cx="3164507" cy="56474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Karar alma süreçleri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Farklı grupların katılımı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Güven ve sosyal uyum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Problem çözme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Çatışma veya gerilimler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 kaynakları ve kanalları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Bilgi ve katılımın önündeki engeller</a:t>
          </a:r>
          <a:endParaRPr lang="en-GB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609844" y="3194698"/>
        <a:ext cx="3164507" cy="5647408"/>
      </dsp:txXfrm>
    </dsp:sp>
    <dsp:sp modelId="{A83E7921-9F8E-4647-BEA2-8A279EEB2F3C}">
      <dsp:nvSpPr>
        <dsp:cNvPr id="0" name=""/>
        <dsp:cNvSpPr/>
      </dsp:nvSpPr>
      <dsp:spPr>
        <a:xfrm>
          <a:off x="7223333" y="857099"/>
          <a:ext cx="3164507" cy="1824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 dirty="0">
              <a:solidFill>
                <a:schemeClr val="bg2"/>
              </a:solidFill>
              <a:latin typeface="Montserrat" pitchFamily="2" charset="77"/>
            </a:rPr>
            <a:t>Kültür ve inançlar</a:t>
          </a:r>
          <a:endParaRPr lang="en-GB" sz="2600" kern="1200" dirty="0">
            <a:solidFill>
              <a:schemeClr val="bg2"/>
            </a:solidFill>
            <a:latin typeface="Montserrat" pitchFamily="2" charset="77"/>
          </a:endParaRPr>
        </a:p>
      </dsp:txBody>
      <dsp:txXfrm>
        <a:off x="7223333" y="857099"/>
        <a:ext cx="3164507" cy="1824845"/>
      </dsp:txXfrm>
    </dsp:sp>
    <dsp:sp modelId="{DD9317E3-9788-7749-97C0-5A062A8AB0EF}">
      <dsp:nvSpPr>
        <dsp:cNvPr id="0" name=""/>
        <dsp:cNvSpPr/>
      </dsp:nvSpPr>
      <dsp:spPr>
        <a:xfrm>
          <a:off x="7217383" y="3194698"/>
          <a:ext cx="3164507" cy="56474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Toplumsal cinsiyet rolleri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Farklı gruplara yönelik tutumlar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/>
              <a:ea typeface="Open Sans"/>
              <a:cs typeface="Open Sans"/>
            </a:rPr>
            <a:t>Ayrımcılık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/>
            <a:ea typeface="Open Sans"/>
            <a:cs typeface="Ope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Dini uygulamalar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Toplumsal cinsiyet normları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Sosyal normlar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Geleneksel inançlar ve uygulamalar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Yaygın inanışlar ve efsaneler</a:t>
          </a:r>
        </a:p>
      </dsp:txBody>
      <dsp:txXfrm>
        <a:off x="7217383" y="3194698"/>
        <a:ext cx="3164507" cy="5647408"/>
      </dsp:txXfrm>
    </dsp:sp>
    <dsp:sp modelId="{475D6AA1-EF4F-BD4F-B6A4-C9087825CC0C}">
      <dsp:nvSpPr>
        <dsp:cNvPr id="0" name=""/>
        <dsp:cNvSpPr/>
      </dsp:nvSpPr>
      <dsp:spPr>
        <a:xfrm>
          <a:off x="10830872" y="857099"/>
          <a:ext cx="3164507" cy="1824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 dirty="0">
              <a:solidFill>
                <a:schemeClr val="bg2"/>
              </a:solidFill>
              <a:latin typeface="Montserrat" pitchFamily="2" charset="77"/>
            </a:rPr>
            <a:t>Topluluk ihtiyaçları ve kapasitesi</a:t>
          </a:r>
          <a:endParaRPr lang="en-GB" sz="2600" kern="1200" dirty="0">
            <a:solidFill>
              <a:schemeClr val="bg2"/>
            </a:solidFill>
            <a:latin typeface="Montserrat" pitchFamily="2" charset="77"/>
          </a:endParaRPr>
        </a:p>
      </dsp:txBody>
      <dsp:txXfrm>
        <a:off x="10830872" y="857099"/>
        <a:ext cx="3164507" cy="1824845"/>
      </dsp:txXfrm>
    </dsp:sp>
    <dsp:sp modelId="{B7EFE01F-7DED-EE41-A90A-7D538DA99F25}">
      <dsp:nvSpPr>
        <dsp:cNvPr id="0" name=""/>
        <dsp:cNvSpPr/>
      </dsp:nvSpPr>
      <dsp:spPr>
        <a:xfrm>
          <a:off x="10824922" y="3194698"/>
          <a:ext cx="3164507" cy="56474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Öncelikli ihtiyaçlar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kaynakları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Farklı grupların kapasite ve becerileri</a:t>
          </a:r>
          <a:endParaRPr lang="en-GB" sz="2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Topluluk tarafından halihazırda gerçekleştirilen eylemler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Geleneksel bilgi</a:t>
          </a:r>
        </a:p>
      </dsp:txBody>
      <dsp:txXfrm>
        <a:off x="10824922" y="3194698"/>
        <a:ext cx="3164507" cy="5647408"/>
      </dsp:txXfrm>
    </dsp:sp>
    <dsp:sp modelId="{C97978EA-B9AB-984B-B899-9A7D27699009}">
      <dsp:nvSpPr>
        <dsp:cNvPr id="0" name=""/>
        <dsp:cNvSpPr/>
      </dsp:nvSpPr>
      <dsp:spPr>
        <a:xfrm>
          <a:off x="14438410" y="857099"/>
          <a:ext cx="3164507" cy="1824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 dirty="0">
              <a:solidFill>
                <a:schemeClr val="bg2"/>
              </a:solidFill>
              <a:latin typeface="Open Sans"/>
              <a:ea typeface="Open Sans"/>
              <a:cs typeface="Open Sans"/>
            </a:rPr>
            <a:t>Kızılhaç ve Kızılay'a </a:t>
          </a:r>
          <a:r>
            <a:rPr lang="tr-TR" sz="2600" kern="1200" dirty="0">
              <a:solidFill>
                <a:schemeClr val="bg2"/>
              </a:solidFill>
              <a:latin typeface="Montserrat"/>
            </a:rPr>
            <a:t>ilişkin algılar ve güven</a:t>
          </a:r>
          <a:endParaRPr lang="en-GB" sz="2600" kern="1200" dirty="0">
            <a:solidFill>
              <a:schemeClr val="bg2"/>
            </a:solidFill>
            <a:latin typeface="Montserrat"/>
          </a:endParaRPr>
        </a:p>
      </dsp:txBody>
      <dsp:txXfrm>
        <a:off x="14438410" y="857099"/>
        <a:ext cx="3164507" cy="1824845"/>
      </dsp:txXfrm>
    </dsp:sp>
    <dsp:sp modelId="{70B34E38-8BD1-CD48-A9E2-2EB53F21D937}">
      <dsp:nvSpPr>
        <dsp:cNvPr id="0" name=""/>
        <dsp:cNvSpPr/>
      </dsp:nvSpPr>
      <dsp:spPr>
        <a:xfrm>
          <a:off x="14432461" y="3194698"/>
          <a:ext cx="3164507" cy="56474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Kızılhaç ve Kızılay (RCRC) hakkında bilgi</a:t>
          </a:r>
          <a:endParaRPr lang="en-GB" sz="2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/>
              <a:ea typeface="Open Sans"/>
              <a:cs typeface="Open Sans"/>
            </a:rPr>
            <a:t>Kızılhaç ve Kızılay'a dair güven</a:t>
          </a:r>
          <a:endParaRPr lang="en-GB" sz="2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/>
            <a:ea typeface="Open Sans"/>
            <a:cs typeface="Open Sans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tr-TR" sz="2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Open Sans"/>
              <a:ea typeface="Open Sans"/>
              <a:cs typeface="Open Sans"/>
            </a:rPr>
            <a:t>Kızılay ve Kızılhaç'a yönelik algılar</a:t>
          </a:r>
          <a:endParaRPr lang="en-GB" sz="2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4432461" y="3194698"/>
        <a:ext cx="3164507" cy="5647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42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64" name="Google Shape;46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42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03" name="Google Shape;50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AŞAĞIDAKİ SLAYTLARDA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840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7587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YÖNLENDİRİCİ NOTLARI - İSTEĞE BAĞLI SLAYT</a:t>
            </a:r>
            <a:endParaRPr lang="tr-TR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luğ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anlamanın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neden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önemli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luğ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anlamak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zaman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ayırmazsak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karşılaşabileceğimiz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riskler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üzerine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5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dakikalık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kısa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tartışma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son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oturumda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dahil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etmemenin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faydaları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riskleri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üzerine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yapılan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tartışmaları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özetlemelidir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100" b="1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</a:t>
            </a: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Doğru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hizmetleri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sunabilmemiz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insanların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ihtiyaçlarını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önceliklerini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anlamamız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gerekiyor</a:t>
            </a:r>
            <a:endParaRPr lang="en-GB" sz="1100" b="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yüzden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luk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la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nasıl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çalışacağımızı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biliyoruz</a:t>
            </a:r>
            <a:endParaRPr lang="en-GB" sz="1100" b="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İnsanların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lukt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hangi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kapasitelere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sahip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olduğunu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öğreniyoruz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böylece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bunları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geliştirebiliyoruz</a:t>
            </a:r>
            <a:endParaRPr lang="tr-TR" sz="1100" b="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Böylece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kültür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inançlar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değerler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lukt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kimlerin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dışlanmış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savunmasız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olabileceği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gibi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'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büyük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resmi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'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anlarız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böylece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'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zarar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vermeyiz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' -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yani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bazı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grupları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savunmasız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hale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getirmeyiz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insanları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zarar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görme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riskiyle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karşı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karşıya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bırakmayız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dağıtımlar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yoluyla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yerel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piyasayı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zayıflatmayız</a:t>
            </a:r>
            <a:endParaRPr lang="tr-TR" sz="1100" b="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Tüm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ilişkiler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anlayış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üzerine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kurulur</a:t>
            </a:r>
            <a:r>
              <a:rPr lang="tr-TR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</a:t>
            </a:r>
            <a:endParaRPr lang="en-GB" sz="1100" b="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</p:txBody>
      </p:sp>
      <p:sp>
        <p:nvSpPr>
          <p:cNvPr id="67588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fld id="{601D18C6-02B7-0548-83EA-699B86FD6581}" type="slidenum">
              <a:rPr lang="en-GB" altLang="en-US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3240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YÖNLENDİRİCİ NOTLARI</a:t>
            </a:r>
            <a:endParaRPr lang="tr-TR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Katılımcılardan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yeni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program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başlatıyor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olsalardı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öğrenmek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isteyecekleri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her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şey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5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beyin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fırtınası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yapmalarını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Onlara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sağlık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afet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riskinin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azaltılmasıyla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ilgili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spesifik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teknik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bilgilerden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ziyade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la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ilgili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bilgilere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odaklanmalarını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söyleyin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Onlara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diğer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gruplarla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yarışacaklarını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söyleyebilirsiniz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100" b="1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5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sonra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her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gruptan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listelerini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başka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gruba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vermelerini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isteyin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sonraki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slayttaki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cevapları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gözden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geçirin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çok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doğru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cevabı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veren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ödül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kazanır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(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çikolata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şekerleme</a:t>
            </a:r>
            <a:r>
              <a:rPr lang="en-GB" sz="1100" b="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2416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b="1" dirty="0"/>
              <a:t>YÖNLENDİRİCİ NOTLARI</a:t>
            </a:r>
            <a:r>
              <a:rPr lang="tr-TR" sz="1804" b="1" i="0" u="none" strike="noStrike" cap="none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1804" b="1" i="0" u="none" strike="noStrike" cap="none" dirty="0">
                <a:solidFill>
                  <a:schemeClr val="dk1"/>
                </a:solidFill>
                <a:latin typeface="Calibri"/>
                <a:ea typeface="ＭＳ Ｐゴシック" charset="0"/>
                <a:cs typeface="Calibri"/>
                <a:sym typeface="Calibri"/>
              </a:rPr>
              <a:t>(10 </a:t>
            </a:r>
            <a:r>
              <a:rPr lang="tr-TR" sz="1804" b="1" i="0" u="none" strike="noStrike" cap="none" dirty="0">
                <a:solidFill>
                  <a:schemeClr val="dk1"/>
                </a:solidFill>
                <a:latin typeface="Calibri"/>
                <a:ea typeface="ＭＳ Ｐゴシック" charset="0"/>
                <a:cs typeface="Calibri"/>
                <a:sym typeface="Calibri"/>
              </a:rPr>
              <a:t>dakika</a:t>
            </a:r>
            <a:r>
              <a:rPr lang="en-GB" sz="1804" b="1" i="0" u="none" strike="noStrike" cap="none" dirty="0">
                <a:solidFill>
                  <a:schemeClr val="dk1"/>
                </a:solidFill>
                <a:latin typeface="Calibri"/>
                <a:ea typeface="ＭＳ Ｐゴシック" charset="0"/>
                <a:cs typeface="Calibri"/>
                <a:sym typeface="Calibri"/>
              </a:rPr>
              <a:t>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sz="1804" b="1" i="0" u="none" strike="noStrike" cap="none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grubun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listesini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başka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paylaştığından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Slaytta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ilerlerken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diğer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grubun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bahsettiği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her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şeyi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işaretlemelerini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isteyin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Kelimesi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kelimesine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aynı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olması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gerekmez</a:t>
            </a: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Bitirdiğinizde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slayttaki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herhangi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noktayı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anlamayan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olup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olmadığını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</a:t>
            </a:r>
            <a:endParaRPr lang="tr-TR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tr-TR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sonra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burada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bahsedilmeyen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şey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olup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olmadığını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toplulukla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etkileşim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kurmak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hakkında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bilmemiz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önemli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düşünüyorsanız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gruba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bunu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işaretleyebileceklerini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söyleyin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yaygın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hastalıklar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kaynakları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vb.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teknik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sektöre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özgü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bilgileri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dahil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etmeyin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bağlamı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hakkında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katılımı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türünde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bilgilere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odaklanmalıdır</a:t>
            </a:r>
            <a:r>
              <a:rPr lang="en-GB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tr-TR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tr-TR" sz="1805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tr-TR" sz="1805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çok tik / puan alan grup bir ödül kazanır - örneğin çikolata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luğ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iyi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anlamak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onlarla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etkili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şekilde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etkileşim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kurmak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hakkında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bilmemiz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gereken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türleri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...</a:t>
            </a:r>
            <a:endParaRPr lang="tr-TR" sz="1805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tr-TR" sz="1805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demografisi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yapıları</a:t>
            </a:r>
            <a:endParaRPr lang="en-GB" sz="1805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etnik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grupların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dillerin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eğitimin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okuryazarlığın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yoksulluk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seviyelerinin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vb.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dağılımını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anlamak</a:t>
            </a:r>
            <a:endParaRPr lang="en-GB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liderler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diğer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paydaşlar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kimlerdir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tr-TR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hangi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hizmetlerin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mevcut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sağlık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polis,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eğitim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orada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başka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çalıştığı</a:t>
            </a:r>
            <a:endParaRPr lang="tr-TR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endParaRPr lang="en-GB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030517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Toplu</a:t>
            </a:r>
            <a:r>
              <a:rPr lang="tr-TR" b="1" dirty="0" err="1"/>
              <a:t>luk</a:t>
            </a:r>
            <a:r>
              <a:rPr lang="en-US" b="1" dirty="0"/>
              <a:t>la </a:t>
            </a:r>
            <a:r>
              <a:rPr lang="en-US" b="1" dirty="0" err="1"/>
              <a:t>ilişkiler</a:t>
            </a:r>
            <a:endParaRPr lang="en-US" b="1" dirty="0"/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İşlerin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nasıl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karara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bağlandığı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güce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sahip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olup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insanların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birbirleriyle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iyi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anlaştıkları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birbirlerine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güvendikleri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farklı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bireyler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arasındaki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çatışma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gerilimler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dahil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olmak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üzere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lukt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farklı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arasındaki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ilişkileri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iletişimi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anlamak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Ayrıca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insanların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nasıl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iletişim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kurdukları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bilgiye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nasıl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eriştikleri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hangi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iletişim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kanallarını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kullandıkları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hangi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engellerle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karşılaştıkları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birlikte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çalışmanın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iyi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yollarını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belirlemenize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tüm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eşit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şekilde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dahil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etmenize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kimseyi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atmaktan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zarar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vermekten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kaçınmanıza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yardımcı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olacaktır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endParaRPr lang="en-GB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030517" lvl="1" indent="-342900">
              <a:buFont typeface="Arial" panose="020B0604020202020204" pitchFamily="34" charset="0"/>
              <a:buChar char="•"/>
            </a:pP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Kültür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inançlar</a:t>
            </a:r>
            <a:endParaRPr lang="en-GB" sz="3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lukt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kültür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değerler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inançları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bunların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farklı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grupların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rollerini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davranışlarını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nasıl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etkilediğini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kadınların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oynadığı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farklı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gruplara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yönelik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tutumlar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ayrımcılığa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maruz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kalan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kişilerin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olup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</a:t>
            </a:r>
            <a:endParaRPr lang="tr-TR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operasyon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üzerinde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etkisi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olacak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sosyal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kültürel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değerler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uygulamalar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GB" sz="3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Dini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günler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yaygın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uygulamalar</a:t>
            </a:r>
            <a:endParaRPr lang="en-GB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Toplumsal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cinsiyet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normları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erkekler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kadınlar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ortak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tuvaletleri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paylaşabilir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mi?</a:t>
            </a:r>
            <a:endParaRPr lang="tr-TR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Sosyal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insanlar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lideri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sorgulayabilir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mi?</a:t>
            </a: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Geleneksel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inançlar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uygulamalar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modern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tıbba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0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güven</a:t>
            </a:r>
            <a:r>
              <a:rPr lang="en-GB" sz="2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en-GB" sz="1805" b="0" i="0" u="none" strike="noStrike" kern="1200" cap="none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Calibri"/>
            </a:endParaRPr>
          </a:p>
          <a:p>
            <a:pPr marL="1718135" marR="0" lvl="2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Bir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hastalık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veya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risk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hakkındaki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yaygın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inançlar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ve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söylentiler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ve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insanların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bunlara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inanıp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inanmadığı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örneğin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nereden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geldiği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kimleri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etkilediği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nasıl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yayıldığı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belirtileri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insanların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ne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kadar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ciddiye</a:t>
            </a:r>
            <a:r>
              <a:rPr lang="en-GB" sz="1805" b="0" i="0" u="none" strike="noStrike" kern="1200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GB" sz="1805" b="0" i="0" u="none" strike="noStrike" kern="1200" cap="none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aldığı</a:t>
            </a:r>
            <a:endParaRPr lang="tr-TR" sz="1805" b="0" i="0" u="none" strike="noStrike" kern="1200" cap="none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Calibri"/>
            </a:endParaRPr>
          </a:p>
          <a:p>
            <a:pPr marL="1718135" marR="0" lvl="2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endParaRPr lang="en-GB" sz="2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030517" lvl="1" indent="-342900">
              <a:buFont typeface="Arial" panose="020B0604020202020204" pitchFamily="34" charset="0"/>
              <a:buChar char="•"/>
            </a:pP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Topluluk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ihtiyaçları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kapasitesi</a:t>
            </a:r>
            <a:endParaRPr lang="en-GB" sz="3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marR="0" lvl="2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İnsanların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ihtiyaçları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görüşleri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öncelikleri</a:t>
            </a:r>
            <a:endParaRPr lang="en-GB" sz="3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marR="0" lvl="2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Bazen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luğ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çaresiz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olmadığını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programa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katkıda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bulunabilecek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becerilere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güçlü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yönlere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bilgiye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sahip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olduğunu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unutuyoruz</a:t>
            </a:r>
            <a:endParaRPr lang="tr-TR" sz="3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marR="0" lvl="2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Müdahalelerin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etkinliğini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sürdürülebilirliğini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artırmak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ulukt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mevcut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kapasite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becerileri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tespit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etmeli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geliştirmeliyiz</a:t>
            </a:r>
            <a:endParaRPr lang="tr-TR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marR="0" lvl="2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tr-TR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sağlık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merkezleri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okullar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inşaat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malzemeleri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hangi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kaynaklar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var?</a:t>
            </a: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İnsanların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sahip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beceriler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sağlık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bilgisi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inşaat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becerileri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baskınlarını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önlemek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geleneksel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yöntemler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vb.</a:t>
            </a:r>
            <a:endParaRPr lang="tr-TR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405752" lvl="3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İnsanlar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sorunun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felaketin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üstesinden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gelmek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halihazırda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yapıyor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bunu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değiştirmeye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çalışmak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yerine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luğ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kendisi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tarafından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halihazırda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yapılmakta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olanları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geliştirmeliyiz</a:t>
            </a:r>
            <a:endParaRPr lang="en-GB" sz="3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030517" lvl="1" indent="-342900">
              <a:buFont typeface="Arial" panose="020B0604020202020204" pitchFamily="34" charset="0"/>
              <a:buChar char="•"/>
            </a:pP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Algılar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3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güven</a:t>
            </a:r>
            <a:endParaRPr lang="en-GB" sz="3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Toplu</a:t>
            </a:r>
            <a:r>
              <a:rPr lang="tr-TR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luğ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Ulusal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Dernek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hakkında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bildiğini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düşündüğünü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bizimle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çalışmaya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kadar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istekli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olacaklarını</a:t>
            </a:r>
            <a:r>
              <a:rPr lang="en-GB" sz="180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5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anlamak</a:t>
            </a:r>
            <a:endParaRPr lang="tr-TR" sz="1805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8135" lvl="2" indent="-342900">
              <a:buFont typeface="Arial" panose="020B0604020202020204" pitchFamily="34" charset="0"/>
              <a:buChar char="•"/>
            </a:pP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Ulusal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Derneğin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veya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Bölgesel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Kızılhaç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Komitesi'nin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yaptığını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biliyorlar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Bölgesel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Kızılhaç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Komitesi'ne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güveniyorlar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Kim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olduğumuza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dair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yanlış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kanıları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var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Örneğin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hükümetin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parçası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dini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3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hastaneler</a:t>
            </a:r>
            <a:r>
              <a:rPr lang="en-GB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174689-BECC-4390-B3B9-306A17FD432A}" type="slidenum">
              <a:rPr kumimoji="0" lang="en-US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165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YÖNLENDİRİCİ NOTLARI</a:t>
            </a:r>
            <a:r>
              <a:rPr lang="tr-TR" sz="1804" b="1" i="0" u="none" strike="noStrike" cap="none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Katılımcılardan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edinebilecekleri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yolları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paylaşmalarını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ardından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cevapları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slaytta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gösterin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umarım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bunların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çoğundan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bahsetmiş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olacaklardır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Farklı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türlerini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toplamak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farklı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yaklaşımların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olduğunu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açıklayın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toplulukta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insanların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nasıl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karar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verdiğini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kimin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gücü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olup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kimin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olmadığını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anlamak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bunu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sohbet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(KII(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temel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bilgilendirici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görüşme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OGG(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ortak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görüşmesi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))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yoluyla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öğrenmek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kolaydır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ancak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çoğu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insanın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hangi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iletişim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kanallarına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erişimi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olduğunu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anlamak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bunu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ankette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sormak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olacaktır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böylece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cevabınız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sadece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birkaç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kişiyi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değil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topluluğu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temsil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eder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toplama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yöntemleri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</a:t>
            </a: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Mevcut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/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ikincil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veriler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zaten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var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verilerdir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önceki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anketlerden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izleme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verilerinden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değerlendirmelerden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harici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olarak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diğer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kurumlardan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Hükümetten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Anketler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ihtiyaç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değerlendirme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tutum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uygulama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(KAP)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algı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dağıtım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sonrası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izleme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vb.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anketleri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içerebilir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Odak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tr-TR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görüşmesi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(OGG)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insanla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belirli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konuşmak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çok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açık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sohbet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Temel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bilgilendirici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görüşme</a:t>
            </a:r>
            <a:r>
              <a:rPr lang="tr-TR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(KII)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sohbet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iki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kişiyle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genellikle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temsilcileri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liderleriyle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verileri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mekanizmanız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varsa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(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da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geçmişte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varsa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toplanan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türüne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bakabilirsiniz</a:t>
            </a:r>
            <a:endParaRPr lang="en-GB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haritalaması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savunmasızlık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tehlikeler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kapasiteler</a:t>
            </a:r>
            <a:endParaRPr lang="tr-TR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Gözlem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-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sadece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etrafınıza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bakın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neler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gözlemleyebileceğinizi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kadınlar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görünür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mü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insanların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cep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telefonları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telsizleri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var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orada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duyuru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panosu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var </a:t>
            </a:r>
            <a:r>
              <a:rPr lang="en-GB" sz="1100" dirty="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mı</a:t>
            </a:r>
            <a:r>
              <a:rPr lang="en-GB" sz="11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?</a:t>
            </a:r>
          </a:p>
          <a:p>
            <a:pPr marL="800100" lvl="1" indent="-342900">
              <a:lnSpc>
                <a:spcPct val="115000"/>
              </a:lnSpc>
              <a:buFont typeface="+mj-lt"/>
              <a:buAutoNum type="arabicPeriod"/>
            </a:pPr>
            <a:endParaRPr lang="en-GB" sz="1100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100" b="1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100" b="1" dirty="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13174689-BECC-4390-B3B9-306A17FD432A}" type="slidenum">
              <a:rPr kumimoji="0" lang="en-US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lang="en-US" altLang="ru-RU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7146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YÖNLENDİRİCİ NOTLARI</a:t>
            </a:r>
            <a:r>
              <a:rPr lang="tr-TR" sz="1804" b="1" i="0" u="none" strike="noStrike" cap="none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r>
              <a:rPr lang="en-US" sz="2000" b="0" baseline="0" dirty="0"/>
              <a:t>- </a:t>
            </a:r>
            <a:r>
              <a:rPr lang="en-US" sz="2000" b="0" baseline="0" dirty="0" err="1"/>
              <a:t>Öncelikle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birisinin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odak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grup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görüşmesinin</a:t>
            </a:r>
            <a:r>
              <a:rPr lang="en-US" sz="2000" b="0" baseline="0" dirty="0"/>
              <a:t> ne </a:t>
            </a:r>
            <a:r>
              <a:rPr lang="en-US" sz="2000" b="0" baseline="0" dirty="0" err="1"/>
              <a:t>olduğu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hakkında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bilgi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sahibi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olup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olmadığını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sorun</a:t>
            </a:r>
            <a:r>
              <a:rPr lang="tr-TR" sz="2000" b="0" baseline="0" dirty="0"/>
              <a:t>.</a:t>
            </a:r>
            <a:endParaRPr lang="en-US" sz="2000" b="0" baseline="0" dirty="0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 lang="en-US" sz="2000" b="1" baseline="0" dirty="0"/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Odak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grup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tr-TR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görüşmesi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,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yönlendiricinin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desteğiyle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belirli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konuyu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tartışan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benzer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geçmişlere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veya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deneyimlere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sahip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grup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insanla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yapılan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açık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sohbettir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.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Genellikle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açık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uçlu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sorular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kullanılır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-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amaç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konuşmayı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sağlamaktır</a:t>
            </a:r>
            <a:endParaRPr lang="tr-TR" sz="2000" b="0" i="0" kern="1200" dirty="0">
              <a:solidFill>
                <a:schemeClr val="tx1"/>
              </a:solidFill>
              <a:effectLst/>
              <a:latin typeface="Times New Roman" pitchFamily="18" charset="0"/>
              <a:ea typeface="ＭＳ Ｐゴシック" charset="-128"/>
              <a:cs typeface="ＭＳ Ｐゴシック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Normalde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yaklaşık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60-90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dakika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sürer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Farklı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insanlar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arasındaki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farklı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görüşler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hakkında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fikir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verir</a:t>
            </a:r>
            <a:endParaRPr lang="tr-TR" sz="2000" b="0" i="0" kern="1200" dirty="0">
              <a:solidFill>
                <a:schemeClr val="tx1"/>
              </a:solidFill>
              <a:effectLst/>
              <a:latin typeface="Times New Roman" pitchFamily="18" charset="0"/>
              <a:ea typeface="ＭＳ Ｐゴシック" charset="-128"/>
              <a:cs typeface="ＭＳ Ｐゴシック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Bir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grubun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konu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hakkında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nasıl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düşündüğünü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,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farklı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fikir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ve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görüşlerin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çeşitliliğini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ve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aralığını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anlamaya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yardımcı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olur</a:t>
            </a:r>
            <a:endParaRPr lang="en-GB" sz="2000" b="0" i="0" kern="1200" dirty="0">
              <a:solidFill>
                <a:schemeClr val="tx1"/>
              </a:solidFill>
              <a:effectLst/>
              <a:latin typeface="Times New Roman" pitchFamily="18" charset="0"/>
              <a:ea typeface="ＭＳ Ｐゴシック" charset="-128"/>
              <a:cs typeface="ＭＳ Ｐゴシック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Bağlam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ve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insanların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görüşleri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,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değerleri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ve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inançları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hakkında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daha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derin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bir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anlayış</a:t>
            </a:r>
            <a:r>
              <a:rPr lang="en-GB" sz="20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 </a:t>
            </a:r>
            <a:r>
              <a:rPr lang="en-GB" sz="20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0"/>
              </a:rPr>
              <a:t>sağlar</a:t>
            </a:r>
            <a:endParaRPr lang="en-GB" sz="2000" b="0" i="0" kern="1200" dirty="0">
              <a:solidFill>
                <a:schemeClr val="tx1"/>
              </a:solidFill>
              <a:effectLst/>
              <a:latin typeface="Times New Roman" pitchFamily="18" charset="0"/>
              <a:ea typeface="ＭＳ Ｐゴシック" charset="-128"/>
              <a:cs typeface="ＭＳ Ｐゴシック" charset="0"/>
            </a:endParaRPr>
          </a:p>
        </p:txBody>
      </p:sp>
      <p:sp>
        <p:nvSpPr>
          <p:cNvPr id="350" name="Google Shape;350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7781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r>
              <a:rPr lang="en-US" sz="2000" b="1" dirty="0"/>
              <a:t>YÖNLENDİRİCİ NOTLARI</a:t>
            </a:r>
            <a:endParaRPr lang="tr-TR" sz="2000" b="1" dirty="0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 lang="en-US" sz="2000" b="1" baseline="0" dirty="0"/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sz="2000" b="0" baseline="0" dirty="0" err="1"/>
              <a:t>Katılımcılara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kendi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OGG'lerini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uygulamak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üzere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olacaklarını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açıklayın</a:t>
            </a:r>
            <a:r>
              <a:rPr lang="en-US" sz="2000" b="0" baseline="0" dirty="0"/>
              <a:t>; </a:t>
            </a:r>
            <a:r>
              <a:rPr lang="en-US" sz="2000" b="0" baseline="0" dirty="0" err="1"/>
              <a:t>burada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bunların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nasıl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yapılacağına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dair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bazı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ipuçları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ve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tavsiyeler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yer</a:t>
            </a:r>
            <a:r>
              <a:rPr lang="en-US" sz="2000" b="0" baseline="0" dirty="0"/>
              <a:t> </a:t>
            </a:r>
            <a:r>
              <a:rPr lang="en-US" sz="2000" b="0" baseline="0" dirty="0" err="1"/>
              <a:t>almaktadır</a:t>
            </a:r>
            <a:r>
              <a:rPr lang="en-US" sz="2000" b="0" baseline="0" dirty="0"/>
              <a:t>.</a:t>
            </a:r>
            <a:endParaRPr lang="tr-TR" sz="2000" b="0" baseline="0" dirty="0"/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endParaRPr lang="en-US" sz="2000" b="0" baseline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 OGG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için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yönlendirici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not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tutucu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gerekir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İdeal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olarak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yönlendirici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daha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önce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OGG'leri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yönlendirme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deneyimine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sahip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olmalıdır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eğer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toplu</a:t>
            </a:r>
            <a:r>
              <a:rPr lang="tr-TR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lukt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aki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dili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konuşamıyorlarsa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tercümana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ihtiyaç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vardır</a:t>
            </a:r>
            <a:endParaRPr lang="tr-TR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Soruları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her zaman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önceden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hazırlayın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tercüme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edin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pratik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yapın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-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tercüme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edildiklerinde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yerel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dilde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hala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anlamlı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olduklarından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emin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olun</a:t>
            </a:r>
            <a:endParaRPr lang="en-GB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Çok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sayıda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dinlemesini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önlemek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için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OGG'yi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gerçekleştirmek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için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özel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alan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belirleyin</a:t>
            </a:r>
            <a:endParaRPr lang="tr-TR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topluluk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liderinin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katılımı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verdiği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cevapları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etkileyebilir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İyi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taktik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ekibin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başka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üyesinin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OGG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ile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aynı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zamanda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toplu</a:t>
            </a:r>
            <a:r>
              <a:rPr lang="tr-TR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luk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lideriyle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temel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bilgi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sahibi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görüşmesi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yapmasıdır</a:t>
            </a:r>
            <a:endParaRPr lang="tr-TR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Kendinizi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tanıtın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OGG'nin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amacını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süresini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açıklayın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katılımcıların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da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kendilerini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tanıtmalarına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izin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verin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OGG'ye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katılımın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destek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alacağını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garanti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etmediğini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veya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destek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almak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için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katılmak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zorunda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olmadığını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açıkça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anlatın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Başlangıçta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herkesin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konuşma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hakkı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olduğu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birbirinin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sözünü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kesmemesi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gerektiği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doğru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cevap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olmadığı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insanların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soruya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cevap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vermemeyi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tercih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edebileceği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paylaşılan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her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şeyin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gizli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tutulması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gerektiği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gibi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temel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kurallar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üzerinde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anlaşmaya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varmak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yardımcı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olabilir</a:t>
            </a:r>
            <a:r>
              <a:rPr lang="en-GB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</a:t>
            </a:r>
            <a:endParaRPr lang="tr-TR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Sorulara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şekilde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bağlı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kalmayın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aceleye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getirmeyin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OGG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anket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değil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açık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sohbettir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bu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nedenle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ilginç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şey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ortaya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çıkarsa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tr-TR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ek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soruları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sorun</a:t>
            </a:r>
            <a:endParaRPr lang="tr-TR" sz="1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Hassas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soruları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saygılı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duyarlı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şekilde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konu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rahatsız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ediyorsa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ne zaman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durmanız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gerektiğini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bilin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</a:t>
            </a:r>
            <a:r>
              <a:rPr lang="en-GB" sz="1800" b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İnsanların</a:t>
            </a:r>
            <a:r>
              <a:rPr lang="en-GB" sz="1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b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söylediklerini</a:t>
            </a:r>
            <a:r>
              <a:rPr lang="en-GB" sz="1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b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yargılamayın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-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aynı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fikirde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olmasanız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bile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açıkça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dinleyin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insanların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cevaplarına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olumsuz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tepki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vermeyin</a:t>
            </a:r>
            <a:endParaRPr lang="tr-TR" sz="1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Herkesi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konuşmaya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teşvik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edin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Eğer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birisi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konuşmuyorsa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fikrini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da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birisi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çok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fazla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konuşuyorsa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grubun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kalanının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ne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düşündüğünü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sorun</a:t>
            </a:r>
            <a:endParaRPr lang="en-GB" sz="1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Gitmeden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önce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insanlara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size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sormak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istedikleri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şey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olup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olmadığını</a:t>
            </a:r>
            <a:r>
              <a:rPr lang="en-GB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sorun</a:t>
            </a:r>
            <a:endParaRPr lang="tr-TR" sz="1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OGG'nin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sonuçları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hakkında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topluluk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liderine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,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temsilcilerine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veya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yerel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gönüllülere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geri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bildirimde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bulunmayı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unutmayın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Çoğu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zaman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topluluklar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OGG'lere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katıldıktan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sonra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ajanstan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bir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daha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haber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alamazlar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ve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bu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da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gelecekteki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tartışmalara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katılma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isteklerini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 </a:t>
            </a:r>
            <a:r>
              <a:rPr lang="en-GB" sz="1800" u="none" strike="noStrike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etkiler</a:t>
            </a:r>
            <a:r>
              <a:rPr lang="en-GB" sz="1800" u="none" strike="noStrike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Noto Sans Symbols"/>
              </a:rPr>
              <a:t>.</a:t>
            </a:r>
            <a:endParaRPr lang="tr-TR" sz="1800" u="none" strike="noStrike" dirty="0"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Noto Sans Symbol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FontTx/>
              <a:buChar char="-"/>
            </a:pPr>
            <a:endParaRPr lang="en-US" sz="2000" b="1" baseline="0" dirty="0"/>
          </a:p>
        </p:txBody>
      </p:sp>
      <p:sp>
        <p:nvSpPr>
          <p:cNvPr id="350" name="Google Shape;350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230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BU ALIŞTIRMAYI YAPMA TALİMATLARI İÇİN YÖNLENDİRİCİ KILAVUZUNA BAKIN</a:t>
            </a:r>
            <a:endParaRPr dirty="0"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43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" name="Google Shape;14;p2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44B896-340C-6880-B12A-A43AE3D3BF25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21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3" name="Google Shape;73;p41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1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4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41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97220144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8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4" name="Google Shape;134;p68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5" name="Google Shape;135;p6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6" name="Google Shape;136;p6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7" name="Google Shape;137;p68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551600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">
  <p:cSld name="23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0"/>
          <p:cNvSpPr>
            <a:spLocks noGrp="1"/>
          </p:cNvSpPr>
          <p:nvPr>
            <p:ph type="pic" idx="2"/>
          </p:nvPr>
        </p:nvSpPr>
        <p:spPr>
          <a:xfrm>
            <a:off x="7841126" y="0"/>
            <a:ext cx="104468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143" name="Google Shape;143;p70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186360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">
  <p:cSld name="24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1"/>
          <p:cNvSpPr>
            <a:spLocks noGrp="1"/>
          </p:cNvSpPr>
          <p:nvPr>
            <p:ph type="pic" idx="2"/>
          </p:nvPr>
        </p:nvSpPr>
        <p:spPr>
          <a:xfrm>
            <a:off x="0" y="0"/>
            <a:ext cx="14831526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6" name="Google Shape;146;p7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7" name="Google Shape;147;p7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8" name="Google Shape;148;p71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54886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2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1" name="Google Shape;151;p7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2" name="Google Shape;152;p7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72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801188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">
  <p:cSld name="26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3"/>
          <p:cNvSpPr>
            <a:spLocks noGrp="1"/>
          </p:cNvSpPr>
          <p:nvPr>
            <p:ph type="pic" idx="2"/>
          </p:nvPr>
        </p:nvSpPr>
        <p:spPr>
          <a:xfrm>
            <a:off x="10460736" y="2301970"/>
            <a:ext cx="7827263" cy="798661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6" name="Google Shape;156;p7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7" name="Google Shape;157;p7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8" name="Google Shape;158;p73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85667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27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4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1" name="Google Shape;161;p7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2" name="Google Shape;162;p7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3" name="Google Shape;163;p74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784522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5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6" name="Google Shape;166;p75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7" name="Google Shape;167;p7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7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75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026761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6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2" name="Google Shape;172;p76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3" name="Google Shape;173;p7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4" name="Google Shape;174;p7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5" name="Google Shape;175;p7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98676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>
  <p:cSld name="30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7"/>
          <p:cNvSpPr>
            <a:spLocks noGrp="1"/>
          </p:cNvSpPr>
          <p:nvPr>
            <p:ph type="pic" idx="2"/>
          </p:nvPr>
        </p:nvSpPr>
        <p:spPr>
          <a:xfrm>
            <a:off x="0" y="0"/>
            <a:ext cx="1327998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8" name="Google Shape;178;p7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9" name="Google Shape;179;p7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0" name="Google Shape;180;p77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520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>
  <p:cSld name="31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8"/>
          <p:cNvSpPr>
            <a:spLocks noGrp="1"/>
          </p:cNvSpPr>
          <p:nvPr>
            <p:ph type="pic" idx="2"/>
          </p:nvPr>
        </p:nvSpPr>
        <p:spPr>
          <a:xfrm>
            <a:off x="5008008" y="0"/>
            <a:ext cx="13279991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3" name="Google Shape;183;p7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4" name="Google Shape;184;p7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5" name="Google Shape;185;p78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9983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4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2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42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chemeClr val="lt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31052475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9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8" name="Google Shape;188;p7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9" name="Google Shape;189;p7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0" name="Google Shape;190;p79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981604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>
  <p:cSld name="33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0"/>
          <p:cNvSpPr>
            <a:spLocks noGrp="1"/>
          </p:cNvSpPr>
          <p:nvPr>
            <p:ph type="pic" idx="2"/>
          </p:nvPr>
        </p:nvSpPr>
        <p:spPr>
          <a:xfrm>
            <a:off x="4797506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3" name="Google Shape;193;p8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4" name="Google Shape;194;p8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5" name="Google Shape;195;p80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11049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">
  <p:cSld name="34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1"/>
          <p:cNvSpPr>
            <a:spLocks noGrp="1"/>
          </p:cNvSpPr>
          <p:nvPr>
            <p:ph type="pic" idx="2"/>
          </p:nvPr>
        </p:nvSpPr>
        <p:spPr>
          <a:xfrm>
            <a:off x="1818975" y="0"/>
            <a:ext cx="6662002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8" name="Google Shape;198;p8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9" name="Google Shape;199;p8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0" name="Google Shape;200;p81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72046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>
  <p:cSld name="35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2"/>
          <p:cNvSpPr>
            <a:spLocks noGrp="1"/>
          </p:cNvSpPr>
          <p:nvPr>
            <p:ph type="pic" idx="2"/>
          </p:nvPr>
        </p:nvSpPr>
        <p:spPr>
          <a:xfrm>
            <a:off x="1237024" y="1307392"/>
            <a:ext cx="7696540" cy="7673803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3" name="Google Shape;203;p8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4" name="Google Shape;204;p8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5" name="Google Shape;205;p82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148506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">
  <p:cSld name="36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3"/>
          <p:cNvSpPr>
            <a:spLocks noGrp="1"/>
          </p:cNvSpPr>
          <p:nvPr>
            <p:ph type="pic" idx="2"/>
          </p:nvPr>
        </p:nvSpPr>
        <p:spPr>
          <a:xfrm>
            <a:off x="9401366" y="1401961"/>
            <a:ext cx="7507277" cy="751858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8" name="Google Shape;208;p8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9" name="Google Shape;209;p8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0" name="Google Shape;210;p83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474452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">
  <p:cSld name="37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4"/>
          <p:cNvSpPr>
            <a:spLocks noGrp="1"/>
          </p:cNvSpPr>
          <p:nvPr>
            <p:ph type="pic" idx="2"/>
          </p:nvPr>
        </p:nvSpPr>
        <p:spPr>
          <a:xfrm>
            <a:off x="9311054" y="1311513"/>
            <a:ext cx="7687902" cy="769948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3" name="Google Shape;213;p8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4" name="Google Shape;214;p8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5" name="Google Shape;215;p84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484480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">
  <p:cSld name="38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5"/>
          <p:cNvSpPr>
            <a:spLocks noGrp="1"/>
          </p:cNvSpPr>
          <p:nvPr>
            <p:ph type="pic" idx="2"/>
          </p:nvPr>
        </p:nvSpPr>
        <p:spPr>
          <a:xfrm>
            <a:off x="2188966" y="2589863"/>
            <a:ext cx="5107185" cy="5108862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8" name="Google Shape;218;p8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9" name="Google Shape;219;p8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20" name="Google Shape;220;p85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11410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0">
  <p:cSld name="40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6"/>
          <p:cNvSpPr>
            <a:spLocks noGrp="1"/>
          </p:cNvSpPr>
          <p:nvPr>
            <p:ph type="pic" idx="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3" name="Google Shape;223;p8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4" name="Google Shape;224;p8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5" name="Google Shape;225;p86"/>
          <p:cNvSpPr>
            <a:spLocks noGrp="1"/>
          </p:cNvSpPr>
          <p:nvPr>
            <p:ph type="pic" idx="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226" name="Google Shape;226;p8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067865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7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9" name="Google Shape;229;p87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30" name="Google Shape;230;p87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31" name="Google Shape;231;p87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32" name="Google Shape;232;p87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33" name="Google Shape;233;p8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4" name="Google Shape;234;p8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119243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662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84" name="Google Shape;84;p43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43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43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43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43" descr="A picture containing drawing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43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43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82997594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3279983" cy="10288588"/>
          </a:xfrm>
          <a:custGeom>
            <a:avLst/>
            <a:gdLst>
              <a:gd name="T0" fmla="*/ 0 w 5859"/>
              <a:gd name="T1" fmla="*/ 0 h 4539"/>
              <a:gd name="T2" fmla="*/ 1319 w 5859"/>
              <a:gd name="T3" fmla="*/ 0 h 4539"/>
              <a:gd name="T4" fmla="*/ 5859 w 5859"/>
              <a:gd name="T5" fmla="*/ 4539 h 4539"/>
              <a:gd name="T6" fmla="*/ 4150 w 5859"/>
              <a:gd name="T7" fmla="*/ 4539 h 4539"/>
              <a:gd name="T8" fmla="*/ 0 w 5859"/>
              <a:gd name="T9" fmla="*/ 391 h 4539"/>
              <a:gd name="T10" fmla="*/ 0 w 5859"/>
              <a:gd name="T11" fmla="*/ 0 h 4539"/>
              <a:gd name="T12" fmla="*/ 4070 w 5859"/>
              <a:gd name="T13" fmla="*/ 4539 h 4539"/>
              <a:gd name="T14" fmla="*/ 2360 w 5859"/>
              <a:gd name="T15" fmla="*/ 4539 h 4539"/>
              <a:gd name="T16" fmla="*/ 0 w 5859"/>
              <a:gd name="T17" fmla="*/ 2180 h 4539"/>
              <a:gd name="T18" fmla="*/ 0 w 5859"/>
              <a:gd name="T19" fmla="*/ 471 h 4539"/>
              <a:gd name="T20" fmla="*/ 4070 w 5859"/>
              <a:gd name="T21" fmla="*/ 4539 h 4539"/>
              <a:gd name="T22" fmla="*/ 2279 w 5859"/>
              <a:gd name="T23" fmla="*/ 4539 h 4539"/>
              <a:gd name="T24" fmla="*/ 569 w 5859"/>
              <a:gd name="T25" fmla="*/ 4539 h 4539"/>
              <a:gd name="T26" fmla="*/ 0 w 5859"/>
              <a:gd name="T27" fmla="*/ 3970 h 4539"/>
              <a:gd name="T28" fmla="*/ 0 w 5859"/>
              <a:gd name="T29" fmla="*/ 2262 h 4539"/>
              <a:gd name="T30" fmla="*/ 2279 w 5859"/>
              <a:gd name="T31" fmla="*/ 4539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9">
                <a:moveTo>
                  <a:pt x="0" y="0"/>
                </a:moveTo>
                <a:lnTo>
                  <a:pt x="1319" y="0"/>
                </a:lnTo>
                <a:lnTo>
                  <a:pt x="5859" y="4539"/>
                </a:lnTo>
                <a:lnTo>
                  <a:pt x="4150" y="4539"/>
                </a:lnTo>
                <a:lnTo>
                  <a:pt x="0" y="391"/>
                </a:lnTo>
                <a:lnTo>
                  <a:pt x="0" y="0"/>
                </a:lnTo>
                <a:close/>
                <a:moveTo>
                  <a:pt x="4070" y="4539"/>
                </a:moveTo>
                <a:lnTo>
                  <a:pt x="2360" y="4539"/>
                </a:lnTo>
                <a:lnTo>
                  <a:pt x="0" y="2180"/>
                </a:lnTo>
                <a:lnTo>
                  <a:pt x="0" y="471"/>
                </a:lnTo>
                <a:lnTo>
                  <a:pt x="4070" y="4539"/>
                </a:lnTo>
                <a:close/>
                <a:moveTo>
                  <a:pt x="2279" y="4539"/>
                </a:moveTo>
                <a:lnTo>
                  <a:pt x="569" y="4539"/>
                </a:lnTo>
                <a:lnTo>
                  <a:pt x="0" y="3970"/>
                </a:lnTo>
                <a:lnTo>
                  <a:pt x="0" y="2262"/>
                </a:lnTo>
                <a:lnTo>
                  <a:pt x="2279" y="4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8562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-1" y="0"/>
            <a:ext cx="11799269" cy="10288588"/>
          </a:xfrm>
          <a:custGeom>
            <a:avLst/>
            <a:gdLst>
              <a:gd name="connsiteX0" fmla="*/ 2182082 w 8389157"/>
              <a:gd name="connsiteY0" fmla="*/ 3719723 h 7315076"/>
              <a:gd name="connsiteX1" fmla="*/ 6229680 w 8389157"/>
              <a:gd name="connsiteY1" fmla="*/ 3719723 h 7315076"/>
              <a:gd name="connsiteX2" fmla="*/ 4205881 w 8389157"/>
              <a:gd name="connsiteY2" fmla="*/ 7315076 h 7315076"/>
              <a:gd name="connsiteX3" fmla="*/ 4194578 w 8389157"/>
              <a:gd name="connsiteY3" fmla="*/ 0 h 7315076"/>
              <a:gd name="connsiteX4" fmla="*/ 6218377 w 8389157"/>
              <a:gd name="connsiteY4" fmla="*/ 3595353 h 7315076"/>
              <a:gd name="connsiteX5" fmla="*/ 2170779 w 8389157"/>
              <a:gd name="connsiteY5" fmla="*/ 3595353 h 7315076"/>
              <a:gd name="connsiteX6" fmla="*/ 0 w 8389157"/>
              <a:gd name="connsiteY6" fmla="*/ 0 h 7315076"/>
              <a:gd name="connsiteX7" fmla="*/ 4058908 w 8389157"/>
              <a:gd name="connsiteY7" fmla="*/ 0 h 7315076"/>
              <a:gd name="connsiteX8" fmla="*/ 2028321 w 8389157"/>
              <a:gd name="connsiteY8" fmla="*/ 3595353 h 7315076"/>
              <a:gd name="connsiteX9" fmla="*/ 4330249 w 8389157"/>
              <a:gd name="connsiteY9" fmla="*/ 0 h 7315076"/>
              <a:gd name="connsiteX10" fmla="*/ 8389157 w 8389157"/>
              <a:gd name="connsiteY10" fmla="*/ 0 h 7315076"/>
              <a:gd name="connsiteX11" fmla="*/ 6358570 w 8389157"/>
              <a:gd name="connsiteY11" fmla="*/ 3595353 h 731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9157" h="7315076">
                <a:moveTo>
                  <a:pt x="2182082" y="3719723"/>
                </a:moveTo>
                <a:lnTo>
                  <a:pt x="6229680" y="3719723"/>
                </a:lnTo>
                <a:lnTo>
                  <a:pt x="4205881" y="7315076"/>
                </a:lnTo>
                <a:close/>
                <a:moveTo>
                  <a:pt x="4194578" y="0"/>
                </a:moveTo>
                <a:lnTo>
                  <a:pt x="6218377" y="3595353"/>
                </a:lnTo>
                <a:lnTo>
                  <a:pt x="2170779" y="3595353"/>
                </a:lnTo>
                <a:close/>
                <a:moveTo>
                  <a:pt x="0" y="0"/>
                </a:moveTo>
                <a:lnTo>
                  <a:pt x="4058908" y="0"/>
                </a:lnTo>
                <a:lnTo>
                  <a:pt x="2028321" y="3595353"/>
                </a:lnTo>
                <a:close/>
                <a:moveTo>
                  <a:pt x="4330249" y="0"/>
                </a:moveTo>
                <a:lnTo>
                  <a:pt x="8389157" y="0"/>
                </a:lnTo>
                <a:lnTo>
                  <a:pt x="6358570" y="359535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2593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3816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570720" y="1700378"/>
            <a:ext cx="8717279" cy="8588210"/>
          </a:xfrm>
          <a:custGeom>
            <a:avLst/>
            <a:gdLst>
              <a:gd name="T0" fmla="*/ 1001 w 4390"/>
              <a:gd name="T1" fmla="*/ 4326 h 4326"/>
              <a:gd name="T2" fmla="*/ 1648 w 4390"/>
              <a:gd name="T3" fmla="*/ 4326 h 4326"/>
              <a:gd name="T4" fmla="*/ 485 w 4390"/>
              <a:gd name="T5" fmla="*/ 2305 h 4326"/>
              <a:gd name="T6" fmla="*/ 0 w 4390"/>
              <a:gd name="T7" fmla="*/ 2586 h 4326"/>
              <a:gd name="T8" fmla="*/ 1001 w 4390"/>
              <a:gd name="T9" fmla="*/ 4326 h 4326"/>
              <a:gd name="T10" fmla="*/ 1714 w 4390"/>
              <a:gd name="T11" fmla="*/ 4326 h 4326"/>
              <a:gd name="T12" fmla="*/ 2360 w 4390"/>
              <a:gd name="T13" fmla="*/ 4326 h 4326"/>
              <a:gd name="T14" fmla="*/ 646 w 4390"/>
              <a:gd name="T15" fmla="*/ 1346 h 4326"/>
              <a:gd name="T16" fmla="*/ 161 w 4390"/>
              <a:gd name="T17" fmla="*/ 1628 h 4326"/>
              <a:gd name="T18" fmla="*/ 1714 w 4390"/>
              <a:gd name="T19" fmla="*/ 4326 h 4326"/>
              <a:gd name="T20" fmla="*/ 2426 w 4390"/>
              <a:gd name="T21" fmla="*/ 4326 h 4326"/>
              <a:gd name="T22" fmla="*/ 3073 w 4390"/>
              <a:gd name="T23" fmla="*/ 4326 h 4326"/>
              <a:gd name="T24" fmla="*/ 1405 w 4390"/>
              <a:gd name="T25" fmla="*/ 1426 h 4326"/>
              <a:gd name="T26" fmla="*/ 919 w 4390"/>
              <a:gd name="T27" fmla="*/ 1708 h 4326"/>
              <a:gd name="T28" fmla="*/ 2426 w 4390"/>
              <a:gd name="T29" fmla="*/ 4326 h 4326"/>
              <a:gd name="T30" fmla="*/ 3138 w 4390"/>
              <a:gd name="T31" fmla="*/ 4326 h 4326"/>
              <a:gd name="T32" fmla="*/ 3785 w 4390"/>
              <a:gd name="T33" fmla="*/ 4326 h 4326"/>
              <a:gd name="T34" fmla="*/ 1391 w 4390"/>
              <a:gd name="T35" fmla="*/ 165 h 4326"/>
              <a:gd name="T36" fmla="*/ 906 w 4390"/>
              <a:gd name="T37" fmla="*/ 446 h 4326"/>
              <a:gd name="T38" fmla="*/ 3138 w 4390"/>
              <a:gd name="T39" fmla="*/ 4326 h 4326"/>
              <a:gd name="T40" fmla="*/ 3850 w 4390"/>
              <a:gd name="T41" fmla="*/ 4326 h 4326"/>
              <a:gd name="T42" fmla="*/ 4390 w 4390"/>
              <a:gd name="T43" fmla="*/ 4326 h 4326"/>
              <a:gd name="T44" fmla="*/ 4390 w 4390"/>
              <a:gd name="T45" fmla="*/ 4138 h 4326"/>
              <a:gd name="T46" fmla="*/ 2430 w 4390"/>
              <a:gd name="T47" fmla="*/ 732 h 4326"/>
              <a:gd name="T48" fmla="*/ 1944 w 4390"/>
              <a:gd name="T49" fmla="*/ 1013 h 4326"/>
              <a:gd name="T50" fmla="*/ 3850 w 4390"/>
              <a:gd name="T51" fmla="*/ 4326 h 4326"/>
              <a:gd name="T52" fmla="*/ 4390 w 4390"/>
              <a:gd name="T53" fmla="*/ 4024 h 4326"/>
              <a:gd name="T54" fmla="*/ 4390 w 4390"/>
              <a:gd name="T55" fmla="*/ 2900 h 4326"/>
              <a:gd name="T56" fmla="*/ 2722 w 4390"/>
              <a:gd name="T57" fmla="*/ 0 h 4326"/>
              <a:gd name="T58" fmla="*/ 2236 w 4390"/>
              <a:gd name="T59" fmla="*/ 281 h 4326"/>
              <a:gd name="T60" fmla="*/ 4390 w 4390"/>
              <a:gd name="T61" fmla="*/ 4024 h 4326"/>
              <a:gd name="T62" fmla="*/ 4390 w 4390"/>
              <a:gd name="T63" fmla="*/ 2786 h 4326"/>
              <a:gd name="T64" fmla="*/ 4390 w 4390"/>
              <a:gd name="T65" fmla="*/ 1661 h 4326"/>
              <a:gd name="T66" fmla="*/ 3785 w 4390"/>
              <a:gd name="T67" fmla="*/ 611 h 4326"/>
              <a:gd name="T68" fmla="*/ 3300 w 4390"/>
              <a:gd name="T69" fmla="*/ 892 h 4326"/>
              <a:gd name="T70" fmla="*/ 4390 w 4390"/>
              <a:gd name="T71" fmla="*/ 2786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0" h="4326">
                <a:moveTo>
                  <a:pt x="1001" y="4326"/>
                </a:moveTo>
                <a:lnTo>
                  <a:pt x="1648" y="4326"/>
                </a:lnTo>
                <a:lnTo>
                  <a:pt x="485" y="2305"/>
                </a:lnTo>
                <a:lnTo>
                  <a:pt x="0" y="2586"/>
                </a:lnTo>
                <a:lnTo>
                  <a:pt x="1001" y="4326"/>
                </a:lnTo>
                <a:close/>
                <a:moveTo>
                  <a:pt x="1714" y="4326"/>
                </a:moveTo>
                <a:lnTo>
                  <a:pt x="2360" y="4326"/>
                </a:lnTo>
                <a:lnTo>
                  <a:pt x="646" y="1346"/>
                </a:lnTo>
                <a:lnTo>
                  <a:pt x="161" y="1628"/>
                </a:lnTo>
                <a:lnTo>
                  <a:pt x="1714" y="4326"/>
                </a:lnTo>
                <a:close/>
                <a:moveTo>
                  <a:pt x="2426" y="4326"/>
                </a:moveTo>
                <a:lnTo>
                  <a:pt x="3073" y="4326"/>
                </a:lnTo>
                <a:lnTo>
                  <a:pt x="1405" y="1426"/>
                </a:lnTo>
                <a:lnTo>
                  <a:pt x="919" y="1708"/>
                </a:lnTo>
                <a:lnTo>
                  <a:pt x="2426" y="4326"/>
                </a:lnTo>
                <a:close/>
                <a:moveTo>
                  <a:pt x="3138" y="4326"/>
                </a:moveTo>
                <a:lnTo>
                  <a:pt x="3785" y="4326"/>
                </a:lnTo>
                <a:lnTo>
                  <a:pt x="1391" y="165"/>
                </a:lnTo>
                <a:lnTo>
                  <a:pt x="906" y="446"/>
                </a:lnTo>
                <a:lnTo>
                  <a:pt x="3138" y="4326"/>
                </a:lnTo>
                <a:close/>
                <a:moveTo>
                  <a:pt x="3850" y="4326"/>
                </a:moveTo>
                <a:lnTo>
                  <a:pt x="4390" y="4326"/>
                </a:lnTo>
                <a:lnTo>
                  <a:pt x="4390" y="4138"/>
                </a:lnTo>
                <a:lnTo>
                  <a:pt x="2430" y="732"/>
                </a:lnTo>
                <a:lnTo>
                  <a:pt x="1944" y="1013"/>
                </a:lnTo>
                <a:lnTo>
                  <a:pt x="3850" y="4326"/>
                </a:lnTo>
                <a:close/>
                <a:moveTo>
                  <a:pt x="4390" y="4024"/>
                </a:moveTo>
                <a:lnTo>
                  <a:pt x="4390" y="2900"/>
                </a:lnTo>
                <a:lnTo>
                  <a:pt x="2722" y="0"/>
                </a:lnTo>
                <a:lnTo>
                  <a:pt x="2236" y="281"/>
                </a:lnTo>
                <a:lnTo>
                  <a:pt x="4390" y="4024"/>
                </a:lnTo>
                <a:close/>
                <a:moveTo>
                  <a:pt x="4390" y="2786"/>
                </a:moveTo>
                <a:lnTo>
                  <a:pt x="4390" y="1661"/>
                </a:lnTo>
                <a:lnTo>
                  <a:pt x="3785" y="611"/>
                </a:lnTo>
                <a:lnTo>
                  <a:pt x="3300" y="892"/>
                </a:lnTo>
                <a:lnTo>
                  <a:pt x="4390" y="278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101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818975" y="0"/>
            <a:ext cx="6662002" cy="10288588"/>
          </a:xfrm>
          <a:custGeom>
            <a:avLst/>
            <a:gdLst>
              <a:gd name="connsiteX0" fmla="*/ 4581543 w 6662001"/>
              <a:gd name="connsiteY0" fmla="*/ 6400518 h 10288580"/>
              <a:gd name="connsiteX1" fmla="*/ 6662001 w 6662001"/>
              <a:gd name="connsiteY1" fmla="*/ 6400518 h 10288580"/>
              <a:gd name="connsiteX2" fmla="*/ 6662001 w 6662001"/>
              <a:gd name="connsiteY2" fmla="*/ 8469603 h 10288580"/>
              <a:gd name="connsiteX3" fmla="*/ 4581543 w 6662001"/>
              <a:gd name="connsiteY3" fmla="*/ 8469603 h 10288580"/>
              <a:gd name="connsiteX4" fmla="*/ 2296458 w 6662001"/>
              <a:gd name="connsiteY4" fmla="*/ 6400518 h 10288580"/>
              <a:gd name="connsiteX5" fmla="*/ 4365543 w 6662001"/>
              <a:gd name="connsiteY5" fmla="*/ 6400518 h 10288580"/>
              <a:gd name="connsiteX6" fmla="*/ 4365543 w 6662001"/>
              <a:gd name="connsiteY6" fmla="*/ 8469603 h 10288580"/>
              <a:gd name="connsiteX7" fmla="*/ 2296458 w 6662001"/>
              <a:gd name="connsiteY7" fmla="*/ 8469603 h 10288580"/>
              <a:gd name="connsiteX8" fmla="*/ 0 w 6662001"/>
              <a:gd name="connsiteY8" fmla="*/ 6400518 h 10288580"/>
              <a:gd name="connsiteX9" fmla="*/ 2069085 w 6662001"/>
              <a:gd name="connsiteY9" fmla="*/ 6400518 h 10288580"/>
              <a:gd name="connsiteX10" fmla="*/ 2069085 w 6662001"/>
              <a:gd name="connsiteY10" fmla="*/ 10288580 h 10288580"/>
              <a:gd name="connsiteX11" fmla="*/ 0 w 6662001"/>
              <a:gd name="connsiteY11" fmla="*/ 10288580 h 10288580"/>
              <a:gd name="connsiteX12" fmla="*/ 4581543 w 6662001"/>
              <a:gd name="connsiteY12" fmla="*/ 4115434 h 10288580"/>
              <a:gd name="connsiteX13" fmla="*/ 6662001 w 6662001"/>
              <a:gd name="connsiteY13" fmla="*/ 4115434 h 10288580"/>
              <a:gd name="connsiteX14" fmla="*/ 6662001 w 6662001"/>
              <a:gd name="connsiteY14" fmla="*/ 6184518 h 10288580"/>
              <a:gd name="connsiteX15" fmla="*/ 4581543 w 6662001"/>
              <a:gd name="connsiteY15" fmla="*/ 6184518 h 10288580"/>
              <a:gd name="connsiteX16" fmla="*/ 0 w 6662001"/>
              <a:gd name="connsiteY16" fmla="*/ 4115434 h 10288580"/>
              <a:gd name="connsiteX17" fmla="*/ 2069085 w 6662001"/>
              <a:gd name="connsiteY17" fmla="*/ 4115434 h 10288580"/>
              <a:gd name="connsiteX18" fmla="*/ 2069085 w 6662001"/>
              <a:gd name="connsiteY18" fmla="*/ 6184518 h 10288580"/>
              <a:gd name="connsiteX19" fmla="*/ 0 w 6662001"/>
              <a:gd name="connsiteY19" fmla="*/ 6184518 h 10288580"/>
              <a:gd name="connsiteX20" fmla="*/ 2296458 w 6662001"/>
              <a:gd name="connsiteY20" fmla="*/ 4115434 h 10288580"/>
              <a:gd name="connsiteX21" fmla="*/ 4365543 w 6662001"/>
              <a:gd name="connsiteY21" fmla="*/ 4115434 h 10288580"/>
              <a:gd name="connsiteX22" fmla="*/ 4365543 w 6662001"/>
              <a:gd name="connsiteY22" fmla="*/ 6184518 h 10288580"/>
              <a:gd name="connsiteX23" fmla="*/ 2296458 w 6662001"/>
              <a:gd name="connsiteY23" fmla="*/ 6184518 h 10288580"/>
              <a:gd name="connsiteX24" fmla="*/ 0 w 6662001"/>
              <a:gd name="connsiteY24" fmla="*/ 1818976 h 10288580"/>
              <a:gd name="connsiteX25" fmla="*/ 2069085 w 6662001"/>
              <a:gd name="connsiteY25" fmla="*/ 1818976 h 10288580"/>
              <a:gd name="connsiteX26" fmla="*/ 2069085 w 6662001"/>
              <a:gd name="connsiteY26" fmla="*/ 3899434 h 10288580"/>
              <a:gd name="connsiteX27" fmla="*/ 0 w 6662001"/>
              <a:gd name="connsiteY27" fmla="*/ 3899434 h 10288580"/>
              <a:gd name="connsiteX28" fmla="*/ 4581543 w 6662001"/>
              <a:gd name="connsiteY28" fmla="*/ 1818975 h 10288580"/>
              <a:gd name="connsiteX29" fmla="*/ 6662001 w 6662001"/>
              <a:gd name="connsiteY29" fmla="*/ 1818975 h 10288580"/>
              <a:gd name="connsiteX30" fmla="*/ 6662001 w 6662001"/>
              <a:gd name="connsiteY30" fmla="*/ 3899433 h 10288580"/>
              <a:gd name="connsiteX31" fmla="*/ 4581543 w 6662001"/>
              <a:gd name="connsiteY31" fmla="*/ 3899433 h 10288580"/>
              <a:gd name="connsiteX32" fmla="*/ 2296458 w 6662001"/>
              <a:gd name="connsiteY32" fmla="*/ 0 h 10288580"/>
              <a:gd name="connsiteX33" fmla="*/ 4365543 w 6662001"/>
              <a:gd name="connsiteY33" fmla="*/ 0 h 10288580"/>
              <a:gd name="connsiteX34" fmla="*/ 4365543 w 6662001"/>
              <a:gd name="connsiteY34" fmla="*/ 3899434 h 10288580"/>
              <a:gd name="connsiteX35" fmla="*/ 2296458 w 6662001"/>
              <a:gd name="connsiteY35" fmla="*/ 3899434 h 1028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62001" h="10288580">
                <a:moveTo>
                  <a:pt x="4581543" y="6400518"/>
                </a:moveTo>
                <a:lnTo>
                  <a:pt x="6662001" y="6400518"/>
                </a:lnTo>
                <a:lnTo>
                  <a:pt x="6662001" y="8469603"/>
                </a:lnTo>
                <a:lnTo>
                  <a:pt x="4581543" y="8469603"/>
                </a:lnTo>
                <a:close/>
                <a:moveTo>
                  <a:pt x="2296458" y="6400518"/>
                </a:moveTo>
                <a:lnTo>
                  <a:pt x="4365543" y="6400518"/>
                </a:lnTo>
                <a:lnTo>
                  <a:pt x="4365543" y="8469603"/>
                </a:lnTo>
                <a:lnTo>
                  <a:pt x="2296458" y="8469603"/>
                </a:lnTo>
                <a:close/>
                <a:moveTo>
                  <a:pt x="0" y="6400518"/>
                </a:moveTo>
                <a:lnTo>
                  <a:pt x="2069085" y="6400518"/>
                </a:lnTo>
                <a:lnTo>
                  <a:pt x="2069085" y="10288580"/>
                </a:lnTo>
                <a:lnTo>
                  <a:pt x="0" y="10288580"/>
                </a:lnTo>
                <a:close/>
                <a:moveTo>
                  <a:pt x="4581543" y="4115434"/>
                </a:moveTo>
                <a:lnTo>
                  <a:pt x="6662001" y="4115434"/>
                </a:lnTo>
                <a:lnTo>
                  <a:pt x="6662001" y="6184518"/>
                </a:lnTo>
                <a:lnTo>
                  <a:pt x="4581543" y="6184518"/>
                </a:lnTo>
                <a:close/>
                <a:moveTo>
                  <a:pt x="0" y="4115434"/>
                </a:moveTo>
                <a:lnTo>
                  <a:pt x="2069085" y="4115434"/>
                </a:lnTo>
                <a:lnTo>
                  <a:pt x="2069085" y="6184518"/>
                </a:lnTo>
                <a:lnTo>
                  <a:pt x="0" y="6184518"/>
                </a:lnTo>
                <a:close/>
                <a:moveTo>
                  <a:pt x="2296458" y="4115434"/>
                </a:moveTo>
                <a:lnTo>
                  <a:pt x="4365543" y="4115434"/>
                </a:lnTo>
                <a:lnTo>
                  <a:pt x="4365543" y="6184518"/>
                </a:lnTo>
                <a:lnTo>
                  <a:pt x="2296458" y="6184518"/>
                </a:lnTo>
                <a:close/>
                <a:moveTo>
                  <a:pt x="0" y="1818976"/>
                </a:moveTo>
                <a:lnTo>
                  <a:pt x="2069085" y="1818976"/>
                </a:lnTo>
                <a:lnTo>
                  <a:pt x="2069085" y="3899434"/>
                </a:lnTo>
                <a:lnTo>
                  <a:pt x="0" y="3899434"/>
                </a:lnTo>
                <a:close/>
                <a:moveTo>
                  <a:pt x="4581543" y="1818975"/>
                </a:moveTo>
                <a:lnTo>
                  <a:pt x="6662001" y="1818975"/>
                </a:lnTo>
                <a:lnTo>
                  <a:pt x="6662001" y="3899433"/>
                </a:lnTo>
                <a:lnTo>
                  <a:pt x="4581543" y="3899433"/>
                </a:lnTo>
                <a:close/>
                <a:moveTo>
                  <a:pt x="2296458" y="0"/>
                </a:moveTo>
                <a:lnTo>
                  <a:pt x="4365543" y="0"/>
                </a:lnTo>
                <a:lnTo>
                  <a:pt x="4365543" y="3899434"/>
                </a:lnTo>
                <a:lnTo>
                  <a:pt x="2296458" y="389943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8381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0460736" y="2301970"/>
            <a:ext cx="7827263" cy="7986618"/>
          </a:xfrm>
          <a:custGeom>
            <a:avLst/>
            <a:gdLst>
              <a:gd name="T0" fmla="*/ 2840 w 4177"/>
              <a:gd name="T1" fmla="*/ 704 h 4262"/>
              <a:gd name="T2" fmla="*/ 2804 w 4177"/>
              <a:gd name="T3" fmla="*/ 586 h 4262"/>
              <a:gd name="T4" fmla="*/ 2798 w 4177"/>
              <a:gd name="T5" fmla="*/ 465 h 4262"/>
              <a:gd name="T6" fmla="*/ 2820 w 4177"/>
              <a:gd name="T7" fmla="*/ 348 h 4262"/>
              <a:gd name="T8" fmla="*/ 2870 w 4177"/>
              <a:gd name="T9" fmla="*/ 237 h 4262"/>
              <a:gd name="T10" fmla="*/ 2946 w 4177"/>
              <a:gd name="T11" fmla="*/ 142 h 4262"/>
              <a:gd name="T12" fmla="*/ 3045 w 4177"/>
              <a:gd name="T13" fmla="*/ 67 h 4262"/>
              <a:gd name="T14" fmla="*/ 3160 w 4177"/>
              <a:gd name="T15" fmla="*/ 18 h 4262"/>
              <a:gd name="T16" fmla="*/ 3280 w 4177"/>
              <a:gd name="T17" fmla="*/ 0 h 4262"/>
              <a:gd name="T18" fmla="*/ 3400 w 4177"/>
              <a:gd name="T19" fmla="*/ 11 h 4262"/>
              <a:gd name="T20" fmla="*/ 3513 w 4177"/>
              <a:gd name="T21" fmla="*/ 51 h 4262"/>
              <a:gd name="T22" fmla="*/ 3613 w 4177"/>
              <a:gd name="T23" fmla="*/ 116 h 4262"/>
              <a:gd name="T24" fmla="*/ 3698 w 4177"/>
              <a:gd name="T25" fmla="*/ 207 h 4262"/>
              <a:gd name="T26" fmla="*/ 4177 w 4177"/>
              <a:gd name="T27" fmla="*/ 4262 h 4262"/>
              <a:gd name="T28" fmla="*/ 2441 w 4177"/>
              <a:gd name="T29" fmla="*/ 2118 h 4262"/>
              <a:gd name="T30" fmla="*/ 2411 w 4177"/>
              <a:gd name="T31" fmla="*/ 1999 h 4262"/>
              <a:gd name="T32" fmla="*/ 2411 w 4177"/>
              <a:gd name="T33" fmla="*/ 1878 h 4262"/>
              <a:gd name="T34" fmla="*/ 2439 w 4177"/>
              <a:gd name="T35" fmla="*/ 1761 h 4262"/>
              <a:gd name="T36" fmla="*/ 2495 w 4177"/>
              <a:gd name="T37" fmla="*/ 1654 h 4262"/>
              <a:gd name="T38" fmla="*/ 2574 w 4177"/>
              <a:gd name="T39" fmla="*/ 1562 h 4262"/>
              <a:gd name="T40" fmla="*/ 2679 w 4177"/>
              <a:gd name="T41" fmla="*/ 1491 h 4262"/>
              <a:gd name="T42" fmla="*/ 2796 w 4177"/>
              <a:gd name="T43" fmla="*/ 1449 h 4262"/>
              <a:gd name="T44" fmla="*/ 2916 w 4177"/>
              <a:gd name="T45" fmla="*/ 1437 h 4262"/>
              <a:gd name="T46" fmla="*/ 3034 w 4177"/>
              <a:gd name="T47" fmla="*/ 1454 h 4262"/>
              <a:gd name="T48" fmla="*/ 3145 w 4177"/>
              <a:gd name="T49" fmla="*/ 1498 h 4262"/>
              <a:gd name="T50" fmla="*/ 3243 w 4177"/>
              <a:gd name="T51" fmla="*/ 1569 h 4262"/>
              <a:gd name="T52" fmla="*/ 3323 w 4177"/>
              <a:gd name="T53" fmla="*/ 1664 h 4262"/>
              <a:gd name="T54" fmla="*/ 641 w 4177"/>
              <a:gd name="T55" fmla="*/ 1114 h 4262"/>
              <a:gd name="T56" fmla="*/ 593 w 4177"/>
              <a:gd name="T57" fmla="*/ 997 h 4262"/>
              <a:gd name="T58" fmla="*/ 575 w 4177"/>
              <a:gd name="T59" fmla="*/ 877 h 4262"/>
              <a:gd name="T60" fmla="*/ 586 w 4177"/>
              <a:gd name="T61" fmla="*/ 758 h 4262"/>
              <a:gd name="T62" fmla="*/ 625 w 4177"/>
              <a:gd name="T63" fmla="*/ 644 h 4262"/>
              <a:gd name="T64" fmla="*/ 690 w 4177"/>
              <a:gd name="T65" fmla="*/ 543 h 4262"/>
              <a:gd name="T66" fmla="*/ 781 w 4177"/>
              <a:gd name="T67" fmla="*/ 458 h 4262"/>
              <a:gd name="T68" fmla="*/ 892 w 4177"/>
              <a:gd name="T69" fmla="*/ 397 h 4262"/>
              <a:gd name="T70" fmla="*/ 1011 w 4177"/>
              <a:gd name="T71" fmla="*/ 368 h 4262"/>
              <a:gd name="T72" fmla="*/ 1130 w 4177"/>
              <a:gd name="T73" fmla="*/ 368 h 4262"/>
              <a:gd name="T74" fmla="*/ 1246 w 4177"/>
              <a:gd name="T75" fmla="*/ 396 h 4262"/>
              <a:gd name="T76" fmla="*/ 1353 w 4177"/>
              <a:gd name="T77" fmla="*/ 451 h 4262"/>
              <a:gd name="T78" fmla="*/ 1445 w 4177"/>
              <a:gd name="T79" fmla="*/ 532 h 4262"/>
              <a:gd name="T80" fmla="*/ 3602 w 4177"/>
              <a:gd name="T81" fmla="*/ 4262 h 4262"/>
              <a:gd name="T82" fmla="*/ 42 w 4177"/>
              <a:gd name="T83" fmla="*/ 2181 h 4262"/>
              <a:gd name="T84" fmla="*/ 7 w 4177"/>
              <a:gd name="T85" fmla="*/ 2062 h 4262"/>
              <a:gd name="T86" fmla="*/ 1 w 4177"/>
              <a:gd name="T87" fmla="*/ 1941 h 4262"/>
              <a:gd name="T88" fmla="*/ 23 w 4177"/>
              <a:gd name="T89" fmla="*/ 1824 h 4262"/>
              <a:gd name="T90" fmla="*/ 73 w 4177"/>
              <a:gd name="T91" fmla="*/ 1715 h 4262"/>
              <a:gd name="T92" fmla="*/ 148 w 4177"/>
              <a:gd name="T93" fmla="*/ 1619 h 4262"/>
              <a:gd name="T94" fmla="*/ 247 w 4177"/>
              <a:gd name="T95" fmla="*/ 1543 h 4262"/>
              <a:gd name="T96" fmla="*/ 363 w 4177"/>
              <a:gd name="T97" fmla="*/ 1494 h 4262"/>
              <a:gd name="T98" fmla="*/ 483 w 4177"/>
              <a:gd name="T99" fmla="*/ 1476 h 4262"/>
              <a:gd name="T100" fmla="*/ 602 w 4177"/>
              <a:gd name="T101" fmla="*/ 1488 h 4262"/>
              <a:gd name="T102" fmla="*/ 716 w 4177"/>
              <a:gd name="T103" fmla="*/ 1527 h 4262"/>
              <a:gd name="T104" fmla="*/ 816 w 4177"/>
              <a:gd name="T105" fmla="*/ 1592 h 4262"/>
              <a:gd name="T106" fmla="*/ 901 w 4177"/>
              <a:gd name="T107" fmla="*/ 1683 h 4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7" h="4262">
                <a:moveTo>
                  <a:pt x="4177" y="1036"/>
                </a:moveTo>
                <a:lnTo>
                  <a:pt x="4177" y="3034"/>
                </a:lnTo>
                <a:lnTo>
                  <a:pt x="2863" y="749"/>
                </a:lnTo>
                <a:lnTo>
                  <a:pt x="2850" y="727"/>
                </a:lnTo>
                <a:lnTo>
                  <a:pt x="2840" y="704"/>
                </a:lnTo>
                <a:lnTo>
                  <a:pt x="2830" y="681"/>
                </a:lnTo>
                <a:lnTo>
                  <a:pt x="2822" y="657"/>
                </a:lnTo>
                <a:lnTo>
                  <a:pt x="2814" y="634"/>
                </a:lnTo>
                <a:lnTo>
                  <a:pt x="2808" y="609"/>
                </a:lnTo>
                <a:lnTo>
                  <a:pt x="2804" y="586"/>
                </a:lnTo>
                <a:lnTo>
                  <a:pt x="2800" y="562"/>
                </a:lnTo>
                <a:lnTo>
                  <a:pt x="2798" y="538"/>
                </a:lnTo>
                <a:lnTo>
                  <a:pt x="2797" y="513"/>
                </a:lnTo>
                <a:lnTo>
                  <a:pt x="2797" y="489"/>
                </a:lnTo>
                <a:lnTo>
                  <a:pt x="2798" y="465"/>
                </a:lnTo>
                <a:lnTo>
                  <a:pt x="2800" y="441"/>
                </a:lnTo>
                <a:lnTo>
                  <a:pt x="2804" y="417"/>
                </a:lnTo>
                <a:lnTo>
                  <a:pt x="2808" y="393"/>
                </a:lnTo>
                <a:lnTo>
                  <a:pt x="2814" y="370"/>
                </a:lnTo>
                <a:lnTo>
                  <a:pt x="2820" y="348"/>
                </a:lnTo>
                <a:lnTo>
                  <a:pt x="2828" y="324"/>
                </a:lnTo>
                <a:lnTo>
                  <a:pt x="2837" y="302"/>
                </a:lnTo>
                <a:lnTo>
                  <a:pt x="2847" y="280"/>
                </a:lnTo>
                <a:lnTo>
                  <a:pt x="2858" y="259"/>
                </a:lnTo>
                <a:lnTo>
                  <a:pt x="2870" y="237"/>
                </a:lnTo>
                <a:lnTo>
                  <a:pt x="2883" y="217"/>
                </a:lnTo>
                <a:lnTo>
                  <a:pt x="2897" y="198"/>
                </a:lnTo>
                <a:lnTo>
                  <a:pt x="2913" y="179"/>
                </a:lnTo>
                <a:lnTo>
                  <a:pt x="2929" y="161"/>
                </a:lnTo>
                <a:lnTo>
                  <a:pt x="2946" y="142"/>
                </a:lnTo>
                <a:lnTo>
                  <a:pt x="2964" y="125"/>
                </a:lnTo>
                <a:lnTo>
                  <a:pt x="2982" y="109"/>
                </a:lnTo>
                <a:lnTo>
                  <a:pt x="3002" y="94"/>
                </a:lnTo>
                <a:lnTo>
                  <a:pt x="3023" y="80"/>
                </a:lnTo>
                <a:lnTo>
                  <a:pt x="3045" y="67"/>
                </a:lnTo>
                <a:lnTo>
                  <a:pt x="3068" y="55"/>
                </a:lnTo>
                <a:lnTo>
                  <a:pt x="3090" y="43"/>
                </a:lnTo>
                <a:lnTo>
                  <a:pt x="3113" y="33"/>
                </a:lnTo>
                <a:lnTo>
                  <a:pt x="3137" y="25"/>
                </a:lnTo>
                <a:lnTo>
                  <a:pt x="3160" y="18"/>
                </a:lnTo>
                <a:lnTo>
                  <a:pt x="3184" y="12"/>
                </a:lnTo>
                <a:lnTo>
                  <a:pt x="3208" y="7"/>
                </a:lnTo>
                <a:lnTo>
                  <a:pt x="3232" y="4"/>
                </a:lnTo>
                <a:lnTo>
                  <a:pt x="3256" y="1"/>
                </a:lnTo>
                <a:lnTo>
                  <a:pt x="3280" y="0"/>
                </a:lnTo>
                <a:lnTo>
                  <a:pt x="3304" y="0"/>
                </a:lnTo>
                <a:lnTo>
                  <a:pt x="3328" y="1"/>
                </a:lnTo>
                <a:lnTo>
                  <a:pt x="3353" y="4"/>
                </a:lnTo>
                <a:lnTo>
                  <a:pt x="3376" y="7"/>
                </a:lnTo>
                <a:lnTo>
                  <a:pt x="3400" y="11"/>
                </a:lnTo>
                <a:lnTo>
                  <a:pt x="3423" y="17"/>
                </a:lnTo>
                <a:lnTo>
                  <a:pt x="3446" y="24"/>
                </a:lnTo>
                <a:lnTo>
                  <a:pt x="3468" y="32"/>
                </a:lnTo>
                <a:lnTo>
                  <a:pt x="3491" y="40"/>
                </a:lnTo>
                <a:lnTo>
                  <a:pt x="3513" y="51"/>
                </a:lnTo>
                <a:lnTo>
                  <a:pt x="3534" y="62"/>
                </a:lnTo>
                <a:lnTo>
                  <a:pt x="3555" y="74"/>
                </a:lnTo>
                <a:lnTo>
                  <a:pt x="3575" y="87"/>
                </a:lnTo>
                <a:lnTo>
                  <a:pt x="3594" y="101"/>
                </a:lnTo>
                <a:lnTo>
                  <a:pt x="3613" y="116"/>
                </a:lnTo>
                <a:lnTo>
                  <a:pt x="3633" y="132"/>
                </a:lnTo>
                <a:lnTo>
                  <a:pt x="3650" y="150"/>
                </a:lnTo>
                <a:lnTo>
                  <a:pt x="3667" y="168"/>
                </a:lnTo>
                <a:lnTo>
                  <a:pt x="3683" y="187"/>
                </a:lnTo>
                <a:lnTo>
                  <a:pt x="3698" y="207"/>
                </a:lnTo>
                <a:lnTo>
                  <a:pt x="3712" y="227"/>
                </a:lnTo>
                <a:lnTo>
                  <a:pt x="3725" y="250"/>
                </a:lnTo>
                <a:lnTo>
                  <a:pt x="4177" y="1036"/>
                </a:lnTo>
                <a:close/>
                <a:moveTo>
                  <a:pt x="4177" y="3148"/>
                </a:moveTo>
                <a:lnTo>
                  <a:pt x="4177" y="4262"/>
                </a:lnTo>
                <a:lnTo>
                  <a:pt x="3668" y="4262"/>
                </a:lnTo>
                <a:lnTo>
                  <a:pt x="2474" y="2187"/>
                </a:lnTo>
                <a:lnTo>
                  <a:pt x="2462" y="2163"/>
                </a:lnTo>
                <a:lnTo>
                  <a:pt x="2450" y="2141"/>
                </a:lnTo>
                <a:lnTo>
                  <a:pt x="2441" y="2118"/>
                </a:lnTo>
                <a:lnTo>
                  <a:pt x="2432" y="2095"/>
                </a:lnTo>
                <a:lnTo>
                  <a:pt x="2425" y="2070"/>
                </a:lnTo>
                <a:lnTo>
                  <a:pt x="2419" y="2047"/>
                </a:lnTo>
                <a:lnTo>
                  <a:pt x="2415" y="2023"/>
                </a:lnTo>
                <a:lnTo>
                  <a:pt x="2411" y="1999"/>
                </a:lnTo>
                <a:lnTo>
                  <a:pt x="2409" y="1974"/>
                </a:lnTo>
                <a:lnTo>
                  <a:pt x="2408" y="1950"/>
                </a:lnTo>
                <a:lnTo>
                  <a:pt x="2408" y="1926"/>
                </a:lnTo>
                <a:lnTo>
                  <a:pt x="2409" y="1902"/>
                </a:lnTo>
                <a:lnTo>
                  <a:pt x="2411" y="1878"/>
                </a:lnTo>
                <a:lnTo>
                  <a:pt x="2414" y="1854"/>
                </a:lnTo>
                <a:lnTo>
                  <a:pt x="2419" y="1831"/>
                </a:lnTo>
                <a:lnTo>
                  <a:pt x="2425" y="1808"/>
                </a:lnTo>
                <a:lnTo>
                  <a:pt x="2431" y="1784"/>
                </a:lnTo>
                <a:lnTo>
                  <a:pt x="2439" y="1761"/>
                </a:lnTo>
                <a:lnTo>
                  <a:pt x="2448" y="1739"/>
                </a:lnTo>
                <a:lnTo>
                  <a:pt x="2458" y="1718"/>
                </a:lnTo>
                <a:lnTo>
                  <a:pt x="2470" y="1696"/>
                </a:lnTo>
                <a:lnTo>
                  <a:pt x="2482" y="1675"/>
                </a:lnTo>
                <a:lnTo>
                  <a:pt x="2495" y="1654"/>
                </a:lnTo>
                <a:lnTo>
                  <a:pt x="2509" y="1635"/>
                </a:lnTo>
                <a:lnTo>
                  <a:pt x="2524" y="1616"/>
                </a:lnTo>
                <a:lnTo>
                  <a:pt x="2540" y="1597"/>
                </a:lnTo>
                <a:lnTo>
                  <a:pt x="2557" y="1579"/>
                </a:lnTo>
                <a:lnTo>
                  <a:pt x="2574" y="1562"/>
                </a:lnTo>
                <a:lnTo>
                  <a:pt x="2593" y="1547"/>
                </a:lnTo>
                <a:lnTo>
                  <a:pt x="2614" y="1531"/>
                </a:lnTo>
                <a:lnTo>
                  <a:pt x="2635" y="1517"/>
                </a:lnTo>
                <a:lnTo>
                  <a:pt x="2656" y="1504"/>
                </a:lnTo>
                <a:lnTo>
                  <a:pt x="2679" y="1491"/>
                </a:lnTo>
                <a:lnTo>
                  <a:pt x="2701" y="1480"/>
                </a:lnTo>
                <a:lnTo>
                  <a:pt x="2724" y="1471"/>
                </a:lnTo>
                <a:lnTo>
                  <a:pt x="2748" y="1462"/>
                </a:lnTo>
                <a:lnTo>
                  <a:pt x="2772" y="1455"/>
                </a:lnTo>
                <a:lnTo>
                  <a:pt x="2796" y="1449"/>
                </a:lnTo>
                <a:lnTo>
                  <a:pt x="2819" y="1444"/>
                </a:lnTo>
                <a:lnTo>
                  <a:pt x="2843" y="1441"/>
                </a:lnTo>
                <a:lnTo>
                  <a:pt x="2867" y="1439"/>
                </a:lnTo>
                <a:lnTo>
                  <a:pt x="2891" y="1437"/>
                </a:lnTo>
                <a:lnTo>
                  <a:pt x="2916" y="1437"/>
                </a:lnTo>
                <a:lnTo>
                  <a:pt x="2940" y="1438"/>
                </a:lnTo>
                <a:lnTo>
                  <a:pt x="2964" y="1441"/>
                </a:lnTo>
                <a:lnTo>
                  <a:pt x="2987" y="1444"/>
                </a:lnTo>
                <a:lnTo>
                  <a:pt x="3010" y="1449"/>
                </a:lnTo>
                <a:lnTo>
                  <a:pt x="3034" y="1454"/>
                </a:lnTo>
                <a:lnTo>
                  <a:pt x="3057" y="1461"/>
                </a:lnTo>
                <a:lnTo>
                  <a:pt x="3080" y="1469"/>
                </a:lnTo>
                <a:lnTo>
                  <a:pt x="3102" y="1478"/>
                </a:lnTo>
                <a:lnTo>
                  <a:pt x="3124" y="1487"/>
                </a:lnTo>
                <a:lnTo>
                  <a:pt x="3145" y="1498"/>
                </a:lnTo>
                <a:lnTo>
                  <a:pt x="3166" y="1511"/>
                </a:lnTo>
                <a:lnTo>
                  <a:pt x="3186" y="1524"/>
                </a:lnTo>
                <a:lnTo>
                  <a:pt x="3206" y="1538"/>
                </a:lnTo>
                <a:lnTo>
                  <a:pt x="3225" y="1553"/>
                </a:lnTo>
                <a:lnTo>
                  <a:pt x="3243" y="1569"/>
                </a:lnTo>
                <a:lnTo>
                  <a:pt x="3261" y="1586"/>
                </a:lnTo>
                <a:lnTo>
                  <a:pt x="3278" y="1605"/>
                </a:lnTo>
                <a:lnTo>
                  <a:pt x="3294" y="1624"/>
                </a:lnTo>
                <a:lnTo>
                  <a:pt x="3309" y="1644"/>
                </a:lnTo>
                <a:lnTo>
                  <a:pt x="3323" y="1664"/>
                </a:lnTo>
                <a:lnTo>
                  <a:pt x="3336" y="1686"/>
                </a:lnTo>
                <a:lnTo>
                  <a:pt x="4177" y="3148"/>
                </a:lnTo>
                <a:close/>
                <a:moveTo>
                  <a:pt x="3602" y="4262"/>
                </a:moveTo>
                <a:lnTo>
                  <a:pt x="2452" y="4262"/>
                </a:lnTo>
                <a:lnTo>
                  <a:pt x="641" y="1114"/>
                </a:lnTo>
                <a:lnTo>
                  <a:pt x="629" y="1090"/>
                </a:lnTo>
                <a:lnTo>
                  <a:pt x="618" y="1068"/>
                </a:lnTo>
                <a:lnTo>
                  <a:pt x="608" y="1045"/>
                </a:lnTo>
                <a:lnTo>
                  <a:pt x="600" y="1022"/>
                </a:lnTo>
                <a:lnTo>
                  <a:pt x="593" y="997"/>
                </a:lnTo>
                <a:lnTo>
                  <a:pt x="587" y="973"/>
                </a:lnTo>
                <a:lnTo>
                  <a:pt x="582" y="950"/>
                </a:lnTo>
                <a:lnTo>
                  <a:pt x="579" y="926"/>
                </a:lnTo>
                <a:lnTo>
                  <a:pt x="576" y="901"/>
                </a:lnTo>
                <a:lnTo>
                  <a:pt x="575" y="877"/>
                </a:lnTo>
                <a:lnTo>
                  <a:pt x="575" y="853"/>
                </a:lnTo>
                <a:lnTo>
                  <a:pt x="576" y="829"/>
                </a:lnTo>
                <a:lnTo>
                  <a:pt x="579" y="804"/>
                </a:lnTo>
                <a:lnTo>
                  <a:pt x="582" y="781"/>
                </a:lnTo>
                <a:lnTo>
                  <a:pt x="586" y="758"/>
                </a:lnTo>
                <a:lnTo>
                  <a:pt x="592" y="734"/>
                </a:lnTo>
                <a:lnTo>
                  <a:pt x="599" y="711"/>
                </a:lnTo>
                <a:lnTo>
                  <a:pt x="607" y="688"/>
                </a:lnTo>
                <a:lnTo>
                  <a:pt x="615" y="666"/>
                </a:lnTo>
                <a:lnTo>
                  <a:pt x="625" y="644"/>
                </a:lnTo>
                <a:lnTo>
                  <a:pt x="636" y="622"/>
                </a:lnTo>
                <a:lnTo>
                  <a:pt x="648" y="602"/>
                </a:lnTo>
                <a:lnTo>
                  <a:pt x="661" y="581"/>
                </a:lnTo>
                <a:lnTo>
                  <a:pt x="675" y="562"/>
                </a:lnTo>
                <a:lnTo>
                  <a:pt x="690" y="543"/>
                </a:lnTo>
                <a:lnTo>
                  <a:pt x="707" y="524"/>
                </a:lnTo>
                <a:lnTo>
                  <a:pt x="724" y="506"/>
                </a:lnTo>
                <a:lnTo>
                  <a:pt x="742" y="489"/>
                </a:lnTo>
                <a:lnTo>
                  <a:pt x="761" y="474"/>
                </a:lnTo>
                <a:lnTo>
                  <a:pt x="781" y="458"/>
                </a:lnTo>
                <a:lnTo>
                  <a:pt x="801" y="444"/>
                </a:lnTo>
                <a:lnTo>
                  <a:pt x="823" y="430"/>
                </a:lnTo>
                <a:lnTo>
                  <a:pt x="845" y="418"/>
                </a:lnTo>
                <a:lnTo>
                  <a:pt x="869" y="407"/>
                </a:lnTo>
                <a:lnTo>
                  <a:pt x="892" y="397"/>
                </a:lnTo>
                <a:lnTo>
                  <a:pt x="915" y="389"/>
                </a:lnTo>
                <a:lnTo>
                  <a:pt x="938" y="382"/>
                </a:lnTo>
                <a:lnTo>
                  <a:pt x="962" y="376"/>
                </a:lnTo>
                <a:lnTo>
                  <a:pt x="986" y="371"/>
                </a:lnTo>
                <a:lnTo>
                  <a:pt x="1011" y="368"/>
                </a:lnTo>
                <a:lnTo>
                  <a:pt x="1035" y="365"/>
                </a:lnTo>
                <a:lnTo>
                  <a:pt x="1059" y="364"/>
                </a:lnTo>
                <a:lnTo>
                  <a:pt x="1083" y="364"/>
                </a:lnTo>
                <a:lnTo>
                  <a:pt x="1106" y="365"/>
                </a:lnTo>
                <a:lnTo>
                  <a:pt x="1130" y="368"/>
                </a:lnTo>
                <a:lnTo>
                  <a:pt x="1155" y="371"/>
                </a:lnTo>
                <a:lnTo>
                  <a:pt x="1178" y="376"/>
                </a:lnTo>
                <a:lnTo>
                  <a:pt x="1201" y="381"/>
                </a:lnTo>
                <a:lnTo>
                  <a:pt x="1224" y="388"/>
                </a:lnTo>
                <a:lnTo>
                  <a:pt x="1246" y="396"/>
                </a:lnTo>
                <a:lnTo>
                  <a:pt x="1268" y="404"/>
                </a:lnTo>
                <a:lnTo>
                  <a:pt x="1291" y="414"/>
                </a:lnTo>
                <a:lnTo>
                  <a:pt x="1312" y="425"/>
                </a:lnTo>
                <a:lnTo>
                  <a:pt x="1333" y="438"/>
                </a:lnTo>
                <a:lnTo>
                  <a:pt x="1353" y="451"/>
                </a:lnTo>
                <a:lnTo>
                  <a:pt x="1373" y="465"/>
                </a:lnTo>
                <a:lnTo>
                  <a:pt x="1392" y="480"/>
                </a:lnTo>
                <a:lnTo>
                  <a:pt x="1410" y="496"/>
                </a:lnTo>
                <a:lnTo>
                  <a:pt x="1427" y="513"/>
                </a:lnTo>
                <a:lnTo>
                  <a:pt x="1445" y="532"/>
                </a:lnTo>
                <a:lnTo>
                  <a:pt x="1461" y="551"/>
                </a:lnTo>
                <a:lnTo>
                  <a:pt x="1476" y="571"/>
                </a:lnTo>
                <a:lnTo>
                  <a:pt x="1490" y="591"/>
                </a:lnTo>
                <a:lnTo>
                  <a:pt x="1504" y="613"/>
                </a:lnTo>
                <a:lnTo>
                  <a:pt x="3602" y="4262"/>
                </a:lnTo>
                <a:close/>
                <a:moveTo>
                  <a:pt x="2387" y="4262"/>
                </a:moveTo>
                <a:lnTo>
                  <a:pt x="1237" y="4262"/>
                </a:lnTo>
                <a:lnTo>
                  <a:pt x="65" y="2226"/>
                </a:lnTo>
                <a:lnTo>
                  <a:pt x="53" y="2203"/>
                </a:lnTo>
                <a:lnTo>
                  <a:pt x="42" y="2181"/>
                </a:lnTo>
                <a:lnTo>
                  <a:pt x="33" y="2157"/>
                </a:lnTo>
                <a:lnTo>
                  <a:pt x="24" y="2134"/>
                </a:lnTo>
                <a:lnTo>
                  <a:pt x="17" y="2110"/>
                </a:lnTo>
                <a:lnTo>
                  <a:pt x="11" y="2086"/>
                </a:lnTo>
                <a:lnTo>
                  <a:pt x="7" y="2062"/>
                </a:lnTo>
                <a:lnTo>
                  <a:pt x="3" y="2038"/>
                </a:lnTo>
                <a:lnTo>
                  <a:pt x="1" y="2014"/>
                </a:lnTo>
                <a:lnTo>
                  <a:pt x="0" y="1990"/>
                </a:lnTo>
                <a:lnTo>
                  <a:pt x="0" y="1965"/>
                </a:lnTo>
                <a:lnTo>
                  <a:pt x="1" y="1941"/>
                </a:lnTo>
                <a:lnTo>
                  <a:pt x="3" y="1917"/>
                </a:lnTo>
                <a:lnTo>
                  <a:pt x="6" y="1894"/>
                </a:lnTo>
                <a:lnTo>
                  <a:pt x="11" y="1870"/>
                </a:lnTo>
                <a:lnTo>
                  <a:pt x="16" y="1846"/>
                </a:lnTo>
                <a:lnTo>
                  <a:pt x="23" y="1824"/>
                </a:lnTo>
                <a:lnTo>
                  <a:pt x="31" y="1801"/>
                </a:lnTo>
                <a:lnTo>
                  <a:pt x="40" y="1778"/>
                </a:lnTo>
                <a:lnTo>
                  <a:pt x="50" y="1756"/>
                </a:lnTo>
                <a:lnTo>
                  <a:pt x="61" y="1735"/>
                </a:lnTo>
                <a:lnTo>
                  <a:pt x="73" y="1715"/>
                </a:lnTo>
                <a:lnTo>
                  <a:pt x="86" y="1693"/>
                </a:lnTo>
                <a:lnTo>
                  <a:pt x="100" y="1674"/>
                </a:lnTo>
                <a:lnTo>
                  <a:pt x="115" y="1655"/>
                </a:lnTo>
                <a:lnTo>
                  <a:pt x="132" y="1637"/>
                </a:lnTo>
                <a:lnTo>
                  <a:pt x="148" y="1619"/>
                </a:lnTo>
                <a:lnTo>
                  <a:pt x="166" y="1602"/>
                </a:lnTo>
                <a:lnTo>
                  <a:pt x="185" y="1585"/>
                </a:lnTo>
                <a:lnTo>
                  <a:pt x="205" y="1570"/>
                </a:lnTo>
                <a:lnTo>
                  <a:pt x="226" y="1556"/>
                </a:lnTo>
                <a:lnTo>
                  <a:pt x="247" y="1543"/>
                </a:lnTo>
                <a:lnTo>
                  <a:pt x="271" y="1531"/>
                </a:lnTo>
                <a:lnTo>
                  <a:pt x="293" y="1520"/>
                </a:lnTo>
                <a:lnTo>
                  <a:pt x="316" y="1510"/>
                </a:lnTo>
                <a:lnTo>
                  <a:pt x="339" y="1502"/>
                </a:lnTo>
                <a:lnTo>
                  <a:pt x="363" y="1494"/>
                </a:lnTo>
                <a:lnTo>
                  <a:pt x="387" y="1488"/>
                </a:lnTo>
                <a:lnTo>
                  <a:pt x="411" y="1483"/>
                </a:lnTo>
                <a:lnTo>
                  <a:pt x="435" y="1480"/>
                </a:lnTo>
                <a:lnTo>
                  <a:pt x="459" y="1477"/>
                </a:lnTo>
                <a:lnTo>
                  <a:pt x="483" y="1476"/>
                </a:lnTo>
                <a:lnTo>
                  <a:pt x="507" y="1476"/>
                </a:lnTo>
                <a:lnTo>
                  <a:pt x="531" y="1477"/>
                </a:lnTo>
                <a:lnTo>
                  <a:pt x="555" y="1480"/>
                </a:lnTo>
                <a:lnTo>
                  <a:pt x="579" y="1483"/>
                </a:lnTo>
                <a:lnTo>
                  <a:pt x="602" y="1488"/>
                </a:lnTo>
                <a:lnTo>
                  <a:pt x="626" y="1493"/>
                </a:lnTo>
                <a:lnTo>
                  <a:pt x="648" y="1500"/>
                </a:lnTo>
                <a:lnTo>
                  <a:pt x="671" y="1509"/>
                </a:lnTo>
                <a:lnTo>
                  <a:pt x="693" y="1517"/>
                </a:lnTo>
                <a:lnTo>
                  <a:pt x="716" y="1527"/>
                </a:lnTo>
                <a:lnTo>
                  <a:pt x="737" y="1538"/>
                </a:lnTo>
                <a:lnTo>
                  <a:pt x="757" y="1550"/>
                </a:lnTo>
                <a:lnTo>
                  <a:pt x="778" y="1563"/>
                </a:lnTo>
                <a:lnTo>
                  <a:pt x="797" y="1577"/>
                </a:lnTo>
                <a:lnTo>
                  <a:pt x="816" y="1592"/>
                </a:lnTo>
                <a:lnTo>
                  <a:pt x="834" y="1609"/>
                </a:lnTo>
                <a:lnTo>
                  <a:pt x="853" y="1626"/>
                </a:lnTo>
                <a:lnTo>
                  <a:pt x="870" y="1644"/>
                </a:lnTo>
                <a:lnTo>
                  <a:pt x="885" y="1663"/>
                </a:lnTo>
                <a:lnTo>
                  <a:pt x="901" y="1683"/>
                </a:lnTo>
                <a:lnTo>
                  <a:pt x="915" y="1704"/>
                </a:lnTo>
                <a:lnTo>
                  <a:pt x="928" y="1726"/>
                </a:lnTo>
                <a:lnTo>
                  <a:pt x="2387" y="42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642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3333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4"/>
          <p:cNvSpPr>
            <a:spLocks noGrp="1"/>
          </p:cNvSpPr>
          <p:nvPr>
            <p:ph type="pic" sz="quarter" idx="11"/>
          </p:nvPr>
        </p:nvSpPr>
        <p:spPr>
          <a:xfrm>
            <a:off x="9523978" y="3282109"/>
            <a:ext cx="3449405" cy="3449403"/>
          </a:xfrm>
          <a:custGeom>
            <a:avLst/>
            <a:gdLst>
              <a:gd name="connsiteX0" fmla="*/ 1724705 w 3449405"/>
              <a:gd name="connsiteY0" fmla="*/ 934788 h 3449403"/>
              <a:gd name="connsiteX1" fmla="*/ 1605245 w 3449405"/>
              <a:gd name="connsiteY1" fmla="*/ 984069 h 3449403"/>
              <a:gd name="connsiteX2" fmla="*/ 984064 w 3449405"/>
              <a:gd name="connsiteY2" fmla="*/ 1605250 h 3449403"/>
              <a:gd name="connsiteX3" fmla="*/ 934790 w 3449405"/>
              <a:gd name="connsiteY3" fmla="*/ 1724703 h 3449403"/>
              <a:gd name="connsiteX4" fmla="*/ 984064 w 3449405"/>
              <a:gd name="connsiteY4" fmla="*/ 1844166 h 3449403"/>
              <a:gd name="connsiteX5" fmla="*/ 1605244 w 3449405"/>
              <a:gd name="connsiteY5" fmla="*/ 2465346 h 3449403"/>
              <a:gd name="connsiteX6" fmla="*/ 1724705 w 3449405"/>
              <a:gd name="connsiteY6" fmla="*/ 2514617 h 3449403"/>
              <a:gd name="connsiteX7" fmla="*/ 1844162 w 3449405"/>
              <a:gd name="connsiteY7" fmla="*/ 2465347 h 3449403"/>
              <a:gd name="connsiteX8" fmla="*/ 2465343 w 3449405"/>
              <a:gd name="connsiteY8" fmla="*/ 1844166 h 3449403"/>
              <a:gd name="connsiteX9" fmla="*/ 2514616 w 3449405"/>
              <a:gd name="connsiteY9" fmla="*/ 1724703 h 3449403"/>
              <a:gd name="connsiteX10" fmla="*/ 2465348 w 3449405"/>
              <a:gd name="connsiteY10" fmla="*/ 1605244 h 3449403"/>
              <a:gd name="connsiteX11" fmla="*/ 1844168 w 3449405"/>
              <a:gd name="connsiteY11" fmla="*/ 984063 h 3449403"/>
              <a:gd name="connsiteX12" fmla="*/ 1724705 w 3449405"/>
              <a:gd name="connsiteY12" fmla="*/ 934788 h 3449403"/>
              <a:gd name="connsiteX13" fmla="*/ 1724705 w 3449405"/>
              <a:gd name="connsiteY13" fmla="*/ 0 h 3449403"/>
              <a:gd name="connsiteX14" fmla="*/ 1868439 w 3449405"/>
              <a:gd name="connsiteY14" fmla="*/ 18432 h 3449403"/>
              <a:gd name="connsiteX15" fmla="*/ 2125378 w 3449405"/>
              <a:gd name="connsiteY15" fmla="*/ 165989 h 3449403"/>
              <a:gd name="connsiteX16" fmla="*/ 3283426 w 3449405"/>
              <a:gd name="connsiteY16" fmla="*/ 1324037 h 3449403"/>
              <a:gd name="connsiteX17" fmla="*/ 3430970 w 3449405"/>
              <a:gd name="connsiteY17" fmla="*/ 1580964 h 3449403"/>
              <a:gd name="connsiteX18" fmla="*/ 3430970 w 3449405"/>
              <a:gd name="connsiteY18" fmla="*/ 1868437 h 3449403"/>
              <a:gd name="connsiteX19" fmla="*/ 3283416 w 3449405"/>
              <a:gd name="connsiteY19" fmla="*/ 2125376 h 3449403"/>
              <a:gd name="connsiteX20" fmla="*/ 2125368 w 3449405"/>
              <a:gd name="connsiteY20" fmla="*/ 3283425 h 3449403"/>
              <a:gd name="connsiteX21" fmla="*/ 1868439 w 3449405"/>
              <a:gd name="connsiteY21" fmla="*/ 3430969 h 3449403"/>
              <a:gd name="connsiteX22" fmla="*/ 1580965 w 3449405"/>
              <a:gd name="connsiteY22" fmla="*/ 3430969 h 3449403"/>
              <a:gd name="connsiteX23" fmla="*/ 1324038 w 3449405"/>
              <a:gd name="connsiteY23" fmla="*/ 3283424 h 3449403"/>
              <a:gd name="connsiteX24" fmla="*/ 165990 w 3449405"/>
              <a:gd name="connsiteY24" fmla="*/ 2125376 h 3449403"/>
              <a:gd name="connsiteX25" fmla="*/ 18434 w 3449405"/>
              <a:gd name="connsiteY25" fmla="*/ 1868438 h 3449403"/>
              <a:gd name="connsiteX26" fmla="*/ 18445 w 3449405"/>
              <a:gd name="connsiteY26" fmla="*/ 1580974 h 3449403"/>
              <a:gd name="connsiteX27" fmla="*/ 165979 w 3449405"/>
              <a:gd name="connsiteY27" fmla="*/ 1324037 h 3449403"/>
              <a:gd name="connsiteX28" fmla="*/ 1324027 w 3449405"/>
              <a:gd name="connsiteY28" fmla="*/ 165987 h 3449403"/>
              <a:gd name="connsiteX29" fmla="*/ 1580975 w 3449405"/>
              <a:gd name="connsiteY29" fmla="*/ 18442 h 3449403"/>
              <a:gd name="connsiteX30" fmla="*/ 1724705 w 3449405"/>
              <a:gd name="connsiteY30" fmla="*/ 0 h 3449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5" h="3449403">
                <a:moveTo>
                  <a:pt x="1724705" y="934788"/>
                </a:moveTo>
                <a:cubicBezTo>
                  <a:pt x="1679655" y="934788"/>
                  <a:pt x="1639835" y="951209"/>
                  <a:pt x="1605245" y="984069"/>
                </a:cubicBezTo>
                <a:lnTo>
                  <a:pt x="984064" y="1605250"/>
                </a:lnTo>
                <a:cubicBezTo>
                  <a:pt x="951211" y="1639836"/>
                  <a:pt x="934785" y="1679659"/>
                  <a:pt x="934790" y="1724703"/>
                </a:cubicBezTo>
                <a:cubicBezTo>
                  <a:pt x="934790" y="1769752"/>
                  <a:pt x="951210" y="1809570"/>
                  <a:pt x="984064" y="1844166"/>
                </a:cubicBezTo>
                <a:lnTo>
                  <a:pt x="1605244" y="2465346"/>
                </a:lnTo>
                <a:cubicBezTo>
                  <a:pt x="1639836" y="2498195"/>
                  <a:pt x="1679661" y="2514621"/>
                  <a:pt x="1724705" y="2514617"/>
                </a:cubicBezTo>
                <a:cubicBezTo>
                  <a:pt x="1769748" y="2514620"/>
                  <a:pt x="1809572" y="2498195"/>
                  <a:pt x="1844162" y="2465347"/>
                </a:cubicBezTo>
                <a:lnTo>
                  <a:pt x="2465343" y="1844166"/>
                </a:lnTo>
                <a:cubicBezTo>
                  <a:pt x="2498195" y="1809569"/>
                  <a:pt x="2514617" y="1769751"/>
                  <a:pt x="2514616" y="1724703"/>
                </a:cubicBezTo>
                <a:cubicBezTo>
                  <a:pt x="2514623" y="1679659"/>
                  <a:pt x="2498198" y="1639835"/>
                  <a:pt x="2465348" y="1605244"/>
                </a:cubicBezTo>
                <a:lnTo>
                  <a:pt x="1844168" y="984063"/>
                </a:lnTo>
                <a:cubicBezTo>
                  <a:pt x="1809571" y="951209"/>
                  <a:pt x="1769753" y="934788"/>
                  <a:pt x="1724705" y="934788"/>
                </a:cubicBezTo>
                <a:close/>
                <a:moveTo>
                  <a:pt x="1724705" y="0"/>
                </a:moveTo>
                <a:cubicBezTo>
                  <a:pt x="1772615" y="-3"/>
                  <a:pt x="1820530" y="6142"/>
                  <a:pt x="1868439" y="18432"/>
                </a:cubicBezTo>
                <a:cubicBezTo>
                  <a:pt x="1964261" y="43034"/>
                  <a:pt x="2049903" y="92215"/>
                  <a:pt x="2125378" y="165989"/>
                </a:cubicBezTo>
                <a:lnTo>
                  <a:pt x="3283426" y="1324037"/>
                </a:lnTo>
                <a:cubicBezTo>
                  <a:pt x="3357187" y="1399500"/>
                  <a:pt x="3406369" y="1485143"/>
                  <a:pt x="3430970" y="1580964"/>
                </a:cubicBezTo>
                <a:cubicBezTo>
                  <a:pt x="3455552" y="1676785"/>
                  <a:pt x="3455550" y="1772617"/>
                  <a:pt x="3430970" y="1868437"/>
                </a:cubicBezTo>
                <a:cubicBezTo>
                  <a:pt x="3406369" y="1964259"/>
                  <a:pt x="3357197" y="2049913"/>
                  <a:pt x="3283416" y="2125376"/>
                </a:cubicBezTo>
                <a:lnTo>
                  <a:pt x="2125368" y="3283425"/>
                </a:lnTo>
                <a:cubicBezTo>
                  <a:pt x="2049915" y="3357197"/>
                  <a:pt x="1964261" y="3406367"/>
                  <a:pt x="1868439" y="3430969"/>
                </a:cubicBezTo>
                <a:cubicBezTo>
                  <a:pt x="1772618" y="3455548"/>
                  <a:pt x="1676786" y="3455549"/>
                  <a:pt x="1580965" y="3430969"/>
                </a:cubicBezTo>
                <a:cubicBezTo>
                  <a:pt x="1485143" y="3406367"/>
                  <a:pt x="1399501" y="3357186"/>
                  <a:pt x="1324038" y="3283424"/>
                </a:cubicBezTo>
                <a:lnTo>
                  <a:pt x="165990" y="2125376"/>
                </a:lnTo>
                <a:cubicBezTo>
                  <a:pt x="92217" y="2049902"/>
                  <a:pt x="43035" y="1964259"/>
                  <a:pt x="18434" y="1868438"/>
                </a:cubicBezTo>
                <a:cubicBezTo>
                  <a:pt x="-6148" y="1772618"/>
                  <a:pt x="-6145" y="1676786"/>
                  <a:pt x="18445" y="1580974"/>
                </a:cubicBezTo>
                <a:cubicBezTo>
                  <a:pt x="43035" y="1485142"/>
                  <a:pt x="92217" y="1399500"/>
                  <a:pt x="165979" y="1324037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3" y="-1"/>
                  <a:pt x="1724705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4"/>
          <p:cNvSpPr>
            <a:spLocks noGrp="1"/>
          </p:cNvSpPr>
          <p:nvPr>
            <p:ph type="pic" sz="quarter" idx="10"/>
          </p:nvPr>
        </p:nvSpPr>
        <p:spPr>
          <a:xfrm>
            <a:off x="5314618" y="3282109"/>
            <a:ext cx="3449405" cy="3449403"/>
          </a:xfrm>
          <a:custGeom>
            <a:avLst/>
            <a:gdLst>
              <a:gd name="connsiteX0" fmla="*/ 1724705 w 3449405"/>
              <a:gd name="connsiteY0" fmla="*/ 934788 h 3449403"/>
              <a:gd name="connsiteX1" fmla="*/ 1605245 w 3449405"/>
              <a:gd name="connsiteY1" fmla="*/ 984069 h 3449403"/>
              <a:gd name="connsiteX2" fmla="*/ 984064 w 3449405"/>
              <a:gd name="connsiteY2" fmla="*/ 1605250 h 3449403"/>
              <a:gd name="connsiteX3" fmla="*/ 934790 w 3449405"/>
              <a:gd name="connsiteY3" fmla="*/ 1724703 h 3449403"/>
              <a:gd name="connsiteX4" fmla="*/ 984064 w 3449405"/>
              <a:gd name="connsiteY4" fmla="*/ 1844166 h 3449403"/>
              <a:gd name="connsiteX5" fmla="*/ 1605244 w 3449405"/>
              <a:gd name="connsiteY5" fmla="*/ 2465346 h 3449403"/>
              <a:gd name="connsiteX6" fmla="*/ 1724705 w 3449405"/>
              <a:gd name="connsiteY6" fmla="*/ 2514617 h 3449403"/>
              <a:gd name="connsiteX7" fmla="*/ 1844162 w 3449405"/>
              <a:gd name="connsiteY7" fmla="*/ 2465347 h 3449403"/>
              <a:gd name="connsiteX8" fmla="*/ 2465343 w 3449405"/>
              <a:gd name="connsiteY8" fmla="*/ 1844166 h 3449403"/>
              <a:gd name="connsiteX9" fmla="*/ 2514616 w 3449405"/>
              <a:gd name="connsiteY9" fmla="*/ 1724703 h 3449403"/>
              <a:gd name="connsiteX10" fmla="*/ 2465348 w 3449405"/>
              <a:gd name="connsiteY10" fmla="*/ 1605244 h 3449403"/>
              <a:gd name="connsiteX11" fmla="*/ 1844168 w 3449405"/>
              <a:gd name="connsiteY11" fmla="*/ 984063 h 3449403"/>
              <a:gd name="connsiteX12" fmla="*/ 1724705 w 3449405"/>
              <a:gd name="connsiteY12" fmla="*/ 934788 h 3449403"/>
              <a:gd name="connsiteX13" fmla="*/ 1724705 w 3449405"/>
              <a:gd name="connsiteY13" fmla="*/ 0 h 3449403"/>
              <a:gd name="connsiteX14" fmla="*/ 1868439 w 3449405"/>
              <a:gd name="connsiteY14" fmla="*/ 18432 h 3449403"/>
              <a:gd name="connsiteX15" fmla="*/ 2125378 w 3449405"/>
              <a:gd name="connsiteY15" fmla="*/ 165989 h 3449403"/>
              <a:gd name="connsiteX16" fmla="*/ 3283426 w 3449405"/>
              <a:gd name="connsiteY16" fmla="*/ 1324037 h 3449403"/>
              <a:gd name="connsiteX17" fmla="*/ 3430970 w 3449405"/>
              <a:gd name="connsiteY17" fmla="*/ 1580964 h 3449403"/>
              <a:gd name="connsiteX18" fmla="*/ 3430970 w 3449405"/>
              <a:gd name="connsiteY18" fmla="*/ 1868437 h 3449403"/>
              <a:gd name="connsiteX19" fmla="*/ 3283416 w 3449405"/>
              <a:gd name="connsiteY19" fmla="*/ 2125376 h 3449403"/>
              <a:gd name="connsiteX20" fmla="*/ 2125368 w 3449405"/>
              <a:gd name="connsiteY20" fmla="*/ 3283425 h 3449403"/>
              <a:gd name="connsiteX21" fmla="*/ 1868439 w 3449405"/>
              <a:gd name="connsiteY21" fmla="*/ 3430969 h 3449403"/>
              <a:gd name="connsiteX22" fmla="*/ 1580965 w 3449405"/>
              <a:gd name="connsiteY22" fmla="*/ 3430969 h 3449403"/>
              <a:gd name="connsiteX23" fmla="*/ 1324038 w 3449405"/>
              <a:gd name="connsiteY23" fmla="*/ 3283424 h 3449403"/>
              <a:gd name="connsiteX24" fmla="*/ 165990 w 3449405"/>
              <a:gd name="connsiteY24" fmla="*/ 2125376 h 3449403"/>
              <a:gd name="connsiteX25" fmla="*/ 18434 w 3449405"/>
              <a:gd name="connsiteY25" fmla="*/ 1868438 h 3449403"/>
              <a:gd name="connsiteX26" fmla="*/ 18445 w 3449405"/>
              <a:gd name="connsiteY26" fmla="*/ 1580974 h 3449403"/>
              <a:gd name="connsiteX27" fmla="*/ 165979 w 3449405"/>
              <a:gd name="connsiteY27" fmla="*/ 1324037 h 3449403"/>
              <a:gd name="connsiteX28" fmla="*/ 1324027 w 3449405"/>
              <a:gd name="connsiteY28" fmla="*/ 165987 h 3449403"/>
              <a:gd name="connsiteX29" fmla="*/ 1580975 w 3449405"/>
              <a:gd name="connsiteY29" fmla="*/ 18442 h 3449403"/>
              <a:gd name="connsiteX30" fmla="*/ 1724705 w 3449405"/>
              <a:gd name="connsiteY30" fmla="*/ 0 h 3449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5" h="3449403">
                <a:moveTo>
                  <a:pt x="1724705" y="934788"/>
                </a:moveTo>
                <a:cubicBezTo>
                  <a:pt x="1679655" y="934788"/>
                  <a:pt x="1639835" y="951209"/>
                  <a:pt x="1605245" y="984069"/>
                </a:cubicBezTo>
                <a:lnTo>
                  <a:pt x="984064" y="1605250"/>
                </a:lnTo>
                <a:cubicBezTo>
                  <a:pt x="951211" y="1639836"/>
                  <a:pt x="934785" y="1679659"/>
                  <a:pt x="934790" y="1724703"/>
                </a:cubicBezTo>
                <a:cubicBezTo>
                  <a:pt x="934790" y="1769752"/>
                  <a:pt x="951210" y="1809570"/>
                  <a:pt x="984064" y="1844166"/>
                </a:cubicBezTo>
                <a:lnTo>
                  <a:pt x="1605244" y="2465346"/>
                </a:lnTo>
                <a:cubicBezTo>
                  <a:pt x="1639836" y="2498195"/>
                  <a:pt x="1679661" y="2514621"/>
                  <a:pt x="1724705" y="2514617"/>
                </a:cubicBezTo>
                <a:cubicBezTo>
                  <a:pt x="1769748" y="2514620"/>
                  <a:pt x="1809572" y="2498195"/>
                  <a:pt x="1844162" y="2465347"/>
                </a:cubicBezTo>
                <a:lnTo>
                  <a:pt x="2465343" y="1844166"/>
                </a:lnTo>
                <a:cubicBezTo>
                  <a:pt x="2498195" y="1809569"/>
                  <a:pt x="2514617" y="1769751"/>
                  <a:pt x="2514616" y="1724703"/>
                </a:cubicBezTo>
                <a:cubicBezTo>
                  <a:pt x="2514623" y="1679659"/>
                  <a:pt x="2498198" y="1639835"/>
                  <a:pt x="2465348" y="1605244"/>
                </a:cubicBezTo>
                <a:lnTo>
                  <a:pt x="1844168" y="984063"/>
                </a:lnTo>
                <a:cubicBezTo>
                  <a:pt x="1809571" y="951209"/>
                  <a:pt x="1769753" y="934788"/>
                  <a:pt x="1724705" y="934788"/>
                </a:cubicBezTo>
                <a:close/>
                <a:moveTo>
                  <a:pt x="1724705" y="0"/>
                </a:moveTo>
                <a:cubicBezTo>
                  <a:pt x="1772615" y="-3"/>
                  <a:pt x="1820530" y="6142"/>
                  <a:pt x="1868439" y="18432"/>
                </a:cubicBezTo>
                <a:cubicBezTo>
                  <a:pt x="1964261" y="43034"/>
                  <a:pt x="2049903" y="92215"/>
                  <a:pt x="2125378" y="165989"/>
                </a:cubicBezTo>
                <a:lnTo>
                  <a:pt x="3283426" y="1324037"/>
                </a:lnTo>
                <a:cubicBezTo>
                  <a:pt x="3357187" y="1399500"/>
                  <a:pt x="3406369" y="1485143"/>
                  <a:pt x="3430970" y="1580964"/>
                </a:cubicBezTo>
                <a:cubicBezTo>
                  <a:pt x="3455552" y="1676785"/>
                  <a:pt x="3455550" y="1772617"/>
                  <a:pt x="3430970" y="1868437"/>
                </a:cubicBezTo>
                <a:cubicBezTo>
                  <a:pt x="3406369" y="1964259"/>
                  <a:pt x="3357197" y="2049913"/>
                  <a:pt x="3283416" y="2125376"/>
                </a:cubicBezTo>
                <a:lnTo>
                  <a:pt x="2125368" y="3283425"/>
                </a:lnTo>
                <a:cubicBezTo>
                  <a:pt x="2049915" y="3357197"/>
                  <a:pt x="1964261" y="3406367"/>
                  <a:pt x="1868439" y="3430969"/>
                </a:cubicBezTo>
                <a:cubicBezTo>
                  <a:pt x="1772618" y="3455548"/>
                  <a:pt x="1676786" y="3455549"/>
                  <a:pt x="1580965" y="3430969"/>
                </a:cubicBezTo>
                <a:cubicBezTo>
                  <a:pt x="1485143" y="3406367"/>
                  <a:pt x="1399501" y="3357186"/>
                  <a:pt x="1324038" y="3283424"/>
                </a:cubicBezTo>
                <a:lnTo>
                  <a:pt x="165990" y="2125376"/>
                </a:lnTo>
                <a:cubicBezTo>
                  <a:pt x="92217" y="2049902"/>
                  <a:pt x="43035" y="1964259"/>
                  <a:pt x="18434" y="1868438"/>
                </a:cubicBezTo>
                <a:cubicBezTo>
                  <a:pt x="-6148" y="1772618"/>
                  <a:pt x="-6145" y="1676786"/>
                  <a:pt x="18445" y="1580974"/>
                </a:cubicBezTo>
                <a:cubicBezTo>
                  <a:pt x="43035" y="1485142"/>
                  <a:pt x="92217" y="1399500"/>
                  <a:pt x="165979" y="1324037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3" y="-1"/>
                  <a:pt x="1724705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4941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791072" y="3091749"/>
            <a:ext cx="1656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 userDrawn="1"/>
        </p:nvCxnSpPr>
        <p:spPr>
          <a:xfrm>
            <a:off x="791072" y="1363290"/>
            <a:ext cx="1656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791072" y="1363290"/>
            <a:ext cx="16561840" cy="171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3657600" y="3351941"/>
            <a:ext cx="13716000" cy="628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65527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8180310" y="0"/>
            <a:ext cx="10107690" cy="10288588"/>
          </a:xfrm>
          <a:custGeom>
            <a:avLst/>
            <a:gdLst>
              <a:gd name="T0" fmla="*/ 4469 w 4469"/>
              <a:gd name="T1" fmla="*/ 4552 h 4552"/>
              <a:gd name="T2" fmla="*/ 3879 w 4469"/>
              <a:gd name="T3" fmla="*/ 4552 h 4552"/>
              <a:gd name="T4" fmla="*/ 1610 w 4469"/>
              <a:gd name="T5" fmla="*/ 2276 h 4552"/>
              <a:gd name="T6" fmla="*/ 3879 w 4469"/>
              <a:gd name="T7" fmla="*/ 0 h 4552"/>
              <a:gd name="T8" fmla="*/ 4469 w 4469"/>
              <a:gd name="T9" fmla="*/ 0 h 4552"/>
              <a:gd name="T10" fmla="*/ 4469 w 4469"/>
              <a:gd name="T11" fmla="*/ 4552 h 4552"/>
              <a:gd name="T12" fmla="*/ 3799 w 4469"/>
              <a:gd name="T13" fmla="*/ 4552 h 4552"/>
              <a:gd name="T14" fmla="*/ 2269 w 4469"/>
              <a:gd name="T15" fmla="*/ 4552 h 4552"/>
              <a:gd name="T16" fmla="*/ 806 w 4469"/>
              <a:gd name="T17" fmla="*/ 3084 h 4552"/>
              <a:gd name="T18" fmla="*/ 1571 w 4469"/>
              <a:gd name="T19" fmla="*/ 2316 h 4552"/>
              <a:gd name="T20" fmla="*/ 3799 w 4469"/>
              <a:gd name="T21" fmla="*/ 4552 h 4552"/>
              <a:gd name="T22" fmla="*/ 2269 w 4469"/>
              <a:gd name="T23" fmla="*/ 0 h 4552"/>
              <a:gd name="T24" fmla="*/ 3799 w 4469"/>
              <a:gd name="T25" fmla="*/ 0 h 4552"/>
              <a:gd name="T26" fmla="*/ 1571 w 4469"/>
              <a:gd name="T27" fmla="*/ 2236 h 4552"/>
              <a:gd name="T28" fmla="*/ 806 w 4469"/>
              <a:gd name="T29" fmla="*/ 1468 h 4552"/>
              <a:gd name="T30" fmla="*/ 2269 w 4469"/>
              <a:gd name="T31" fmla="*/ 0 h 4552"/>
              <a:gd name="T32" fmla="*/ 0 w 4469"/>
              <a:gd name="T33" fmla="*/ 2276 h 4552"/>
              <a:gd name="T34" fmla="*/ 765 w 4469"/>
              <a:gd name="T35" fmla="*/ 1508 h 4552"/>
              <a:gd name="T36" fmla="*/ 1531 w 4469"/>
              <a:gd name="T37" fmla="*/ 2276 h 4552"/>
              <a:gd name="T38" fmla="*/ 765 w 4469"/>
              <a:gd name="T39" fmla="*/ 3044 h 4552"/>
              <a:gd name="T40" fmla="*/ 0 w 4469"/>
              <a:gd name="T41" fmla="*/ 2276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9" h="4552">
                <a:moveTo>
                  <a:pt x="4469" y="4552"/>
                </a:moveTo>
                <a:lnTo>
                  <a:pt x="3879" y="4552"/>
                </a:lnTo>
                <a:lnTo>
                  <a:pt x="1610" y="2276"/>
                </a:lnTo>
                <a:lnTo>
                  <a:pt x="3879" y="0"/>
                </a:lnTo>
                <a:lnTo>
                  <a:pt x="4469" y="0"/>
                </a:lnTo>
                <a:lnTo>
                  <a:pt x="4469" y="4552"/>
                </a:lnTo>
                <a:close/>
                <a:moveTo>
                  <a:pt x="3799" y="4552"/>
                </a:moveTo>
                <a:lnTo>
                  <a:pt x="2269" y="4552"/>
                </a:lnTo>
                <a:lnTo>
                  <a:pt x="806" y="3084"/>
                </a:lnTo>
                <a:lnTo>
                  <a:pt x="1571" y="2316"/>
                </a:lnTo>
                <a:lnTo>
                  <a:pt x="3799" y="4552"/>
                </a:lnTo>
                <a:close/>
                <a:moveTo>
                  <a:pt x="2269" y="0"/>
                </a:moveTo>
                <a:lnTo>
                  <a:pt x="3799" y="0"/>
                </a:lnTo>
                <a:lnTo>
                  <a:pt x="1571" y="2236"/>
                </a:lnTo>
                <a:lnTo>
                  <a:pt x="806" y="1468"/>
                </a:lnTo>
                <a:lnTo>
                  <a:pt x="2269" y="0"/>
                </a:lnTo>
                <a:close/>
                <a:moveTo>
                  <a:pt x="0" y="2276"/>
                </a:moveTo>
                <a:lnTo>
                  <a:pt x="765" y="1508"/>
                </a:lnTo>
                <a:lnTo>
                  <a:pt x="1531" y="2276"/>
                </a:lnTo>
                <a:lnTo>
                  <a:pt x="765" y="3044"/>
                </a:lnTo>
                <a:lnTo>
                  <a:pt x="0" y="227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42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4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1286673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3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8076C-60FD-2C4E-BDB4-DB8EB5CB5E34}"/>
              </a:ext>
            </a:extLst>
          </p:cNvPr>
          <p:cNvSpPr txBox="1"/>
          <p:nvPr userDrawn="1"/>
        </p:nvSpPr>
        <p:spPr>
          <a:xfrm>
            <a:off x="16859166" y="9198397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833C6-1312-2040-BCA6-DD8083B17E9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5" y="9352286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39D15A36-1805-AE45-B957-19C563F482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415" y="1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4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">
  <p:cSld name="1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5"/>
          <p:cNvSpPr>
            <a:spLocks noGrp="1"/>
          </p:cNvSpPr>
          <p:nvPr>
            <p:ph type="pic" idx="2"/>
          </p:nvPr>
        </p:nvSpPr>
        <p:spPr>
          <a:xfrm>
            <a:off x="1935145" y="3120406"/>
            <a:ext cx="5715000" cy="571500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5" name="Google Shape;95;p4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" name="Google Shape;96;p4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7" name="Google Shape;97;p4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0005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">
  <p:cSld name="1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6"/>
          <p:cNvSpPr>
            <a:spLocks noGrp="1"/>
          </p:cNvSpPr>
          <p:nvPr>
            <p:ph type="pic" idx="2"/>
          </p:nvPr>
        </p:nvSpPr>
        <p:spPr>
          <a:xfrm>
            <a:off x="1610782" y="2576586"/>
            <a:ext cx="6363725" cy="636372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0" name="Google Shape;100;p4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1" name="Google Shape;101;p4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" name="Google Shape;102;p4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4452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7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5" name="Google Shape;105;p4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" name="Google Shape;106;p4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7" name="Google Shape;107;p4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1409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8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0" name="Google Shape;110;p4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1" name="Google Shape;111;p4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2" name="Google Shape;112;p4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8689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9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5" name="Google Shape;115;p49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6" name="Google Shape;116;p4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" name="Google Shape;117;p4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8" name="Google Shape;118;p4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4675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0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1" name="Google Shape;121;p50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2" name="Google Shape;122;p50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3" name="Google Shape;123;p50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4" name="Google Shape;124;p50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5" name="Google Shape;125;p50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6" name="Google Shape;126;p5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" name="Google Shape;127;p5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8" name="Google Shape;128;p5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496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">
  <p:cSld name="03">
    <p:bg>
      <p:bgPr>
        <a:solidFill>
          <a:srgbClr val="011E4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" name="Google Shape;23;p2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7447942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1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1" name="Google Shape;131;p51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2" name="Google Shape;132;p51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3" name="Google Shape;133;p51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4" name="Google Shape;134;p51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5" name="Google Shape;135;p51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6" name="Google Shape;136;p51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7" name="Google Shape;137;p51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8" name="Google Shape;138;p51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9" name="Google Shape;139;p51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0" name="Google Shape;140;p51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1" name="Google Shape;141;p51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2" name="Google Shape;142;p51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3" name="Google Shape;143;p51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4" name="Google Shape;144;p51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5" name="Google Shape;145;p5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6" name="Google Shape;146;p5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5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2638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2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0" name="Google Shape;150;p52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1" name="Google Shape;151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2" name="Google Shape;152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5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1158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3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6" name="Google Shape;156;p53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7" name="Google Shape;157;p5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8" name="Google Shape;158;p5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9" name="Google Shape;159;p5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70987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">
  <p:cSld name="24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5"/>
          <p:cNvSpPr>
            <a:spLocks noGrp="1"/>
          </p:cNvSpPr>
          <p:nvPr>
            <p:ph type="pic" idx="2"/>
          </p:nvPr>
        </p:nvSpPr>
        <p:spPr>
          <a:xfrm>
            <a:off x="0" y="0"/>
            <a:ext cx="14831526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2" name="Google Shape;162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3" name="Google Shape;163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4" name="Google Shape;164;p5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1650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6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7" name="Google Shape;167;p5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5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5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03668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7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2" name="Google Shape;172;p57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3" name="Google Shape;173;p5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4" name="Google Shape;174;p5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5" name="Google Shape;175;p5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0686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8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8" name="Google Shape;178;p58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9" name="Google Shape;179;p5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0" name="Google Shape;180;p5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1" name="Google Shape;181;p5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8299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>
  <p:cSld name="30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9"/>
          <p:cNvSpPr>
            <a:spLocks noGrp="1"/>
          </p:cNvSpPr>
          <p:nvPr>
            <p:ph type="pic" idx="2"/>
          </p:nvPr>
        </p:nvSpPr>
        <p:spPr>
          <a:xfrm>
            <a:off x="0" y="0"/>
            <a:ext cx="1327998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4" name="Google Shape;184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5" name="Google Shape;185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6" name="Google Shape;186;p5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4351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>
  <p:cSld name="31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0"/>
          <p:cNvSpPr>
            <a:spLocks noGrp="1"/>
          </p:cNvSpPr>
          <p:nvPr>
            <p:ph type="pic" idx="2"/>
          </p:nvPr>
        </p:nvSpPr>
        <p:spPr>
          <a:xfrm>
            <a:off x="5008008" y="0"/>
            <a:ext cx="13279991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9" name="Google Shape;189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0" name="Google Shape;190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1" name="Google Shape;191;p6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5736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1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4" name="Google Shape;194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5" name="Google Shape;195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6" name="Google Shape;196;p6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4590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2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9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7" name="Google Shape;27;p2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8" name="Google Shape;28;p2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8B815C-13AC-07BF-1077-0B49C91A6F7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65837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>
  <p:cSld name="33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2"/>
          <p:cNvSpPr>
            <a:spLocks noGrp="1"/>
          </p:cNvSpPr>
          <p:nvPr>
            <p:ph type="pic" idx="2"/>
          </p:nvPr>
        </p:nvSpPr>
        <p:spPr>
          <a:xfrm>
            <a:off x="4797506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9" name="Google Shape;199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0" name="Google Shape;200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1" name="Google Shape;201;p6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3100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>
  <p:cSld name="3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3"/>
          <p:cNvSpPr>
            <a:spLocks noGrp="1"/>
          </p:cNvSpPr>
          <p:nvPr>
            <p:ph type="pic" idx="2"/>
          </p:nvPr>
        </p:nvSpPr>
        <p:spPr>
          <a:xfrm>
            <a:off x="1237024" y="1307392"/>
            <a:ext cx="7696540" cy="7673803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4" name="Google Shape;204;p6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5" name="Google Shape;205;p6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6" name="Google Shape;206;p6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9592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">
  <p:cSld name="36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4"/>
          <p:cNvSpPr>
            <a:spLocks noGrp="1"/>
          </p:cNvSpPr>
          <p:nvPr>
            <p:ph type="pic" idx="2"/>
          </p:nvPr>
        </p:nvSpPr>
        <p:spPr>
          <a:xfrm>
            <a:off x="9401366" y="1401961"/>
            <a:ext cx="7507277" cy="751858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9" name="Google Shape;209;p6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6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1" name="Google Shape;211;p64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8340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">
  <p:cSld name="38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5"/>
          <p:cNvSpPr>
            <a:spLocks noGrp="1"/>
          </p:cNvSpPr>
          <p:nvPr>
            <p:ph type="pic" idx="2"/>
          </p:nvPr>
        </p:nvSpPr>
        <p:spPr>
          <a:xfrm>
            <a:off x="2188966" y="2589863"/>
            <a:ext cx="5107185" cy="5108862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4" name="Google Shape;214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5" name="Google Shape;215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6" name="Google Shape;216;p6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9008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6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9" name="Google Shape;219;p66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0" name="Google Shape;220;p66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1" name="Google Shape;221;p66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2" name="Google Shape;222;p66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3" name="Google Shape;223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4" name="Google Shape;224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5694935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7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019"/>
            </a:schemeClr>
          </a:solidFill>
          <a:ln>
            <a:noFill/>
          </a:ln>
        </p:spPr>
        <p:txBody>
          <a:bodyPr spcFirstLastPara="1" wrap="square" lIns="137125" tIns="68550" rIns="137125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67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67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11685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slide">
  <p:cSld name="1_Textslide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8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68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68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82798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63166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4194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F6A8E8-A439-E242-A384-AA001F0C3A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4FCAD7-1161-3C42-8A66-D8777B270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">
  <p:cSld name="2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4"/>
          <p:cNvSpPr>
            <a:spLocks noGrp="1"/>
          </p:cNvSpPr>
          <p:nvPr>
            <p:ph type="pic" idx="2"/>
          </p:nvPr>
        </p:nvSpPr>
        <p:spPr>
          <a:xfrm>
            <a:off x="7841126" y="0"/>
            <a:ext cx="104468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536BC1-B29E-7338-882B-00DB0F8A904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838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6196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872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A2101-61D7-AF4B-A441-726BB399FFA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96F9BB-D834-7942-914A-12A6278D671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549EC8F4-17F2-E444-800B-3322C7DE1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256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AE113F-4104-7B4B-BCEC-32878E6D4279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C7D1C5-83E5-D540-89AF-855CAB1074D5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8" name="Picture 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07D238-3D96-9F43-BDAC-9FA1123FA7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 April 2024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6788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3AB59D8-6DBE-8341-B46F-0D6FE02417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 April 2024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4542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C3F4D2-F875-BD4F-B83B-F27A931894EA}"/>
              </a:ext>
            </a:extLst>
          </p:cNvPr>
          <p:cNvSpPr/>
          <p:nvPr userDrawn="1"/>
        </p:nvSpPr>
        <p:spPr>
          <a:xfrm rot="189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A73C6-B9A2-AA43-88BA-C71C35C4D30B}"/>
              </a:ext>
            </a:extLst>
          </p:cNvPr>
          <p:cNvSpPr/>
          <p:nvPr userDrawn="1"/>
        </p:nvSpPr>
        <p:spPr>
          <a:xfrm rot="18900000">
            <a:off x="12735456" y="7087331"/>
            <a:ext cx="8322977" cy="411333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FF205456-8ECD-194C-AC27-FA37AF6AB2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65378" y="-7435166"/>
            <a:ext cx="20236810" cy="202368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4BE0A-2405-3B4D-B459-F6467825FC42}"/>
              </a:ext>
            </a:extLst>
          </p:cNvPr>
          <p:cNvSpPr/>
          <p:nvPr userDrawn="1"/>
        </p:nvSpPr>
        <p:spPr>
          <a:xfrm rot="18900000">
            <a:off x="-2493619" y="-545547"/>
            <a:ext cx="7580100" cy="362558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le 4">
            <a:extLst>
              <a:ext uri="{FF2B5EF4-FFF2-40B4-BE49-F238E27FC236}">
                <a16:creationId xmlns:a16="http://schemas.microsoft.com/office/drawing/2014/main" id="{0DCCA5A1-56F4-3C48-9CEB-BC2BDF118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B9EB27-5FAE-704E-85DD-7BEE4DA00E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440624" cy="168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513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383056" y="338143"/>
            <a:ext cx="17521895" cy="9625008"/>
          </a:xfrm>
          <a:custGeom>
            <a:avLst/>
            <a:gdLst>
              <a:gd name="connsiteX0" fmla="*/ 11029406 w 17521894"/>
              <a:gd name="connsiteY0" fmla="*/ 8664710 h 9625007"/>
              <a:gd name="connsiteX1" fmla="*/ 12012778 w 17521894"/>
              <a:gd name="connsiteY1" fmla="*/ 8664710 h 9625007"/>
              <a:gd name="connsiteX2" fmla="*/ 12012778 w 17521894"/>
              <a:gd name="connsiteY2" fmla="*/ 9625007 h 9625007"/>
              <a:gd name="connsiteX3" fmla="*/ 11029406 w 17521894"/>
              <a:gd name="connsiteY3" fmla="*/ 9625007 h 9625007"/>
              <a:gd name="connsiteX4" fmla="*/ 7732871 w 17521894"/>
              <a:gd name="connsiteY4" fmla="*/ 8664710 h 9625007"/>
              <a:gd name="connsiteX5" fmla="*/ 8716243 w 17521894"/>
              <a:gd name="connsiteY5" fmla="*/ 8664710 h 9625007"/>
              <a:gd name="connsiteX6" fmla="*/ 8716243 w 17521894"/>
              <a:gd name="connsiteY6" fmla="*/ 9625007 h 9625007"/>
              <a:gd name="connsiteX7" fmla="*/ 7732871 w 17521894"/>
              <a:gd name="connsiteY7" fmla="*/ 9625007 h 9625007"/>
              <a:gd name="connsiteX8" fmla="*/ 3307702 w 17521894"/>
              <a:gd name="connsiteY8" fmla="*/ 8664710 h 9625007"/>
              <a:gd name="connsiteX9" fmla="*/ 4291075 w 17521894"/>
              <a:gd name="connsiteY9" fmla="*/ 8664710 h 9625007"/>
              <a:gd name="connsiteX10" fmla="*/ 4291075 w 17521894"/>
              <a:gd name="connsiteY10" fmla="*/ 9625007 h 9625007"/>
              <a:gd name="connsiteX11" fmla="*/ 3307702 w 17521894"/>
              <a:gd name="connsiteY11" fmla="*/ 9625007 h 9625007"/>
              <a:gd name="connsiteX12" fmla="*/ 22341 w 17521894"/>
              <a:gd name="connsiteY12" fmla="*/ 8664710 h 9625007"/>
              <a:gd name="connsiteX13" fmla="*/ 994541 w 17521894"/>
              <a:gd name="connsiteY13" fmla="*/ 8664710 h 9625007"/>
              <a:gd name="connsiteX14" fmla="*/ 994541 w 17521894"/>
              <a:gd name="connsiteY14" fmla="*/ 9625007 h 9625007"/>
              <a:gd name="connsiteX15" fmla="*/ 22341 w 17521894"/>
              <a:gd name="connsiteY15" fmla="*/ 9625007 h 9625007"/>
              <a:gd name="connsiteX16" fmla="*/ 16538522 w 17521894"/>
              <a:gd name="connsiteY16" fmla="*/ 8653670 h 9625007"/>
              <a:gd name="connsiteX17" fmla="*/ 17510722 w 17521894"/>
              <a:gd name="connsiteY17" fmla="*/ 8653670 h 9625007"/>
              <a:gd name="connsiteX18" fmla="*/ 17510722 w 17521894"/>
              <a:gd name="connsiteY18" fmla="*/ 9613967 h 9625007"/>
              <a:gd name="connsiteX19" fmla="*/ 16538522 w 17521894"/>
              <a:gd name="connsiteY19" fmla="*/ 9613967 h 9625007"/>
              <a:gd name="connsiteX20" fmla="*/ 15432232 w 17521894"/>
              <a:gd name="connsiteY20" fmla="*/ 8653670 h 9625007"/>
              <a:gd name="connsiteX21" fmla="*/ 16415604 w 17521894"/>
              <a:gd name="connsiteY21" fmla="*/ 8653670 h 9625007"/>
              <a:gd name="connsiteX22" fmla="*/ 16415604 w 17521894"/>
              <a:gd name="connsiteY22" fmla="*/ 9613967 h 9625007"/>
              <a:gd name="connsiteX23" fmla="*/ 15432232 w 17521894"/>
              <a:gd name="connsiteY23" fmla="*/ 9613967 h 9625007"/>
              <a:gd name="connsiteX24" fmla="*/ 14314763 w 17521894"/>
              <a:gd name="connsiteY24" fmla="*/ 8653670 h 9625007"/>
              <a:gd name="connsiteX25" fmla="*/ 15298135 w 17521894"/>
              <a:gd name="connsiteY25" fmla="*/ 8653670 h 9625007"/>
              <a:gd name="connsiteX26" fmla="*/ 15298135 w 17521894"/>
              <a:gd name="connsiteY26" fmla="*/ 9613967 h 9625007"/>
              <a:gd name="connsiteX27" fmla="*/ 14314763 w 17521894"/>
              <a:gd name="connsiteY27" fmla="*/ 9613967 h 9625007"/>
              <a:gd name="connsiteX28" fmla="*/ 13219644 w 17521894"/>
              <a:gd name="connsiteY28" fmla="*/ 8653670 h 9625007"/>
              <a:gd name="connsiteX29" fmla="*/ 14203016 w 17521894"/>
              <a:gd name="connsiteY29" fmla="*/ 8653670 h 9625007"/>
              <a:gd name="connsiteX30" fmla="*/ 14203016 w 17521894"/>
              <a:gd name="connsiteY30" fmla="*/ 9613967 h 9625007"/>
              <a:gd name="connsiteX31" fmla="*/ 13219644 w 17521894"/>
              <a:gd name="connsiteY31" fmla="*/ 9613967 h 9625007"/>
              <a:gd name="connsiteX32" fmla="*/ 12124526 w 17521894"/>
              <a:gd name="connsiteY32" fmla="*/ 8653670 h 9625007"/>
              <a:gd name="connsiteX33" fmla="*/ 13107898 w 17521894"/>
              <a:gd name="connsiteY33" fmla="*/ 8653670 h 9625007"/>
              <a:gd name="connsiteX34" fmla="*/ 13107898 w 17521894"/>
              <a:gd name="connsiteY34" fmla="*/ 9613967 h 9625007"/>
              <a:gd name="connsiteX35" fmla="*/ 12124526 w 17521894"/>
              <a:gd name="connsiteY35" fmla="*/ 9613967 h 9625007"/>
              <a:gd name="connsiteX36" fmla="*/ 9934287 w 17521894"/>
              <a:gd name="connsiteY36" fmla="*/ 8653670 h 9625007"/>
              <a:gd name="connsiteX37" fmla="*/ 10906488 w 17521894"/>
              <a:gd name="connsiteY37" fmla="*/ 8653670 h 9625007"/>
              <a:gd name="connsiteX38" fmla="*/ 10906488 w 17521894"/>
              <a:gd name="connsiteY38" fmla="*/ 9613967 h 9625007"/>
              <a:gd name="connsiteX39" fmla="*/ 9934287 w 17521894"/>
              <a:gd name="connsiteY39" fmla="*/ 9613967 h 9625007"/>
              <a:gd name="connsiteX40" fmla="*/ 8827991 w 17521894"/>
              <a:gd name="connsiteY40" fmla="*/ 8653670 h 9625007"/>
              <a:gd name="connsiteX41" fmla="*/ 9811363 w 17521894"/>
              <a:gd name="connsiteY41" fmla="*/ 8653670 h 9625007"/>
              <a:gd name="connsiteX42" fmla="*/ 9811363 w 17521894"/>
              <a:gd name="connsiteY42" fmla="*/ 9613967 h 9625007"/>
              <a:gd name="connsiteX43" fmla="*/ 8827991 w 17521894"/>
              <a:gd name="connsiteY43" fmla="*/ 9613967 h 9625007"/>
              <a:gd name="connsiteX44" fmla="*/ 6604234 w 17521894"/>
              <a:gd name="connsiteY44" fmla="*/ 8653670 h 9625007"/>
              <a:gd name="connsiteX45" fmla="*/ 7576436 w 17521894"/>
              <a:gd name="connsiteY45" fmla="*/ 8653670 h 9625007"/>
              <a:gd name="connsiteX46" fmla="*/ 7576436 w 17521894"/>
              <a:gd name="connsiteY46" fmla="*/ 9613967 h 9625007"/>
              <a:gd name="connsiteX47" fmla="*/ 6604234 w 17521894"/>
              <a:gd name="connsiteY47" fmla="*/ 9613967 h 9625007"/>
              <a:gd name="connsiteX48" fmla="*/ 5509117 w 17521894"/>
              <a:gd name="connsiteY48" fmla="*/ 8653670 h 9625007"/>
              <a:gd name="connsiteX49" fmla="*/ 6481318 w 17521894"/>
              <a:gd name="connsiteY49" fmla="*/ 8653670 h 9625007"/>
              <a:gd name="connsiteX50" fmla="*/ 6481318 w 17521894"/>
              <a:gd name="connsiteY50" fmla="*/ 9613967 h 9625007"/>
              <a:gd name="connsiteX51" fmla="*/ 5509117 w 17521894"/>
              <a:gd name="connsiteY51" fmla="*/ 9613967 h 9625007"/>
              <a:gd name="connsiteX52" fmla="*/ 4402819 w 17521894"/>
              <a:gd name="connsiteY52" fmla="*/ 8653670 h 9625007"/>
              <a:gd name="connsiteX53" fmla="*/ 5386192 w 17521894"/>
              <a:gd name="connsiteY53" fmla="*/ 8653670 h 9625007"/>
              <a:gd name="connsiteX54" fmla="*/ 5386192 w 17521894"/>
              <a:gd name="connsiteY54" fmla="*/ 9613967 h 9625007"/>
              <a:gd name="connsiteX55" fmla="*/ 4402819 w 17521894"/>
              <a:gd name="connsiteY55" fmla="*/ 9613967 h 9625007"/>
              <a:gd name="connsiteX56" fmla="*/ 2212579 w 17521894"/>
              <a:gd name="connsiteY56" fmla="*/ 8653670 h 9625007"/>
              <a:gd name="connsiteX57" fmla="*/ 3195951 w 17521894"/>
              <a:gd name="connsiteY57" fmla="*/ 8653670 h 9625007"/>
              <a:gd name="connsiteX58" fmla="*/ 3195951 w 17521894"/>
              <a:gd name="connsiteY58" fmla="*/ 9613967 h 9625007"/>
              <a:gd name="connsiteX59" fmla="*/ 2212579 w 17521894"/>
              <a:gd name="connsiteY59" fmla="*/ 9613967 h 9625007"/>
              <a:gd name="connsiteX60" fmla="*/ 1117460 w 17521894"/>
              <a:gd name="connsiteY60" fmla="*/ 8653670 h 9625007"/>
              <a:gd name="connsiteX61" fmla="*/ 2100832 w 17521894"/>
              <a:gd name="connsiteY61" fmla="*/ 8653670 h 9625007"/>
              <a:gd name="connsiteX62" fmla="*/ 2100832 w 17521894"/>
              <a:gd name="connsiteY62" fmla="*/ 9613967 h 9625007"/>
              <a:gd name="connsiteX63" fmla="*/ 1117460 w 17521894"/>
              <a:gd name="connsiteY63" fmla="*/ 9613967 h 9625007"/>
              <a:gd name="connsiteX64" fmla="*/ 15432232 w 17521894"/>
              <a:gd name="connsiteY64" fmla="*/ 7583002 h 9625007"/>
              <a:gd name="connsiteX65" fmla="*/ 16415604 w 17521894"/>
              <a:gd name="connsiteY65" fmla="*/ 7583002 h 9625007"/>
              <a:gd name="connsiteX66" fmla="*/ 16415604 w 17521894"/>
              <a:gd name="connsiteY66" fmla="*/ 8543299 h 9625007"/>
              <a:gd name="connsiteX67" fmla="*/ 15432232 w 17521894"/>
              <a:gd name="connsiteY67" fmla="*/ 8543299 h 9625007"/>
              <a:gd name="connsiteX68" fmla="*/ 13219644 w 17521894"/>
              <a:gd name="connsiteY68" fmla="*/ 7583002 h 9625007"/>
              <a:gd name="connsiteX69" fmla="*/ 14203016 w 17521894"/>
              <a:gd name="connsiteY69" fmla="*/ 7583002 h 9625007"/>
              <a:gd name="connsiteX70" fmla="*/ 14203016 w 17521894"/>
              <a:gd name="connsiteY70" fmla="*/ 8543299 h 9625007"/>
              <a:gd name="connsiteX71" fmla="*/ 13219644 w 17521894"/>
              <a:gd name="connsiteY71" fmla="*/ 8543299 h 9625007"/>
              <a:gd name="connsiteX72" fmla="*/ 5509118 w 17521894"/>
              <a:gd name="connsiteY72" fmla="*/ 7583002 h 9625007"/>
              <a:gd name="connsiteX73" fmla="*/ 6481320 w 17521894"/>
              <a:gd name="connsiteY73" fmla="*/ 7583002 h 9625007"/>
              <a:gd name="connsiteX74" fmla="*/ 6481320 w 17521894"/>
              <a:gd name="connsiteY74" fmla="*/ 8543299 h 9625007"/>
              <a:gd name="connsiteX75" fmla="*/ 5509118 w 17521894"/>
              <a:gd name="connsiteY75" fmla="*/ 8543299 h 9625007"/>
              <a:gd name="connsiteX76" fmla="*/ 16538522 w 17521894"/>
              <a:gd name="connsiteY76" fmla="*/ 7571960 h 9625007"/>
              <a:gd name="connsiteX77" fmla="*/ 17510722 w 17521894"/>
              <a:gd name="connsiteY77" fmla="*/ 7571960 h 9625007"/>
              <a:gd name="connsiteX78" fmla="*/ 17510722 w 17521894"/>
              <a:gd name="connsiteY78" fmla="*/ 8532257 h 9625007"/>
              <a:gd name="connsiteX79" fmla="*/ 16538522 w 17521894"/>
              <a:gd name="connsiteY79" fmla="*/ 8532257 h 9625007"/>
              <a:gd name="connsiteX80" fmla="*/ 14314763 w 17521894"/>
              <a:gd name="connsiteY80" fmla="*/ 7571960 h 9625007"/>
              <a:gd name="connsiteX81" fmla="*/ 15298135 w 17521894"/>
              <a:gd name="connsiteY81" fmla="*/ 7571960 h 9625007"/>
              <a:gd name="connsiteX82" fmla="*/ 15298135 w 17521894"/>
              <a:gd name="connsiteY82" fmla="*/ 8532257 h 9625007"/>
              <a:gd name="connsiteX83" fmla="*/ 14314763 w 17521894"/>
              <a:gd name="connsiteY83" fmla="*/ 8532257 h 9625007"/>
              <a:gd name="connsiteX84" fmla="*/ 12124526 w 17521894"/>
              <a:gd name="connsiteY84" fmla="*/ 7571960 h 9625007"/>
              <a:gd name="connsiteX85" fmla="*/ 13107898 w 17521894"/>
              <a:gd name="connsiteY85" fmla="*/ 7571960 h 9625007"/>
              <a:gd name="connsiteX86" fmla="*/ 13107898 w 17521894"/>
              <a:gd name="connsiteY86" fmla="*/ 8532257 h 9625007"/>
              <a:gd name="connsiteX87" fmla="*/ 12124526 w 17521894"/>
              <a:gd name="connsiteY87" fmla="*/ 8532257 h 9625007"/>
              <a:gd name="connsiteX88" fmla="*/ 11029406 w 17521894"/>
              <a:gd name="connsiteY88" fmla="*/ 7571960 h 9625007"/>
              <a:gd name="connsiteX89" fmla="*/ 12012778 w 17521894"/>
              <a:gd name="connsiteY89" fmla="*/ 7571960 h 9625007"/>
              <a:gd name="connsiteX90" fmla="*/ 12012778 w 17521894"/>
              <a:gd name="connsiteY90" fmla="*/ 8532257 h 9625007"/>
              <a:gd name="connsiteX91" fmla="*/ 11029406 w 17521894"/>
              <a:gd name="connsiteY91" fmla="*/ 8532257 h 9625007"/>
              <a:gd name="connsiteX92" fmla="*/ 9934287 w 17521894"/>
              <a:gd name="connsiteY92" fmla="*/ 7571960 h 9625007"/>
              <a:gd name="connsiteX93" fmla="*/ 10906488 w 17521894"/>
              <a:gd name="connsiteY93" fmla="*/ 7571960 h 9625007"/>
              <a:gd name="connsiteX94" fmla="*/ 10906488 w 17521894"/>
              <a:gd name="connsiteY94" fmla="*/ 8532257 h 9625007"/>
              <a:gd name="connsiteX95" fmla="*/ 9934287 w 17521894"/>
              <a:gd name="connsiteY95" fmla="*/ 8532257 h 9625007"/>
              <a:gd name="connsiteX96" fmla="*/ 8827991 w 17521894"/>
              <a:gd name="connsiteY96" fmla="*/ 7571960 h 9625007"/>
              <a:gd name="connsiteX97" fmla="*/ 9811363 w 17521894"/>
              <a:gd name="connsiteY97" fmla="*/ 7571960 h 9625007"/>
              <a:gd name="connsiteX98" fmla="*/ 9811363 w 17521894"/>
              <a:gd name="connsiteY98" fmla="*/ 8532257 h 9625007"/>
              <a:gd name="connsiteX99" fmla="*/ 8827991 w 17521894"/>
              <a:gd name="connsiteY99" fmla="*/ 8532257 h 9625007"/>
              <a:gd name="connsiteX100" fmla="*/ 7732872 w 17521894"/>
              <a:gd name="connsiteY100" fmla="*/ 7571960 h 9625007"/>
              <a:gd name="connsiteX101" fmla="*/ 8716243 w 17521894"/>
              <a:gd name="connsiteY101" fmla="*/ 7571960 h 9625007"/>
              <a:gd name="connsiteX102" fmla="*/ 8716243 w 17521894"/>
              <a:gd name="connsiteY102" fmla="*/ 8532257 h 9625007"/>
              <a:gd name="connsiteX103" fmla="*/ 7732872 w 17521894"/>
              <a:gd name="connsiteY103" fmla="*/ 8532257 h 9625007"/>
              <a:gd name="connsiteX104" fmla="*/ 6604242 w 17521894"/>
              <a:gd name="connsiteY104" fmla="*/ 7571960 h 9625007"/>
              <a:gd name="connsiteX105" fmla="*/ 7576440 w 17521894"/>
              <a:gd name="connsiteY105" fmla="*/ 7571960 h 9625007"/>
              <a:gd name="connsiteX106" fmla="*/ 7576440 w 17521894"/>
              <a:gd name="connsiteY106" fmla="*/ 8532257 h 9625007"/>
              <a:gd name="connsiteX107" fmla="*/ 6604242 w 17521894"/>
              <a:gd name="connsiteY107" fmla="*/ 8532257 h 9625007"/>
              <a:gd name="connsiteX108" fmla="*/ 4402819 w 17521894"/>
              <a:gd name="connsiteY108" fmla="*/ 7571960 h 9625007"/>
              <a:gd name="connsiteX109" fmla="*/ 5386192 w 17521894"/>
              <a:gd name="connsiteY109" fmla="*/ 7571960 h 9625007"/>
              <a:gd name="connsiteX110" fmla="*/ 5386192 w 17521894"/>
              <a:gd name="connsiteY110" fmla="*/ 8532257 h 9625007"/>
              <a:gd name="connsiteX111" fmla="*/ 4402819 w 17521894"/>
              <a:gd name="connsiteY111" fmla="*/ 8532257 h 9625007"/>
              <a:gd name="connsiteX112" fmla="*/ 3307702 w 17521894"/>
              <a:gd name="connsiteY112" fmla="*/ 7571960 h 9625007"/>
              <a:gd name="connsiteX113" fmla="*/ 4291075 w 17521894"/>
              <a:gd name="connsiteY113" fmla="*/ 7571960 h 9625007"/>
              <a:gd name="connsiteX114" fmla="*/ 4291075 w 17521894"/>
              <a:gd name="connsiteY114" fmla="*/ 8532257 h 9625007"/>
              <a:gd name="connsiteX115" fmla="*/ 3307702 w 17521894"/>
              <a:gd name="connsiteY115" fmla="*/ 8532257 h 9625007"/>
              <a:gd name="connsiteX116" fmla="*/ 2212585 w 17521894"/>
              <a:gd name="connsiteY116" fmla="*/ 7571960 h 9625007"/>
              <a:gd name="connsiteX117" fmla="*/ 3195957 w 17521894"/>
              <a:gd name="connsiteY117" fmla="*/ 7571960 h 9625007"/>
              <a:gd name="connsiteX118" fmla="*/ 3195957 w 17521894"/>
              <a:gd name="connsiteY118" fmla="*/ 8532257 h 9625007"/>
              <a:gd name="connsiteX119" fmla="*/ 2212585 w 17521894"/>
              <a:gd name="connsiteY119" fmla="*/ 8532257 h 9625007"/>
              <a:gd name="connsiteX120" fmla="*/ 1117465 w 17521894"/>
              <a:gd name="connsiteY120" fmla="*/ 7571960 h 9625007"/>
              <a:gd name="connsiteX121" fmla="*/ 2100838 w 17521894"/>
              <a:gd name="connsiteY121" fmla="*/ 7571960 h 9625007"/>
              <a:gd name="connsiteX122" fmla="*/ 2100838 w 17521894"/>
              <a:gd name="connsiteY122" fmla="*/ 8532257 h 9625007"/>
              <a:gd name="connsiteX123" fmla="*/ 1117465 w 17521894"/>
              <a:gd name="connsiteY123" fmla="*/ 8532257 h 9625007"/>
              <a:gd name="connsiteX124" fmla="*/ 22341 w 17521894"/>
              <a:gd name="connsiteY124" fmla="*/ 7571960 h 9625007"/>
              <a:gd name="connsiteX125" fmla="*/ 994542 w 17521894"/>
              <a:gd name="connsiteY125" fmla="*/ 7571960 h 9625007"/>
              <a:gd name="connsiteX126" fmla="*/ 994542 w 17521894"/>
              <a:gd name="connsiteY126" fmla="*/ 8532257 h 9625007"/>
              <a:gd name="connsiteX127" fmla="*/ 22341 w 17521894"/>
              <a:gd name="connsiteY127" fmla="*/ 8532257 h 9625007"/>
              <a:gd name="connsiteX128" fmla="*/ 12124526 w 17521894"/>
              <a:gd name="connsiteY128" fmla="*/ 3245137 h 9625007"/>
              <a:gd name="connsiteX129" fmla="*/ 13107898 w 17521894"/>
              <a:gd name="connsiteY129" fmla="*/ 3245137 h 9625007"/>
              <a:gd name="connsiteX130" fmla="*/ 13107898 w 17521894"/>
              <a:gd name="connsiteY130" fmla="*/ 4205420 h 9625007"/>
              <a:gd name="connsiteX131" fmla="*/ 12124526 w 17521894"/>
              <a:gd name="connsiteY131" fmla="*/ 4205420 h 9625007"/>
              <a:gd name="connsiteX132" fmla="*/ 4402839 w 17521894"/>
              <a:gd name="connsiteY132" fmla="*/ 3245137 h 9625007"/>
              <a:gd name="connsiteX133" fmla="*/ 5386215 w 17521894"/>
              <a:gd name="connsiteY133" fmla="*/ 3245137 h 9625007"/>
              <a:gd name="connsiteX134" fmla="*/ 5386215 w 17521894"/>
              <a:gd name="connsiteY134" fmla="*/ 4205420 h 9625007"/>
              <a:gd name="connsiteX135" fmla="*/ 4402839 w 17521894"/>
              <a:gd name="connsiteY135" fmla="*/ 4205420 h 9625007"/>
              <a:gd name="connsiteX136" fmla="*/ 8827991 w 17521894"/>
              <a:gd name="connsiteY136" fmla="*/ 3245132 h 9625007"/>
              <a:gd name="connsiteX137" fmla="*/ 9811363 w 17521894"/>
              <a:gd name="connsiteY137" fmla="*/ 3245132 h 9625007"/>
              <a:gd name="connsiteX138" fmla="*/ 9811363 w 17521894"/>
              <a:gd name="connsiteY138" fmla="*/ 4205420 h 9625007"/>
              <a:gd name="connsiteX139" fmla="*/ 8827991 w 17521894"/>
              <a:gd name="connsiteY139" fmla="*/ 4205420 h 9625007"/>
              <a:gd name="connsiteX140" fmla="*/ 1117470 w 17521894"/>
              <a:gd name="connsiteY140" fmla="*/ 3245132 h 9625007"/>
              <a:gd name="connsiteX141" fmla="*/ 2100843 w 17521894"/>
              <a:gd name="connsiteY141" fmla="*/ 3245132 h 9625007"/>
              <a:gd name="connsiteX142" fmla="*/ 2100843 w 17521894"/>
              <a:gd name="connsiteY142" fmla="*/ 4205420 h 9625007"/>
              <a:gd name="connsiteX143" fmla="*/ 1117470 w 17521894"/>
              <a:gd name="connsiteY143" fmla="*/ 4205420 h 9625007"/>
              <a:gd name="connsiteX144" fmla="*/ 2212592 w 17521894"/>
              <a:gd name="connsiteY144" fmla="*/ 3234100 h 9625007"/>
              <a:gd name="connsiteX145" fmla="*/ 3195965 w 17521894"/>
              <a:gd name="connsiteY145" fmla="*/ 3234100 h 9625007"/>
              <a:gd name="connsiteX146" fmla="*/ 3195965 w 17521894"/>
              <a:gd name="connsiteY146" fmla="*/ 4205420 h 9625007"/>
              <a:gd name="connsiteX147" fmla="*/ 2212592 w 17521894"/>
              <a:gd name="connsiteY147" fmla="*/ 4205420 h 9625007"/>
              <a:gd name="connsiteX148" fmla="*/ 13219644 w 17521894"/>
              <a:gd name="connsiteY148" fmla="*/ 3234099 h 9625007"/>
              <a:gd name="connsiteX149" fmla="*/ 14203016 w 17521894"/>
              <a:gd name="connsiteY149" fmla="*/ 3234099 h 9625007"/>
              <a:gd name="connsiteX150" fmla="*/ 14203016 w 17521894"/>
              <a:gd name="connsiteY150" fmla="*/ 4205420 h 9625007"/>
              <a:gd name="connsiteX151" fmla="*/ 13219644 w 17521894"/>
              <a:gd name="connsiteY151" fmla="*/ 4205420 h 9625007"/>
              <a:gd name="connsiteX152" fmla="*/ 9934287 w 17521894"/>
              <a:gd name="connsiteY152" fmla="*/ 3234099 h 9625007"/>
              <a:gd name="connsiteX153" fmla="*/ 10906488 w 17521894"/>
              <a:gd name="connsiteY153" fmla="*/ 3234099 h 9625007"/>
              <a:gd name="connsiteX154" fmla="*/ 10906488 w 17521894"/>
              <a:gd name="connsiteY154" fmla="*/ 4205420 h 9625007"/>
              <a:gd name="connsiteX155" fmla="*/ 9934287 w 17521894"/>
              <a:gd name="connsiteY155" fmla="*/ 4205420 h 9625007"/>
              <a:gd name="connsiteX156" fmla="*/ 5509130 w 17521894"/>
              <a:gd name="connsiteY156" fmla="*/ 3234099 h 9625007"/>
              <a:gd name="connsiteX157" fmla="*/ 6481328 w 17521894"/>
              <a:gd name="connsiteY157" fmla="*/ 3234099 h 9625007"/>
              <a:gd name="connsiteX158" fmla="*/ 6481328 w 17521894"/>
              <a:gd name="connsiteY158" fmla="*/ 4205420 h 9625007"/>
              <a:gd name="connsiteX159" fmla="*/ 5509130 w 17521894"/>
              <a:gd name="connsiteY159" fmla="*/ 4205420 h 9625007"/>
              <a:gd name="connsiteX160" fmla="*/ 15432232 w 17521894"/>
              <a:gd name="connsiteY160" fmla="*/ 3234098 h 9625007"/>
              <a:gd name="connsiteX161" fmla="*/ 16415604 w 17521894"/>
              <a:gd name="connsiteY161" fmla="*/ 3234098 h 9625007"/>
              <a:gd name="connsiteX162" fmla="*/ 16415604 w 17521894"/>
              <a:gd name="connsiteY162" fmla="*/ 4205420 h 9625007"/>
              <a:gd name="connsiteX163" fmla="*/ 15432232 w 17521894"/>
              <a:gd name="connsiteY163" fmla="*/ 4205420 h 9625007"/>
              <a:gd name="connsiteX164" fmla="*/ 22350 w 17521894"/>
              <a:gd name="connsiteY164" fmla="*/ 3234097 h 9625007"/>
              <a:gd name="connsiteX165" fmla="*/ 994550 w 17521894"/>
              <a:gd name="connsiteY165" fmla="*/ 3234097 h 9625007"/>
              <a:gd name="connsiteX166" fmla="*/ 994550 w 17521894"/>
              <a:gd name="connsiteY166" fmla="*/ 4205420 h 9625007"/>
              <a:gd name="connsiteX167" fmla="*/ 22350 w 17521894"/>
              <a:gd name="connsiteY167" fmla="*/ 4205420 h 9625007"/>
              <a:gd name="connsiteX168" fmla="*/ 11029406 w 17521894"/>
              <a:gd name="connsiteY168" fmla="*/ 3234096 h 9625007"/>
              <a:gd name="connsiteX169" fmla="*/ 12012778 w 17521894"/>
              <a:gd name="connsiteY169" fmla="*/ 3234096 h 9625007"/>
              <a:gd name="connsiteX170" fmla="*/ 12012778 w 17521894"/>
              <a:gd name="connsiteY170" fmla="*/ 4205420 h 9625007"/>
              <a:gd name="connsiteX171" fmla="*/ 11029406 w 17521894"/>
              <a:gd name="connsiteY171" fmla="*/ 4205420 h 9625007"/>
              <a:gd name="connsiteX172" fmla="*/ 7732881 w 17521894"/>
              <a:gd name="connsiteY172" fmla="*/ 3234096 h 9625007"/>
              <a:gd name="connsiteX173" fmla="*/ 8716243 w 17521894"/>
              <a:gd name="connsiteY173" fmla="*/ 3234096 h 9625007"/>
              <a:gd name="connsiteX174" fmla="*/ 8716243 w 17521894"/>
              <a:gd name="connsiteY174" fmla="*/ 4205420 h 9625007"/>
              <a:gd name="connsiteX175" fmla="*/ 7732881 w 17521894"/>
              <a:gd name="connsiteY175" fmla="*/ 4205420 h 9625007"/>
              <a:gd name="connsiteX176" fmla="*/ 3307705 w 17521894"/>
              <a:gd name="connsiteY176" fmla="*/ 3234096 h 9625007"/>
              <a:gd name="connsiteX177" fmla="*/ 4291078 w 17521894"/>
              <a:gd name="connsiteY177" fmla="*/ 3234096 h 9625007"/>
              <a:gd name="connsiteX178" fmla="*/ 4291078 w 17521894"/>
              <a:gd name="connsiteY178" fmla="*/ 4205420 h 9625007"/>
              <a:gd name="connsiteX179" fmla="*/ 3307705 w 17521894"/>
              <a:gd name="connsiteY179" fmla="*/ 4205420 h 9625007"/>
              <a:gd name="connsiteX180" fmla="*/ 16538522 w 17521894"/>
              <a:gd name="connsiteY180" fmla="*/ 3234095 h 9625007"/>
              <a:gd name="connsiteX181" fmla="*/ 17510722 w 17521894"/>
              <a:gd name="connsiteY181" fmla="*/ 3234095 h 9625007"/>
              <a:gd name="connsiteX182" fmla="*/ 17510722 w 17521894"/>
              <a:gd name="connsiteY182" fmla="*/ 4205420 h 9625007"/>
              <a:gd name="connsiteX183" fmla="*/ 16538522 w 17521894"/>
              <a:gd name="connsiteY183" fmla="*/ 4205420 h 9625007"/>
              <a:gd name="connsiteX184" fmla="*/ 14314763 w 17521894"/>
              <a:gd name="connsiteY184" fmla="*/ 3234095 h 9625007"/>
              <a:gd name="connsiteX185" fmla="*/ 15298135 w 17521894"/>
              <a:gd name="connsiteY185" fmla="*/ 3234095 h 9625007"/>
              <a:gd name="connsiteX186" fmla="*/ 15298135 w 17521894"/>
              <a:gd name="connsiteY186" fmla="*/ 4205420 h 9625007"/>
              <a:gd name="connsiteX187" fmla="*/ 14314763 w 17521894"/>
              <a:gd name="connsiteY187" fmla="*/ 4205420 h 9625007"/>
              <a:gd name="connsiteX188" fmla="*/ 6604243 w 17521894"/>
              <a:gd name="connsiteY188" fmla="*/ 3234095 h 9625007"/>
              <a:gd name="connsiteX189" fmla="*/ 7576442 w 17521894"/>
              <a:gd name="connsiteY189" fmla="*/ 3234095 h 9625007"/>
              <a:gd name="connsiteX190" fmla="*/ 7576442 w 17521894"/>
              <a:gd name="connsiteY190" fmla="*/ 4205420 h 9625007"/>
              <a:gd name="connsiteX191" fmla="*/ 6604243 w 17521894"/>
              <a:gd name="connsiteY191" fmla="*/ 4205420 h 9625007"/>
              <a:gd name="connsiteX192" fmla="*/ 7732898 w 17521894"/>
              <a:gd name="connsiteY192" fmla="*/ 2163430 h 9625007"/>
              <a:gd name="connsiteX193" fmla="*/ 8716243 w 17521894"/>
              <a:gd name="connsiteY193" fmla="*/ 2163430 h 9625007"/>
              <a:gd name="connsiteX194" fmla="*/ 8716243 w 17521894"/>
              <a:gd name="connsiteY194" fmla="*/ 3123724 h 9625007"/>
              <a:gd name="connsiteX195" fmla="*/ 7732898 w 17521894"/>
              <a:gd name="connsiteY195" fmla="*/ 3123724 h 9625007"/>
              <a:gd name="connsiteX196" fmla="*/ 22364 w 17521894"/>
              <a:gd name="connsiteY196" fmla="*/ 2163430 h 9625007"/>
              <a:gd name="connsiteX197" fmla="*/ 994564 w 17521894"/>
              <a:gd name="connsiteY197" fmla="*/ 2163430 h 9625007"/>
              <a:gd name="connsiteX198" fmla="*/ 994564 w 17521894"/>
              <a:gd name="connsiteY198" fmla="*/ 3123724 h 9625007"/>
              <a:gd name="connsiteX199" fmla="*/ 22364 w 17521894"/>
              <a:gd name="connsiteY199" fmla="*/ 3123724 h 9625007"/>
              <a:gd name="connsiteX200" fmla="*/ 12124526 w 17521894"/>
              <a:gd name="connsiteY200" fmla="*/ 2163429 h 9625007"/>
              <a:gd name="connsiteX201" fmla="*/ 13107898 w 17521894"/>
              <a:gd name="connsiteY201" fmla="*/ 2163429 h 9625007"/>
              <a:gd name="connsiteX202" fmla="*/ 13107898 w 17521894"/>
              <a:gd name="connsiteY202" fmla="*/ 3123723 h 9625007"/>
              <a:gd name="connsiteX203" fmla="*/ 12124526 w 17521894"/>
              <a:gd name="connsiteY203" fmla="*/ 3123723 h 9625007"/>
              <a:gd name="connsiteX204" fmla="*/ 9934287 w 17521894"/>
              <a:gd name="connsiteY204" fmla="*/ 2163429 h 9625007"/>
              <a:gd name="connsiteX205" fmla="*/ 10906488 w 17521894"/>
              <a:gd name="connsiteY205" fmla="*/ 2163429 h 9625007"/>
              <a:gd name="connsiteX206" fmla="*/ 10906488 w 17521894"/>
              <a:gd name="connsiteY206" fmla="*/ 3123724 h 9625007"/>
              <a:gd name="connsiteX207" fmla="*/ 9934287 w 17521894"/>
              <a:gd name="connsiteY207" fmla="*/ 3123724 h 9625007"/>
              <a:gd name="connsiteX208" fmla="*/ 4402840 w 17521894"/>
              <a:gd name="connsiteY208" fmla="*/ 2163429 h 9625007"/>
              <a:gd name="connsiteX209" fmla="*/ 5386215 w 17521894"/>
              <a:gd name="connsiteY209" fmla="*/ 2163429 h 9625007"/>
              <a:gd name="connsiteX210" fmla="*/ 5386215 w 17521894"/>
              <a:gd name="connsiteY210" fmla="*/ 3123723 h 9625007"/>
              <a:gd name="connsiteX211" fmla="*/ 4402840 w 17521894"/>
              <a:gd name="connsiteY211" fmla="*/ 3123723 h 9625007"/>
              <a:gd name="connsiteX212" fmla="*/ 2212602 w 17521894"/>
              <a:gd name="connsiteY212" fmla="*/ 2163429 h 9625007"/>
              <a:gd name="connsiteX213" fmla="*/ 3195974 w 17521894"/>
              <a:gd name="connsiteY213" fmla="*/ 2163429 h 9625007"/>
              <a:gd name="connsiteX214" fmla="*/ 3195974 w 17521894"/>
              <a:gd name="connsiteY214" fmla="*/ 3123724 h 9625007"/>
              <a:gd name="connsiteX215" fmla="*/ 2212602 w 17521894"/>
              <a:gd name="connsiteY215" fmla="*/ 3123724 h 9625007"/>
              <a:gd name="connsiteX216" fmla="*/ 15432232 w 17521894"/>
              <a:gd name="connsiteY216" fmla="*/ 2163428 h 9625007"/>
              <a:gd name="connsiteX217" fmla="*/ 16415604 w 17521894"/>
              <a:gd name="connsiteY217" fmla="*/ 2163428 h 9625007"/>
              <a:gd name="connsiteX218" fmla="*/ 16415604 w 17521894"/>
              <a:gd name="connsiteY218" fmla="*/ 3123722 h 9625007"/>
              <a:gd name="connsiteX219" fmla="*/ 15432232 w 17521894"/>
              <a:gd name="connsiteY219" fmla="*/ 3123722 h 9625007"/>
              <a:gd name="connsiteX220" fmla="*/ 13219644 w 17521894"/>
              <a:gd name="connsiteY220" fmla="*/ 2163428 h 9625007"/>
              <a:gd name="connsiteX221" fmla="*/ 14203016 w 17521894"/>
              <a:gd name="connsiteY221" fmla="*/ 2163428 h 9625007"/>
              <a:gd name="connsiteX222" fmla="*/ 14203016 w 17521894"/>
              <a:gd name="connsiteY222" fmla="*/ 3123722 h 9625007"/>
              <a:gd name="connsiteX223" fmla="*/ 13219644 w 17521894"/>
              <a:gd name="connsiteY223" fmla="*/ 3123722 h 9625007"/>
              <a:gd name="connsiteX224" fmla="*/ 11029406 w 17521894"/>
              <a:gd name="connsiteY224" fmla="*/ 2163428 h 9625007"/>
              <a:gd name="connsiteX225" fmla="*/ 12012778 w 17521894"/>
              <a:gd name="connsiteY225" fmla="*/ 2163428 h 9625007"/>
              <a:gd name="connsiteX226" fmla="*/ 12012778 w 17521894"/>
              <a:gd name="connsiteY226" fmla="*/ 3123722 h 9625007"/>
              <a:gd name="connsiteX227" fmla="*/ 11029406 w 17521894"/>
              <a:gd name="connsiteY227" fmla="*/ 3123722 h 9625007"/>
              <a:gd name="connsiteX228" fmla="*/ 6604257 w 17521894"/>
              <a:gd name="connsiteY228" fmla="*/ 2163428 h 9625007"/>
              <a:gd name="connsiteX229" fmla="*/ 7576456 w 17521894"/>
              <a:gd name="connsiteY229" fmla="*/ 2163428 h 9625007"/>
              <a:gd name="connsiteX230" fmla="*/ 7576456 w 17521894"/>
              <a:gd name="connsiteY230" fmla="*/ 3123722 h 9625007"/>
              <a:gd name="connsiteX231" fmla="*/ 6604257 w 17521894"/>
              <a:gd name="connsiteY231" fmla="*/ 3123722 h 9625007"/>
              <a:gd name="connsiteX232" fmla="*/ 5509136 w 17521894"/>
              <a:gd name="connsiteY232" fmla="*/ 2163428 h 9625007"/>
              <a:gd name="connsiteX233" fmla="*/ 6481338 w 17521894"/>
              <a:gd name="connsiteY233" fmla="*/ 2163428 h 9625007"/>
              <a:gd name="connsiteX234" fmla="*/ 6481338 w 17521894"/>
              <a:gd name="connsiteY234" fmla="*/ 3123722 h 9625007"/>
              <a:gd name="connsiteX235" fmla="*/ 5509136 w 17521894"/>
              <a:gd name="connsiteY235" fmla="*/ 3123722 h 9625007"/>
              <a:gd name="connsiteX236" fmla="*/ 3307717 w 17521894"/>
              <a:gd name="connsiteY236" fmla="*/ 2163428 h 9625007"/>
              <a:gd name="connsiteX237" fmla="*/ 4291092 w 17521894"/>
              <a:gd name="connsiteY237" fmla="*/ 2163428 h 9625007"/>
              <a:gd name="connsiteX238" fmla="*/ 4291092 w 17521894"/>
              <a:gd name="connsiteY238" fmla="*/ 3123722 h 9625007"/>
              <a:gd name="connsiteX239" fmla="*/ 3307717 w 17521894"/>
              <a:gd name="connsiteY239" fmla="*/ 3123722 h 9625007"/>
              <a:gd name="connsiteX240" fmla="*/ 16538522 w 17521894"/>
              <a:gd name="connsiteY240" fmla="*/ 2163427 h 9625007"/>
              <a:gd name="connsiteX241" fmla="*/ 17510722 w 17521894"/>
              <a:gd name="connsiteY241" fmla="*/ 2163427 h 9625007"/>
              <a:gd name="connsiteX242" fmla="*/ 17510722 w 17521894"/>
              <a:gd name="connsiteY242" fmla="*/ 3123722 h 9625007"/>
              <a:gd name="connsiteX243" fmla="*/ 16538522 w 17521894"/>
              <a:gd name="connsiteY243" fmla="*/ 3123722 h 9625007"/>
              <a:gd name="connsiteX244" fmla="*/ 14314763 w 17521894"/>
              <a:gd name="connsiteY244" fmla="*/ 2163427 h 9625007"/>
              <a:gd name="connsiteX245" fmla="*/ 15298135 w 17521894"/>
              <a:gd name="connsiteY245" fmla="*/ 2163427 h 9625007"/>
              <a:gd name="connsiteX246" fmla="*/ 15298135 w 17521894"/>
              <a:gd name="connsiteY246" fmla="*/ 3123722 h 9625007"/>
              <a:gd name="connsiteX247" fmla="*/ 14314763 w 17521894"/>
              <a:gd name="connsiteY247" fmla="*/ 3123722 h 9625007"/>
              <a:gd name="connsiteX248" fmla="*/ 8827991 w 17521894"/>
              <a:gd name="connsiteY248" fmla="*/ 2163424 h 9625007"/>
              <a:gd name="connsiteX249" fmla="*/ 9811363 w 17521894"/>
              <a:gd name="connsiteY249" fmla="*/ 2163424 h 9625007"/>
              <a:gd name="connsiteX250" fmla="*/ 9811363 w 17521894"/>
              <a:gd name="connsiteY250" fmla="*/ 3123719 h 9625007"/>
              <a:gd name="connsiteX251" fmla="*/ 8827991 w 17521894"/>
              <a:gd name="connsiteY251" fmla="*/ 3123719 h 9625007"/>
              <a:gd name="connsiteX252" fmla="*/ 1117470 w 17521894"/>
              <a:gd name="connsiteY252" fmla="*/ 2163424 h 9625007"/>
              <a:gd name="connsiteX253" fmla="*/ 2100843 w 17521894"/>
              <a:gd name="connsiteY253" fmla="*/ 2163424 h 9625007"/>
              <a:gd name="connsiteX254" fmla="*/ 2100843 w 17521894"/>
              <a:gd name="connsiteY254" fmla="*/ 3123720 h 9625007"/>
              <a:gd name="connsiteX255" fmla="*/ 1117470 w 17521894"/>
              <a:gd name="connsiteY255" fmla="*/ 3123720 h 9625007"/>
              <a:gd name="connsiteX256" fmla="*/ 8827991 w 17521894"/>
              <a:gd name="connsiteY256" fmla="*/ 1081717 h 9625007"/>
              <a:gd name="connsiteX257" fmla="*/ 9811363 w 17521894"/>
              <a:gd name="connsiteY257" fmla="*/ 1081717 h 9625007"/>
              <a:gd name="connsiteX258" fmla="*/ 9811363 w 17521894"/>
              <a:gd name="connsiteY258" fmla="*/ 2042017 h 9625007"/>
              <a:gd name="connsiteX259" fmla="*/ 8827991 w 17521894"/>
              <a:gd name="connsiteY259" fmla="*/ 2042017 h 9625007"/>
              <a:gd name="connsiteX260" fmla="*/ 1117480 w 17521894"/>
              <a:gd name="connsiteY260" fmla="*/ 1081717 h 9625007"/>
              <a:gd name="connsiteX261" fmla="*/ 2100854 w 17521894"/>
              <a:gd name="connsiteY261" fmla="*/ 1081717 h 9625007"/>
              <a:gd name="connsiteX262" fmla="*/ 2100854 w 17521894"/>
              <a:gd name="connsiteY262" fmla="*/ 2042017 h 9625007"/>
              <a:gd name="connsiteX263" fmla="*/ 1117480 w 17521894"/>
              <a:gd name="connsiteY263" fmla="*/ 2042017 h 9625007"/>
              <a:gd name="connsiteX264" fmla="*/ 14314763 w 17521894"/>
              <a:gd name="connsiteY264" fmla="*/ 1081715 h 9625007"/>
              <a:gd name="connsiteX265" fmla="*/ 15298135 w 17521894"/>
              <a:gd name="connsiteY265" fmla="*/ 1081715 h 9625007"/>
              <a:gd name="connsiteX266" fmla="*/ 15298135 w 17521894"/>
              <a:gd name="connsiteY266" fmla="*/ 2042015 h 9625007"/>
              <a:gd name="connsiteX267" fmla="*/ 14314763 w 17521894"/>
              <a:gd name="connsiteY267" fmla="*/ 2042015 h 9625007"/>
              <a:gd name="connsiteX268" fmla="*/ 6604256 w 17521894"/>
              <a:gd name="connsiteY268" fmla="*/ 1081715 h 9625007"/>
              <a:gd name="connsiteX269" fmla="*/ 7576454 w 17521894"/>
              <a:gd name="connsiteY269" fmla="*/ 1081715 h 9625007"/>
              <a:gd name="connsiteX270" fmla="*/ 7576454 w 17521894"/>
              <a:gd name="connsiteY270" fmla="*/ 2042015 h 9625007"/>
              <a:gd name="connsiteX271" fmla="*/ 6604256 w 17521894"/>
              <a:gd name="connsiteY271" fmla="*/ 2042015 h 9625007"/>
              <a:gd name="connsiteX272" fmla="*/ 16538522 w 17521894"/>
              <a:gd name="connsiteY272" fmla="*/ 1081714 h 9625007"/>
              <a:gd name="connsiteX273" fmla="*/ 17510722 w 17521894"/>
              <a:gd name="connsiteY273" fmla="*/ 1081714 h 9625007"/>
              <a:gd name="connsiteX274" fmla="*/ 17510722 w 17521894"/>
              <a:gd name="connsiteY274" fmla="*/ 2042015 h 9625007"/>
              <a:gd name="connsiteX275" fmla="*/ 16538522 w 17521894"/>
              <a:gd name="connsiteY275" fmla="*/ 2042015 h 9625007"/>
              <a:gd name="connsiteX276" fmla="*/ 5509135 w 17521894"/>
              <a:gd name="connsiteY276" fmla="*/ 1081714 h 9625007"/>
              <a:gd name="connsiteX277" fmla="*/ 6481334 w 17521894"/>
              <a:gd name="connsiteY277" fmla="*/ 1081714 h 9625007"/>
              <a:gd name="connsiteX278" fmla="*/ 6481334 w 17521894"/>
              <a:gd name="connsiteY278" fmla="*/ 2042015 h 9625007"/>
              <a:gd name="connsiteX279" fmla="*/ 5509135 w 17521894"/>
              <a:gd name="connsiteY279" fmla="*/ 2042015 h 9625007"/>
              <a:gd name="connsiteX280" fmla="*/ 15432232 w 17521894"/>
              <a:gd name="connsiteY280" fmla="*/ 1081714 h 9625007"/>
              <a:gd name="connsiteX281" fmla="*/ 16415604 w 17521894"/>
              <a:gd name="connsiteY281" fmla="*/ 1081714 h 9625007"/>
              <a:gd name="connsiteX282" fmla="*/ 16415604 w 17521894"/>
              <a:gd name="connsiteY282" fmla="*/ 2042015 h 9625007"/>
              <a:gd name="connsiteX283" fmla="*/ 15432232 w 17521894"/>
              <a:gd name="connsiteY283" fmla="*/ 2042015 h 9625007"/>
              <a:gd name="connsiteX284" fmla="*/ 13219644 w 17521894"/>
              <a:gd name="connsiteY284" fmla="*/ 1081714 h 9625007"/>
              <a:gd name="connsiteX285" fmla="*/ 14203016 w 17521894"/>
              <a:gd name="connsiteY285" fmla="*/ 1081714 h 9625007"/>
              <a:gd name="connsiteX286" fmla="*/ 14203016 w 17521894"/>
              <a:gd name="connsiteY286" fmla="*/ 2042015 h 9625007"/>
              <a:gd name="connsiteX287" fmla="*/ 13219644 w 17521894"/>
              <a:gd name="connsiteY287" fmla="*/ 2042015 h 9625007"/>
              <a:gd name="connsiteX288" fmla="*/ 12135697 w 17521894"/>
              <a:gd name="connsiteY288" fmla="*/ 1081714 h 9625007"/>
              <a:gd name="connsiteX289" fmla="*/ 13119069 w 17521894"/>
              <a:gd name="connsiteY289" fmla="*/ 1081714 h 9625007"/>
              <a:gd name="connsiteX290" fmla="*/ 13119069 w 17521894"/>
              <a:gd name="connsiteY290" fmla="*/ 2042014 h 9625007"/>
              <a:gd name="connsiteX291" fmla="*/ 12135697 w 17521894"/>
              <a:gd name="connsiteY291" fmla="*/ 2042014 h 9625007"/>
              <a:gd name="connsiteX292" fmla="*/ 11029406 w 17521894"/>
              <a:gd name="connsiteY292" fmla="*/ 1081714 h 9625007"/>
              <a:gd name="connsiteX293" fmla="*/ 12012778 w 17521894"/>
              <a:gd name="connsiteY293" fmla="*/ 1081714 h 9625007"/>
              <a:gd name="connsiteX294" fmla="*/ 12012778 w 17521894"/>
              <a:gd name="connsiteY294" fmla="*/ 2042014 h 9625007"/>
              <a:gd name="connsiteX295" fmla="*/ 11029406 w 17521894"/>
              <a:gd name="connsiteY295" fmla="*/ 2042014 h 9625007"/>
              <a:gd name="connsiteX296" fmla="*/ 4414012 w 17521894"/>
              <a:gd name="connsiteY296" fmla="*/ 1081714 h 9625007"/>
              <a:gd name="connsiteX297" fmla="*/ 5397385 w 17521894"/>
              <a:gd name="connsiteY297" fmla="*/ 1081714 h 9625007"/>
              <a:gd name="connsiteX298" fmla="*/ 5397385 w 17521894"/>
              <a:gd name="connsiteY298" fmla="*/ 2042014 h 9625007"/>
              <a:gd name="connsiteX299" fmla="*/ 4414012 w 17521894"/>
              <a:gd name="connsiteY299" fmla="*/ 2042014 h 9625007"/>
              <a:gd name="connsiteX300" fmla="*/ 3307713 w 17521894"/>
              <a:gd name="connsiteY300" fmla="*/ 1081714 h 9625007"/>
              <a:gd name="connsiteX301" fmla="*/ 4291088 w 17521894"/>
              <a:gd name="connsiteY301" fmla="*/ 1081714 h 9625007"/>
              <a:gd name="connsiteX302" fmla="*/ 4291088 w 17521894"/>
              <a:gd name="connsiteY302" fmla="*/ 2042014 h 9625007"/>
              <a:gd name="connsiteX303" fmla="*/ 3307713 w 17521894"/>
              <a:gd name="connsiteY303" fmla="*/ 2042014 h 9625007"/>
              <a:gd name="connsiteX304" fmla="*/ 9934287 w 17521894"/>
              <a:gd name="connsiteY304" fmla="*/ 1081711 h 9625007"/>
              <a:gd name="connsiteX305" fmla="*/ 10906488 w 17521894"/>
              <a:gd name="connsiteY305" fmla="*/ 1081711 h 9625007"/>
              <a:gd name="connsiteX306" fmla="*/ 10906488 w 17521894"/>
              <a:gd name="connsiteY306" fmla="*/ 2042012 h 9625007"/>
              <a:gd name="connsiteX307" fmla="*/ 9934287 w 17521894"/>
              <a:gd name="connsiteY307" fmla="*/ 2042012 h 9625007"/>
              <a:gd name="connsiteX308" fmla="*/ 2212590 w 17521894"/>
              <a:gd name="connsiteY308" fmla="*/ 1081711 h 9625007"/>
              <a:gd name="connsiteX309" fmla="*/ 3195962 w 17521894"/>
              <a:gd name="connsiteY309" fmla="*/ 1081711 h 9625007"/>
              <a:gd name="connsiteX310" fmla="*/ 3195962 w 17521894"/>
              <a:gd name="connsiteY310" fmla="*/ 2042012 h 9625007"/>
              <a:gd name="connsiteX311" fmla="*/ 2212590 w 17521894"/>
              <a:gd name="connsiteY311" fmla="*/ 2042012 h 9625007"/>
              <a:gd name="connsiteX312" fmla="*/ 7732898 w 17521894"/>
              <a:gd name="connsiteY312" fmla="*/ 1070681 h 9625007"/>
              <a:gd name="connsiteX313" fmla="*/ 8716243 w 17521894"/>
              <a:gd name="connsiteY313" fmla="*/ 1070681 h 9625007"/>
              <a:gd name="connsiteX314" fmla="*/ 8716243 w 17521894"/>
              <a:gd name="connsiteY314" fmla="*/ 2030981 h 9625007"/>
              <a:gd name="connsiteX315" fmla="*/ 7732898 w 17521894"/>
              <a:gd name="connsiteY315" fmla="*/ 2030981 h 9625007"/>
              <a:gd name="connsiteX316" fmla="*/ 22364 w 17521894"/>
              <a:gd name="connsiteY316" fmla="*/ 1070681 h 9625007"/>
              <a:gd name="connsiteX317" fmla="*/ 994563 w 17521894"/>
              <a:gd name="connsiteY317" fmla="*/ 1070681 h 9625007"/>
              <a:gd name="connsiteX318" fmla="*/ 994563 w 17521894"/>
              <a:gd name="connsiteY318" fmla="*/ 2030981 h 9625007"/>
              <a:gd name="connsiteX319" fmla="*/ 22364 w 17521894"/>
              <a:gd name="connsiteY319" fmla="*/ 2030981 h 9625007"/>
              <a:gd name="connsiteX320" fmla="*/ 3307713 w 17521894"/>
              <a:gd name="connsiteY320" fmla="*/ 4 h 9625007"/>
              <a:gd name="connsiteX321" fmla="*/ 4291086 w 17521894"/>
              <a:gd name="connsiteY321" fmla="*/ 4 h 9625007"/>
              <a:gd name="connsiteX322" fmla="*/ 4291086 w 17521894"/>
              <a:gd name="connsiteY322" fmla="*/ 960300 h 9625007"/>
              <a:gd name="connsiteX323" fmla="*/ 3307713 w 17521894"/>
              <a:gd name="connsiteY323" fmla="*/ 960300 h 9625007"/>
              <a:gd name="connsiteX324" fmla="*/ 11029406 w 17521894"/>
              <a:gd name="connsiteY324" fmla="*/ 4 h 9625007"/>
              <a:gd name="connsiteX325" fmla="*/ 12012778 w 17521894"/>
              <a:gd name="connsiteY325" fmla="*/ 4 h 9625007"/>
              <a:gd name="connsiteX326" fmla="*/ 12012778 w 17521894"/>
              <a:gd name="connsiteY326" fmla="*/ 960300 h 9625007"/>
              <a:gd name="connsiteX327" fmla="*/ 11029406 w 17521894"/>
              <a:gd name="connsiteY327" fmla="*/ 960300 h 9625007"/>
              <a:gd name="connsiteX328" fmla="*/ 4402834 w 17521894"/>
              <a:gd name="connsiteY328" fmla="*/ 4 h 9625007"/>
              <a:gd name="connsiteX329" fmla="*/ 5386206 w 17521894"/>
              <a:gd name="connsiteY329" fmla="*/ 4 h 9625007"/>
              <a:gd name="connsiteX330" fmla="*/ 5386206 w 17521894"/>
              <a:gd name="connsiteY330" fmla="*/ 960300 h 9625007"/>
              <a:gd name="connsiteX331" fmla="*/ 4402834 w 17521894"/>
              <a:gd name="connsiteY331" fmla="*/ 960300 h 9625007"/>
              <a:gd name="connsiteX332" fmla="*/ 12124526 w 17521894"/>
              <a:gd name="connsiteY332" fmla="*/ 4 h 9625007"/>
              <a:gd name="connsiteX333" fmla="*/ 13107898 w 17521894"/>
              <a:gd name="connsiteY333" fmla="*/ 4 h 9625007"/>
              <a:gd name="connsiteX334" fmla="*/ 13107898 w 17521894"/>
              <a:gd name="connsiteY334" fmla="*/ 960300 h 9625007"/>
              <a:gd name="connsiteX335" fmla="*/ 12124526 w 17521894"/>
              <a:gd name="connsiteY335" fmla="*/ 960300 h 9625007"/>
              <a:gd name="connsiteX336" fmla="*/ 5509132 w 17521894"/>
              <a:gd name="connsiteY336" fmla="*/ 4 h 9625007"/>
              <a:gd name="connsiteX337" fmla="*/ 6481332 w 17521894"/>
              <a:gd name="connsiteY337" fmla="*/ 4 h 9625007"/>
              <a:gd name="connsiteX338" fmla="*/ 6481332 w 17521894"/>
              <a:gd name="connsiteY338" fmla="*/ 960300 h 9625007"/>
              <a:gd name="connsiteX339" fmla="*/ 5509132 w 17521894"/>
              <a:gd name="connsiteY339" fmla="*/ 960300 h 9625007"/>
              <a:gd name="connsiteX340" fmla="*/ 13219644 w 17521894"/>
              <a:gd name="connsiteY340" fmla="*/ 3 h 9625007"/>
              <a:gd name="connsiteX341" fmla="*/ 14203016 w 17521894"/>
              <a:gd name="connsiteY341" fmla="*/ 3 h 9625007"/>
              <a:gd name="connsiteX342" fmla="*/ 14203016 w 17521894"/>
              <a:gd name="connsiteY342" fmla="*/ 960300 h 9625007"/>
              <a:gd name="connsiteX343" fmla="*/ 13219644 w 17521894"/>
              <a:gd name="connsiteY343" fmla="*/ 960300 h 9625007"/>
              <a:gd name="connsiteX344" fmla="*/ 15432232 w 17521894"/>
              <a:gd name="connsiteY344" fmla="*/ 3 h 9625007"/>
              <a:gd name="connsiteX345" fmla="*/ 16415604 w 17521894"/>
              <a:gd name="connsiteY345" fmla="*/ 3 h 9625007"/>
              <a:gd name="connsiteX346" fmla="*/ 16415604 w 17521894"/>
              <a:gd name="connsiteY346" fmla="*/ 960299 h 9625007"/>
              <a:gd name="connsiteX347" fmla="*/ 15432232 w 17521894"/>
              <a:gd name="connsiteY347" fmla="*/ 960299 h 9625007"/>
              <a:gd name="connsiteX348" fmla="*/ 6615422 w 17521894"/>
              <a:gd name="connsiteY348" fmla="*/ 3 h 9625007"/>
              <a:gd name="connsiteX349" fmla="*/ 7587621 w 17521894"/>
              <a:gd name="connsiteY349" fmla="*/ 3 h 9625007"/>
              <a:gd name="connsiteX350" fmla="*/ 7587621 w 17521894"/>
              <a:gd name="connsiteY350" fmla="*/ 960299 h 9625007"/>
              <a:gd name="connsiteX351" fmla="*/ 6615422 w 17521894"/>
              <a:gd name="connsiteY351" fmla="*/ 960299 h 9625007"/>
              <a:gd name="connsiteX352" fmla="*/ 14325934 w 17521894"/>
              <a:gd name="connsiteY352" fmla="*/ 3 h 9625007"/>
              <a:gd name="connsiteX353" fmla="*/ 15309306 w 17521894"/>
              <a:gd name="connsiteY353" fmla="*/ 3 h 9625007"/>
              <a:gd name="connsiteX354" fmla="*/ 15309306 w 17521894"/>
              <a:gd name="connsiteY354" fmla="*/ 960299 h 9625007"/>
              <a:gd name="connsiteX355" fmla="*/ 14325934 w 17521894"/>
              <a:gd name="connsiteY355" fmla="*/ 960299 h 9625007"/>
              <a:gd name="connsiteX356" fmla="*/ 16538522 w 17521894"/>
              <a:gd name="connsiteY356" fmla="*/ 3 h 9625007"/>
              <a:gd name="connsiteX357" fmla="*/ 17521894 w 17521894"/>
              <a:gd name="connsiteY357" fmla="*/ 3 h 9625007"/>
              <a:gd name="connsiteX358" fmla="*/ 17521894 w 17521894"/>
              <a:gd name="connsiteY358" fmla="*/ 960299 h 9625007"/>
              <a:gd name="connsiteX359" fmla="*/ 16538522 w 17521894"/>
              <a:gd name="connsiteY359" fmla="*/ 960299 h 9625007"/>
              <a:gd name="connsiteX360" fmla="*/ 2212590 w 17521894"/>
              <a:gd name="connsiteY360" fmla="*/ 1 h 9625007"/>
              <a:gd name="connsiteX361" fmla="*/ 3195962 w 17521894"/>
              <a:gd name="connsiteY361" fmla="*/ 1 h 9625007"/>
              <a:gd name="connsiteX362" fmla="*/ 3195962 w 17521894"/>
              <a:gd name="connsiteY362" fmla="*/ 960298 h 9625007"/>
              <a:gd name="connsiteX363" fmla="*/ 2212590 w 17521894"/>
              <a:gd name="connsiteY363" fmla="*/ 960298 h 9625007"/>
              <a:gd name="connsiteX364" fmla="*/ 9934287 w 17521894"/>
              <a:gd name="connsiteY364" fmla="*/ 1 h 9625007"/>
              <a:gd name="connsiteX365" fmla="*/ 10906488 w 17521894"/>
              <a:gd name="connsiteY365" fmla="*/ 1 h 9625007"/>
              <a:gd name="connsiteX366" fmla="*/ 10906488 w 17521894"/>
              <a:gd name="connsiteY366" fmla="*/ 960297 h 9625007"/>
              <a:gd name="connsiteX367" fmla="*/ 9934287 w 17521894"/>
              <a:gd name="connsiteY367" fmla="*/ 960297 h 9625007"/>
              <a:gd name="connsiteX368" fmla="*/ 1106297 w 17521894"/>
              <a:gd name="connsiteY368" fmla="*/ 1 h 9625007"/>
              <a:gd name="connsiteX369" fmla="*/ 2089670 w 17521894"/>
              <a:gd name="connsiteY369" fmla="*/ 1 h 9625007"/>
              <a:gd name="connsiteX370" fmla="*/ 2089670 w 17521894"/>
              <a:gd name="connsiteY370" fmla="*/ 960297 h 9625007"/>
              <a:gd name="connsiteX371" fmla="*/ 1106297 w 17521894"/>
              <a:gd name="connsiteY371" fmla="*/ 960297 h 9625007"/>
              <a:gd name="connsiteX372" fmla="*/ 8827991 w 17521894"/>
              <a:gd name="connsiteY372" fmla="*/ 1 h 9625007"/>
              <a:gd name="connsiteX373" fmla="*/ 9800192 w 17521894"/>
              <a:gd name="connsiteY373" fmla="*/ 1 h 9625007"/>
              <a:gd name="connsiteX374" fmla="*/ 9800192 w 17521894"/>
              <a:gd name="connsiteY374" fmla="*/ 960297 h 9625007"/>
              <a:gd name="connsiteX375" fmla="*/ 8827991 w 17521894"/>
              <a:gd name="connsiteY375" fmla="*/ 960297 h 9625007"/>
              <a:gd name="connsiteX376" fmla="*/ 0 w 17521894"/>
              <a:gd name="connsiteY376" fmla="*/ 1 h 9625007"/>
              <a:gd name="connsiteX377" fmla="*/ 983372 w 17521894"/>
              <a:gd name="connsiteY377" fmla="*/ 1 h 9625007"/>
              <a:gd name="connsiteX378" fmla="*/ 983372 w 17521894"/>
              <a:gd name="connsiteY378" fmla="*/ 960297 h 9625007"/>
              <a:gd name="connsiteX379" fmla="*/ 0 w 17521894"/>
              <a:gd name="connsiteY379" fmla="*/ 960297 h 9625007"/>
              <a:gd name="connsiteX380" fmla="*/ 7721711 w 17521894"/>
              <a:gd name="connsiteY380" fmla="*/ 0 h 9625007"/>
              <a:gd name="connsiteX381" fmla="*/ 8693901 w 17521894"/>
              <a:gd name="connsiteY381" fmla="*/ 0 h 9625007"/>
              <a:gd name="connsiteX382" fmla="*/ 8693901 w 17521894"/>
              <a:gd name="connsiteY382" fmla="*/ 960297 h 9625007"/>
              <a:gd name="connsiteX383" fmla="*/ 7721711 w 17521894"/>
              <a:gd name="connsiteY383" fmla="*/ 960297 h 962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17521894" h="9625007">
                <a:moveTo>
                  <a:pt x="11029406" y="8664710"/>
                </a:moveTo>
                <a:lnTo>
                  <a:pt x="12012778" y="8664710"/>
                </a:lnTo>
                <a:lnTo>
                  <a:pt x="12012778" y="9625007"/>
                </a:lnTo>
                <a:lnTo>
                  <a:pt x="11029406" y="9625007"/>
                </a:lnTo>
                <a:close/>
                <a:moveTo>
                  <a:pt x="7732871" y="8664710"/>
                </a:moveTo>
                <a:lnTo>
                  <a:pt x="8716243" y="8664710"/>
                </a:lnTo>
                <a:lnTo>
                  <a:pt x="8716243" y="9625007"/>
                </a:lnTo>
                <a:lnTo>
                  <a:pt x="7732871" y="9625007"/>
                </a:lnTo>
                <a:close/>
                <a:moveTo>
                  <a:pt x="3307702" y="8664710"/>
                </a:moveTo>
                <a:lnTo>
                  <a:pt x="4291075" y="8664710"/>
                </a:lnTo>
                <a:lnTo>
                  <a:pt x="4291075" y="9625007"/>
                </a:lnTo>
                <a:lnTo>
                  <a:pt x="3307702" y="9625007"/>
                </a:lnTo>
                <a:close/>
                <a:moveTo>
                  <a:pt x="22341" y="8664710"/>
                </a:moveTo>
                <a:lnTo>
                  <a:pt x="994541" y="8664710"/>
                </a:lnTo>
                <a:lnTo>
                  <a:pt x="994541" y="9625007"/>
                </a:lnTo>
                <a:lnTo>
                  <a:pt x="22341" y="9625007"/>
                </a:lnTo>
                <a:close/>
                <a:moveTo>
                  <a:pt x="16538522" y="8653670"/>
                </a:moveTo>
                <a:lnTo>
                  <a:pt x="17510722" y="8653670"/>
                </a:lnTo>
                <a:lnTo>
                  <a:pt x="17510722" y="9613967"/>
                </a:lnTo>
                <a:lnTo>
                  <a:pt x="16538522" y="9613967"/>
                </a:lnTo>
                <a:close/>
                <a:moveTo>
                  <a:pt x="15432232" y="8653670"/>
                </a:moveTo>
                <a:lnTo>
                  <a:pt x="16415604" y="8653670"/>
                </a:lnTo>
                <a:lnTo>
                  <a:pt x="16415604" y="9613967"/>
                </a:lnTo>
                <a:lnTo>
                  <a:pt x="15432232" y="9613967"/>
                </a:lnTo>
                <a:close/>
                <a:moveTo>
                  <a:pt x="14314763" y="8653670"/>
                </a:moveTo>
                <a:lnTo>
                  <a:pt x="15298135" y="8653670"/>
                </a:lnTo>
                <a:lnTo>
                  <a:pt x="15298135" y="9613967"/>
                </a:lnTo>
                <a:lnTo>
                  <a:pt x="14314763" y="9613967"/>
                </a:lnTo>
                <a:close/>
                <a:moveTo>
                  <a:pt x="13219644" y="8653670"/>
                </a:moveTo>
                <a:lnTo>
                  <a:pt x="14203016" y="8653670"/>
                </a:lnTo>
                <a:lnTo>
                  <a:pt x="14203016" y="9613967"/>
                </a:lnTo>
                <a:lnTo>
                  <a:pt x="13219644" y="9613967"/>
                </a:lnTo>
                <a:close/>
                <a:moveTo>
                  <a:pt x="12124526" y="8653670"/>
                </a:moveTo>
                <a:lnTo>
                  <a:pt x="13107898" y="8653670"/>
                </a:lnTo>
                <a:lnTo>
                  <a:pt x="13107898" y="9613967"/>
                </a:lnTo>
                <a:lnTo>
                  <a:pt x="12124526" y="9613967"/>
                </a:lnTo>
                <a:close/>
                <a:moveTo>
                  <a:pt x="9934287" y="8653670"/>
                </a:moveTo>
                <a:lnTo>
                  <a:pt x="10906488" y="8653670"/>
                </a:lnTo>
                <a:lnTo>
                  <a:pt x="10906488" y="9613967"/>
                </a:lnTo>
                <a:lnTo>
                  <a:pt x="9934287" y="9613967"/>
                </a:lnTo>
                <a:close/>
                <a:moveTo>
                  <a:pt x="8827991" y="8653670"/>
                </a:moveTo>
                <a:lnTo>
                  <a:pt x="9811363" y="8653670"/>
                </a:lnTo>
                <a:lnTo>
                  <a:pt x="9811363" y="9613967"/>
                </a:lnTo>
                <a:lnTo>
                  <a:pt x="8827991" y="9613967"/>
                </a:lnTo>
                <a:close/>
                <a:moveTo>
                  <a:pt x="6604234" y="8653670"/>
                </a:moveTo>
                <a:lnTo>
                  <a:pt x="7576436" y="8653670"/>
                </a:lnTo>
                <a:lnTo>
                  <a:pt x="7576436" y="9613967"/>
                </a:lnTo>
                <a:lnTo>
                  <a:pt x="6604234" y="9613967"/>
                </a:lnTo>
                <a:close/>
                <a:moveTo>
                  <a:pt x="5509117" y="8653670"/>
                </a:moveTo>
                <a:lnTo>
                  <a:pt x="6481318" y="8653670"/>
                </a:lnTo>
                <a:lnTo>
                  <a:pt x="6481318" y="9613967"/>
                </a:lnTo>
                <a:lnTo>
                  <a:pt x="5509117" y="9613967"/>
                </a:lnTo>
                <a:close/>
                <a:moveTo>
                  <a:pt x="4402819" y="8653670"/>
                </a:moveTo>
                <a:lnTo>
                  <a:pt x="5386192" y="8653670"/>
                </a:lnTo>
                <a:lnTo>
                  <a:pt x="5386192" y="9613967"/>
                </a:lnTo>
                <a:lnTo>
                  <a:pt x="4402819" y="9613967"/>
                </a:lnTo>
                <a:close/>
                <a:moveTo>
                  <a:pt x="2212579" y="8653670"/>
                </a:moveTo>
                <a:lnTo>
                  <a:pt x="3195951" y="8653670"/>
                </a:lnTo>
                <a:lnTo>
                  <a:pt x="3195951" y="9613967"/>
                </a:lnTo>
                <a:lnTo>
                  <a:pt x="2212579" y="9613967"/>
                </a:lnTo>
                <a:close/>
                <a:moveTo>
                  <a:pt x="1117460" y="8653670"/>
                </a:moveTo>
                <a:lnTo>
                  <a:pt x="2100832" y="8653670"/>
                </a:lnTo>
                <a:lnTo>
                  <a:pt x="2100832" y="9613967"/>
                </a:lnTo>
                <a:lnTo>
                  <a:pt x="1117460" y="9613967"/>
                </a:lnTo>
                <a:close/>
                <a:moveTo>
                  <a:pt x="15432232" y="7583002"/>
                </a:moveTo>
                <a:lnTo>
                  <a:pt x="16415604" y="7583002"/>
                </a:lnTo>
                <a:lnTo>
                  <a:pt x="16415604" y="8543299"/>
                </a:lnTo>
                <a:lnTo>
                  <a:pt x="15432232" y="8543299"/>
                </a:lnTo>
                <a:close/>
                <a:moveTo>
                  <a:pt x="13219644" y="7583002"/>
                </a:moveTo>
                <a:lnTo>
                  <a:pt x="14203016" y="7583002"/>
                </a:lnTo>
                <a:lnTo>
                  <a:pt x="14203016" y="8543299"/>
                </a:lnTo>
                <a:lnTo>
                  <a:pt x="13219644" y="8543299"/>
                </a:lnTo>
                <a:close/>
                <a:moveTo>
                  <a:pt x="5509118" y="7583002"/>
                </a:moveTo>
                <a:lnTo>
                  <a:pt x="6481320" y="7583002"/>
                </a:lnTo>
                <a:lnTo>
                  <a:pt x="6481320" y="8543299"/>
                </a:lnTo>
                <a:lnTo>
                  <a:pt x="5509118" y="8543299"/>
                </a:lnTo>
                <a:close/>
                <a:moveTo>
                  <a:pt x="16538522" y="7571960"/>
                </a:moveTo>
                <a:lnTo>
                  <a:pt x="17510722" y="7571960"/>
                </a:lnTo>
                <a:lnTo>
                  <a:pt x="17510722" y="8532257"/>
                </a:lnTo>
                <a:lnTo>
                  <a:pt x="16538522" y="8532257"/>
                </a:lnTo>
                <a:close/>
                <a:moveTo>
                  <a:pt x="14314763" y="7571960"/>
                </a:moveTo>
                <a:lnTo>
                  <a:pt x="15298135" y="7571960"/>
                </a:lnTo>
                <a:lnTo>
                  <a:pt x="15298135" y="8532257"/>
                </a:lnTo>
                <a:lnTo>
                  <a:pt x="14314763" y="8532257"/>
                </a:lnTo>
                <a:close/>
                <a:moveTo>
                  <a:pt x="12124526" y="7571960"/>
                </a:moveTo>
                <a:lnTo>
                  <a:pt x="13107898" y="7571960"/>
                </a:lnTo>
                <a:lnTo>
                  <a:pt x="13107898" y="8532257"/>
                </a:lnTo>
                <a:lnTo>
                  <a:pt x="12124526" y="8532257"/>
                </a:lnTo>
                <a:close/>
                <a:moveTo>
                  <a:pt x="11029406" y="7571960"/>
                </a:moveTo>
                <a:lnTo>
                  <a:pt x="12012778" y="7571960"/>
                </a:lnTo>
                <a:lnTo>
                  <a:pt x="12012778" y="8532257"/>
                </a:lnTo>
                <a:lnTo>
                  <a:pt x="11029406" y="8532257"/>
                </a:lnTo>
                <a:close/>
                <a:moveTo>
                  <a:pt x="9934287" y="7571960"/>
                </a:moveTo>
                <a:lnTo>
                  <a:pt x="10906488" y="7571960"/>
                </a:lnTo>
                <a:lnTo>
                  <a:pt x="10906488" y="8532257"/>
                </a:lnTo>
                <a:lnTo>
                  <a:pt x="9934287" y="8532257"/>
                </a:lnTo>
                <a:close/>
                <a:moveTo>
                  <a:pt x="8827991" y="7571960"/>
                </a:moveTo>
                <a:lnTo>
                  <a:pt x="9811363" y="7571960"/>
                </a:lnTo>
                <a:lnTo>
                  <a:pt x="9811363" y="8532257"/>
                </a:lnTo>
                <a:lnTo>
                  <a:pt x="8827991" y="8532257"/>
                </a:lnTo>
                <a:close/>
                <a:moveTo>
                  <a:pt x="7732872" y="7571960"/>
                </a:moveTo>
                <a:lnTo>
                  <a:pt x="8716243" y="7571960"/>
                </a:lnTo>
                <a:lnTo>
                  <a:pt x="8716243" y="8532257"/>
                </a:lnTo>
                <a:lnTo>
                  <a:pt x="7732872" y="8532257"/>
                </a:lnTo>
                <a:close/>
                <a:moveTo>
                  <a:pt x="6604242" y="7571960"/>
                </a:moveTo>
                <a:lnTo>
                  <a:pt x="7576440" y="7571960"/>
                </a:lnTo>
                <a:lnTo>
                  <a:pt x="7576440" y="8532257"/>
                </a:lnTo>
                <a:lnTo>
                  <a:pt x="6604242" y="8532257"/>
                </a:lnTo>
                <a:close/>
                <a:moveTo>
                  <a:pt x="4402819" y="7571960"/>
                </a:moveTo>
                <a:lnTo>
                  <a:pt x="5386192" y="7571960"/>
                </a:lnTo>
                <a:lnTo>
                  <a:pt x="5386192" y="8532257"/>
                </a:lnTo>
                <a:lnTo>
                  <a:pt x="4402819" y="8532257"/>
                </a:lnTo>
                <a:close/>
                <a:moveTo>
                  <a:pt x="3307702" y="7571960"/>
                </a:moveTo>
                <a:lnTo>
                  <a:pt x="4291075" y="7571960"/>
                </a:lnTo>
                <a:lnTo>
                  <a:pt x="4291075" y="8532257"/>
                </a:lnTo>
                <a:lnTo>
                  <a:pt x="3307702" y="8532257"/>
                </a:lnTo>
                <a:close/>
                <a:moveTo>
                  <a:pt x="2212585" y="7571960"/>
                </a:moveTo>
                <a:lnTo>
                  <a:pt x="3195957" y="7571960"/>
                </a:lnTo>
                <a:lnTo>
                  <a:pt x="3195957" y="8532257"/>
                </a:lnTo>
                <a:lnTo>
                  <a:pt x="2212585" y="8532257"/>
                </a:lnTo>
                <a:close/>
                <a:moveTo>
                  <a:pt x="1117465" y="7571960"/>
                </a:moveTo>
                <a:lnTo>
                  <a:pt x="2100838" y="7571960"/>
                </a:lnTo>
                <a:lnTo>
                  <a:pt x="2100838" y="8532257"/>
                </a:lnTo>
                <a:lnTo>
                  <a:pt x="1117465" y="8532257"/>
                </a:lnTo>
                <a:close/>
                <a:moveTo>
                  <a:pt x="22341" y="7571960"/>
                </a:moveTo>
                <a:lnTo>
                  <a:pt x="994542" y="7571960"/>
                </a:lnTo>
                <a:lnTo>
                  <a:pt x="994542" y="8532257"/>
                </a:lnTo>
                <a:lnTo>
                  <a:pt x="22341" y="8532257"/>
                </a:lnTo>
                <a:close/>
                <a:moveTo>
                  <a:pt x="12124526" y="3245137"/>
                </a:moveTo>
                <a:lnTo>
                  <a:pt x="13107898" y="3245137"/>
                </a:lnTo>
                <a:lnTo>
                  <a:pt x="13107898" y="4205420"/>
                </a:lnTo>
                <a:lnTo>
                  <a:pt x="12124526" y="4205420"/>
                </a:lnTo>
                <a:close/>
                <a:moveTo>
                  <a:pt x="4402839" y="3245137"/>
                </a:moveTo>
                <a:lnTo>
                  <a:pt x="5386215" y="3245137"/>
                </a:lnTo>
                <a:lnTo>
                  <a:pt x="5386215" y="4205420"/>
                </a:lnTo>
                <a:lnTo>
                  <a:pt x="4402839" y="4205420"/>
                </a:lnTo>
                <a:close/>
                <a:moveTo>
                  <a:pt x="8827991" y="3245132"/>
                </a:moveTo>
                <a:lnTo>
                  <a:pt x="9811363" y="3245132"/>
                </a:lnTo>
                <a:lnTo>
                  <a:pt x="9811363" y="4205420"/>
                </a:lnTo>
                <a:lnTo>
                  <a:pt x="8827991" y="4205420"/>
                </a:lnTo>
                <a:close/>
                <a:moveTo>
                  <a:pt x="1117470" y="3245132"/>
                </a:moveTo>
                <a:lnTo>
                  <a:pt x="2100843" y="3245132"/>
                </a:lnTo>
                <a:lnTo>
                  <a:pt x="2100843" y="4205420"/>
                </a:lnTo>
                <a:lnTo>
                  <a:pt x="1117470" y="4205420"/>
                </a:lnTo>
                <a:close/>
                <a:moveTo>
                  <a:pt x="2212592" y="3234100"/>
                </a:moveTo>
                <a:lnTo>
                  <a:pt x="3195965" y="3234100"/>
                </a:lnTo>
                <a:lnTo>
                  <a:pt x="3195965" y="4205420"/>
                </a:lnTo>
                <a:lnTo>
                  <a:pt x="2212592" y="4205420"/>
                </a:lnTo>
                <a:close/>
                <a:moveTo>
                  <a:pt x="13219644" y="3234099"/>
                </a:moveTo>
                <a:lnTo>
                  <a:pt x="14203016" y="3234099"/>
                </a:lnTo>
                <a:lnTo>
                  <a:pt x="14203016" y="4205420"/>
                </a:lnTo>
                <a:lnTo>
                  <a:pt x="13219644" y="4205420"/>
                </a:lnTo>
                <a:close/>
                <a:moveTo>
                  <a:pt x="9934287" y="3234099"/>
                </a:moveTo>
                <a:lnTo>
                  <a:pt x="10906488" y="3234099"/>
                </a:lnTo>
                <a:lnTo>
                  <a:pt x="10906488" y="4205420"/>
                </a:lnTo>
                <a:lnTo>
                  <a:pt x="9934287" y="4205420"/>
                </a:lnTo>
                <a:close/>
                <a:moveTo>
                  <a:pt x="5509130" y="3234099"/>
                </a:moveTo>
                <a:lnTo>
                  <a:pt x="6481328" y="3234099"/>
                </a:lnTo>
                <a:lnTo>
                  <a:pt x="6481328" y="4205420"/>
                </a:lnTo>
                <a:lnTo>
                  <a:pt x="5509130" y="4205420"/>
                </a:lnTo>
                <a:close/>
                <a:moveTo>
                  <a:pt x="15432232" y="3234098"/>
                </a:moveTo>
                <a:lnTo>
                  <a:pt x="16415604" y="3234098"/>
                </a:lnTo>
                <a:lnTo>
                  <a:pt x="16415604" y="4205420"/>
                </a:lnTo>
                <a:lnTo>
                  <a:pt x="15432232" y="4205420"/>
                </a:lnTo>
                <a:close/>
                <a:moveTo>
                  <a:pt x="22350" y="3234097"/>
                </a:moveTo>
                <a:lnTo>
                  <a:pt x="994550" y="3234097"/>
                </a:lnTo>
                <a:lnTo>
                  <a:pt x="994550" y="4205420"/>
                </a:lnTo>
                <a:lnTo>
                  <a:pt x="22350" y="4205420"/>
                </a:lnTo>
                <a:close/>
                <a:moveTo>
                  <a:pt x="11029406" y="3234096"/>
                </a:moveTo>
                <a:lnTo>
                  <a:pt x="12012778" y="3234096"/>
                </a:lnTo>
                <a:lnTo>
                  <a:pt x="12012778" y="4205420"/>
                </a:lnTo>
                <a:lnTo>
                  <a:pt x="11029406" y="4205420"/>
                </a:lnTo>
                <a:close/>
                <a:moveTo>
                  <a:pt x="7732881" y="3234096"/>
                </a:moveTo>
                <a:lnTo>
                  <a:pt x="8716243" y="3234096"/>
                </a:lnTo>
                <a:lnTo>
                  <a:pt x="8716243" y="4205420"/>
                </a:lnTo>
                <a:lnTo>
                  <a:pt x="7732881" y="4205420"/>
                </a:lnTo>
                <a:close/>
                <a:moveTo>
                  <a:pt x="3307705" y="3234096"/>
                </a:moveTo>
                <a:lnTo>
                  <a:pt x="4291078" y="3234096"/>
                </a:lnTo>
                <a:lnTo>
                  <a:pt x="4291078" y="4205420"/>
                </a:lnTo>
                <a:lnTo>
                  <a:pt x="3307705" y="4205420"/>
                </a:lnTo>
                <a:close/>
                <a:moveTo>
                  <a:pt x="16538522" y="3234095"/>
                </a:moveTo>
                <a:lnTo>
                  <a:pt x="17510722" y="3234095"/>
                </a:lnTo>
                <a:lnTo>
                  <a:pt x="17510722" y="4205420"/>
                </a:lnTo>
                <a:lnTo>
                  <a:pt x="16538522" y="4205420"/>
                </a:lnTo>
                <a:close/>
                <a:moveTo>
                  <a:pt x="14314763" y="3234095"/>
                </a:moveTo>
                <a:lnTo>
                  <a:pt x="15298135" y="3234095"/>
                </a:lnTo>
                <a:lnTo>
                  <a:pt x="15298135" y="4205420"/>
                </a:lnTo>
                <a:lnTo>
                  <a:pt x="14314763" y="4205420"/>
                </a:lnTo>
                <a:close/>
                <a:moveTo>
                  <a:pt x="6604243" y="3234095"/>
                </a:moveTo>
                <a:lnTo>
                  <a:pt x="7576442" y="3234095"/>
                </a:lnTo>
                <a:lnTo>
                  <a:pt x="7576442" y="4205420"/>
                </a:lnTo>
                <a:lnTo>
                  <a:pt x="6604243" y="4205420"/>
                </a:lnTo>
                <a:close/>
                <a:moveTo>
                  <a:pt x="7732898" y="2163430"/>
                </a:moveTo>
                <a:lnTo>
                  <a:pt x="8716243" y="2163430"/>
                </a:lnTo>
                <a:lnTo>
                  <a:pt x="8716243" y="3123724"/>
                </a:lnTo>
                <a:lnTo>
                  <a:pt x="7732898" y="3123724"/>
                </a:lnTo>
                <a:close/>
                <a:moveTo>
                  <a:pt x="22364" y="2163430"/>
                </a:moveTo>
                <a:lnTo>
                  <a:pt x="994564" y="2163430"/>
                </a:lnTo>
                <a:lnTo>
                  <a:pt x="994564" y="3123724"/>
                </a:lnTo>
                <a:lnTo>
                  <a:pt x="22364" y="3123724"/>
                </a:lnTo>
                <a:close/>
                <a:moveTo>
                  <a:pt x="12124526" y="2163429"/>
                </a:moveTo>
                <a:lnTo>
                  <a:pt x="13107898" y="2163429"/>
                </a:lnTo>
                <a:lnTo>
                  <a:pt x="13107898" y="3123723"/>
                </a:lnTo>
                <a:lnTo>
                  <a:pt x="12124526" y="3123723"/>
                </a:lnTo>
                <a:close/>
                <a:moveTo>
                  <a:pt x="9934287" y="2163429"/>
                </a:moveTo>
                <a:lnTo>
                  <a:pt x="10906488" y="2163429"/>
                </a:lnTo>
                <a:lnTo>
                  <a:pt x="10906488" y="3123724"/>
                </a:lnTo>
                <a:lnTo>
                  <a:pt x="9934287" y="3123724"/>
                </a:lnTo>
                <a:close/>
                <a:moveTo>
                  <a:pt x="4402840" y="2163429"/>
                </a:moveTo>
                <a:lnTo>
                  <a:pt x="5386215" y="2163429"/>
                </a:lnTo>
                <a:lnTo>
                  <a:pt x="5386215" y="3123723"/>
                </a:lnTo>
                <a:lnTo>
                  <a:pt x="4402840" y="3123723"/>
                </a:lnTo>
                <a:close/>
                <a:moveTo>
                  <a:pt x="2212602" y="2163429"/>
                </a:moveTo>
                <a:lnTo>
                  <a:pt x="3195974" y="2163429"/>
                </a:lnTo>
                <a:lnTo>
                  <a:pt x="3195974" y="3123724"/>
                </a:lnTo>
                <a:lnTo>
                  <a:pt x="2212602" y="3123724"/>
                </a:lnTo>
                <a:close/>
                <a:moveTo>
                  <a:pt x="15432232" y="2163428"/>
                </a:moveTo>
                <a:lnTo>
                  <a:pt x="16415604" y="2163428"/>
                </a:lnTo>
                <a:lnTo>
                  <a:pt x="16415604" y="3123722"/>
                </a:lnTo>
                <a:lnTo>
                  <a:pt x="15432232" y="3123722"/>
                </a:lnTo>
                <a:close/>
                <a:moveTo>
                  <a:pt x="13219644" y="2163428"/>
                </a:moveTo>
                <a:lnTo>
                  <a:pt x="14203016" y="2163428"/>
                </a:lnTo>
                <a:lnTo>
                  <a:pt x="14203016" y="3123722"/>
                </a:lnTo>
                <a:lnTo>
                  <a:pt x="13219644" y="3123722"/>
                </a:lnTo>
                <a:close/>
                <a:moveTo>
                  <a:pt x="11029406" y="2163428"/>
                </a:moveTo>
                <a:lnTo>
                  <a:pt x="12012778" y="2163428"/>
                </a:lnTo>
                <a:lnTo>
                  <a:pt x="12012778" y="3123722"/>
                </a:lnTo>
                <a:lnTo>
                  <a:pt x="11029406" y="3123722"/>
                </a:lnTo>
                <a:close/>
                <a:moveTo>
                  <a:pt x="6604257" y="2163428"/>
                </a:moveTo>
                <a:lnTo>
                  <a:pt x="7576456" y="2163428"/>
                </a:lnTo>
                <a:lnTo>
                  <a:pt x="7576456" y="3123722"/>
                </a:lnTo>
                <a:lnTo>
                  <a:pt x="6604257" y="3123722"/>
                </a:lnTo>
                <a:close/>
                <a:moveTo>
                  <a:pt x="5509136" y="2163428"/>
                </a:moveTo>
                <a:lnTo>
                  <a:pt x="6481338" y="2163428"/>
                </a:lnTo>
                <a:lnTo>
                  <a:pt x="6481338" y="3123722"/>
                </a:lnTo>
                <a:lnTo>
                  <a:pt x="5509136" y="3123722"/>
                </a:lnTo>
                <a:close/>
                <a:moveTo>
                  <a:pt x="3307717" y="2163428"/>
                </a:moveTo>
                <a:lnTo>
                  <a:pt x="4291092" y="2163428"/>
                </a:lnTo>
                <a:lnTo>
                  <a:pt x="4291092" y="3123722"/>
                </a:lnTo>
                <a:lnTo>
                  <a:pt x="3307717" y="3123722"/>
                </a:lnTo>
                <a:close/>
                <a:moveTo>
                  <a:pt x="16538522" y="2163427"/>
                </a:moveTo>
                <a:lnTo>
                  <a:pt x="17510722" y="2163427"/>
                </a:lnTo>
                <a:lnTo>
                  <a:pt x="17510722" y="3123722"/>
                </a:lnTo>
                <a:lnTo>
                  <a:pt x="16538522" y="3123722"/>
                </a:lnTo>
                <a:close/>
                <a:moveTo>
                  <a:pt x="14314763" y="2163427"/>
                </a:moveTo>
                <a:lnTo>
                  <a:pt x="15298135" y="2163427"/>
                </a:lnTo>
                <a:lnTo>
                  <a:pt x="15298135" y="3123722"/>
                </a:lnTo>
                <a:lnTo>
                  <a:pt x="14314763" y="3123722"/>
                </a:lnTo>
                <a:close/>
                <a:moveTo>
                  <a:pt x="8827991" y="2163424"/>
                </a:moveTo>
                <a:lnTo>
                  <a:pt x="9811363" y="2163424"/>
                </a:lnTo>
                <a:lnTo>
                  <a:pt x="9811363" y="3123719"/>
                </a:lnTo>
                <a:lnTo>
                  <a:pt x="8827991" y="3123719"/>
                </a:lnTo>
                <a:close/>
                <a:moveTo>
                  <a:pt x="1117470" y="2163424"/>
                </a:moveTo>
                <a:lnTo>
                  <a:pt x="2100843" y="2163424"/>
                </a:lnTo>
                <a:lnTo>
                  <a:pt x="2100843" y="3123720"/>
                </a:lnTo>
                <a:lnTo>
                  <a:pt x="1117470" y="3123720"/>
                </a:lnTo>
                <a:close/>
                <a:moveTo>
                  <a:pt x="8827991" y="1081717"/>
                </a:moveTo>
                <a:lnTo>
                  <a:pt x="9811363" y="1081717"/>
                </a:lnTo>
                <a:lnTo>
                  <a:pt x="9811363" y="2042017"/>
                </a:lnTo>
                <a:lnTo>
                  <a:pt x="8827991" y="2042017"/>
                </a:lnTo>
                <a:close/>
                <a:moveTo>
                  <a:pt x="1117480" y="1081717"/>
                </a:moveTo>
                <a:lnTo>
                  <a:pt x="2100854" y="1081717"/>
                </a:lnTo>
                <a:lnTo>
                  <a:pt x="2100854" y="2042017"/>
                </a:lnTo>
                <a:lnTo>
                  <a:pt x="1117480" y="2042017"/>
                </a:lnTo>
                <a:close/>
                <a:moveTo>
                  <a:pt x="14314763" y="1081715"/>
                </a:moveTo>
                <a:lnTo>
                  <a:pt x="15298135" y="1081715"/>
                </a:lnTo>
                <a:lnTo>
                  <a:pt x="15298135" y="2042015"/>
                </a:lnTo>
                <a:lnTo>
                  <a:pt x="14314763" y="2042015"/>
                </a:lnTo>
                <a:close/>
                <a:moveTo>
                  <a:pt x="6604256" y="1081715"/>
                </a:moveTo>
                <a:lnTo>
                  <a:pt x="7576454" y="1081715"/>
                </a:lnTo>
                <a:lnTo>
                  <a:pt x="7576454" y="2042015"/>
                </a:lnTo>
                <a:lnTo>
                  <a:pt x="6604256" y="2042015"/>
                </a:lnTo>
                <a:close/>
                <a:moveTo>
                  <a:pt x="16538522" y="1081714"/>
                </a:moveTo>
                <a:lnTo>
                  <a:pt x="17510722" y="1081714"/>
                </a:lnTo>
                <a:lnTo>
                  <a:pt x="17510722" y="2042015"/>
                </a:lnTo>
                <a:lnTo>
                  <a:pt x="16538522" y="2042015"/>
                </a:lnTo>
                <a:close/>
                <a:moveTo>
                  <a:pt x="5509135" y="1081714"/>
                </a:moveTo>
                <a:lnTo>
                  <a:pt x="6481334" y="1081714"/>
                </a:lnTo>
                <a:lnTo>
                  <a:pt x="6481334" y="2042015"/>
                </a:lnTo>
                <a:lnTo>
                  <a:pt x="5509135" y="2042015"/>
                </a:lnTo>
                <a:close/>
                <a:moveTo>
                  <a:pt x="15432232" y="1081714"/>
                </a:moveTo>
                <a:lnTo>
                  <a:pt x="16415604" y="1081714"/>
                </a:lnTo>
                <a:lnTo>
                  <a:pt x="16415604" y="2042015"/>
                </a:lnTo>
                <a:lnTo>
                  <a:pt x="15432232" y="2042015"/>
                </a:lnTo>
                <a:close/>
                <a:moveTo>
                  <a:pt x="13219644" y="1081714"/>
                </a:moveTo>
                <a:lnTo>
                  <a:pt x="14203016" y="1081714"/>
                </a:lnTo>
                <a:lnTo>
                  <a:pt x="14203016" y="2042015"/>
                </a:lnTo>
                <a:lnTo>
                  <a:pt x="13219644" y="2042015"/>
                </a:lnTo>
                <a:close/>
                <a:moveTo>
                  <a:pt x="12135697" y="1081714"/>
                </a:moveTo>
                <a:lnTo>
                  <a:pt x="13119069" y="1081714"/>
                </a:lnTo>
                <a:lnTo>
                  <a:pt x="13119069" y="2042014"/>
                </a:lnTo>
                <a:lnTo>
                  <a:pt x="12135697" y="2042014"/>
                </a:lnTo>
                <a:close/>
                <a:moveTo>
                  <a:pt x="11029406" y="1081714"/>
                </a:moveTo>
                <a:lnTo>
                  <a:pt x="12012778" y="1081714"/>
                </a:lnTo>
                <a:lnTo>
                  <a:pt x="12012778" y="2042014"/>
                </a:lnTo>
                <a:lnTo>
                  <a:pt x="11029406" y="2042014"/>
                </a:lnTo>
                <a:close/>
                <a:moveTo>
                  <a:pt x="4414012" y="1081714"/>
                </a:moveTo>
                <a:lnTo>
                  <a:pt x="5397385" y="1081714"/>
                </a:lnTo>
                <a:lnTo>
                  <a:pt x="5397385" y="2042014"/>
                </a:lnTo>
                <a:lnTo>
                  <a:pt x="4414012" y="2042014"/>
                </a:lnTo>
                <a:close/>
                <a:moveTo>
                  <a:pt x="3307713" y="1081714"/>
                </a:moveTo>
                <a:lnTo>
                  <a:pt x="4291088" y="1081714"/>
                </a:lnTo>
                <a:lnTo>
                  <a:pt x="4291088" y="2042014"/>
                </a:lnTo>
                <a:lnTo>
                  <a:pt x="3307713" y="2042014"/>
                </a:lnTo>
                <a:close/>
                <a:moveTo>
                  <a:pt x="9934287" y="1081711"/>
                </a:moveTo>
                <a:lnTo>
                  <a:pt x="10906488" y="1081711"/>
                </a:lnTo>
                <a:lnTo>
                  <a:pt x="10906488" y="2042012"/>
                </a:lnTo>
                <a:lnTo>
                  <a:pt x="9934287" y="2042012"/>
                </a:lnTo>
                <a:close/>
                <a:moveTo>
                  <a:pt x="2212590" y="1081711"/>
                </a:moveTo>
                <a:lnTo>
                  <a:pt x="3195962" y="1081711"/>
                </a:lnTo>
                <a:lnTo>
                  <a:pt x="3195962" y="2042012"/>
                </a:lnTo>
                <a:lnTo>
                  <a:pt x="2212590" y="2042012"/>
                </a:lnTo>
                <a:close/>
                <a:moveTo>
                  <a:pt x="7732898" y="1070681"/>
                </a:moveTo>
                <a:lnTo>
                  <a:pt x="8716243" y="1070681"/>
                </a:lnTo>
                <a:lnTo>
                  <a:pt x="8716243" y="2030981"/>
                </a:lnTo>
                <a:lnTo>
                  <a:pt x="7732898" y="2030981"/>
                </a:lnTo>
                <a:close/>
                <a:moveTo>
                  <a:pt x="22364" y="1070681"/>
                </a:moveTo>
                <a:lnTo>
                  <a:pt x="994563" y="1070681"/>
                </a:lnTo>
                <a:lnTo>
                  <a:pt x="994563" y="2030981"/>
                </a:lnTo>
                <a:lnTo>
                  <a:pt x="22364" y="2030981"/>
                </a:lnTo>
                <a:close/>
                <a:moveTo>
                  <a:pt x="3307713" y="4"/>
                </a:moveTo>
                <a:lnTo>
                  <a:pt x="4291086" y="4"/>
                </a:lnTo>
                <a:lnTo>
                  <a:pt x="4291086" y="960300"/>
                </a:lnTo>
                <a:lnTo>
                  <a:pt x="3307713" y="960300"/>
                </a:lnTo>
                <a:close/>
                <a:moveTo>
                  <a:pt x="11029406" y="4"/>
                </a:moveTo>
                <a:lnTo>
                  <a:pt x="12012778" y="4"/>
                </a:lnTo>
                <a:lnTo>
                  <a:pt x="12012778" y="960300"/>
                </a:lnTo>
                <a:lnTo>
                  <a:pt x="11029406" y="960300"/>
                </a:lnTo>
                <a:close/>
                <a:moveTo>
                  <a:pt x="4402834" y="4"/>
                </a:moveTo>
                <a:lnTo>
                  <a:pt x="5386206" y="4"/>
                </a:lnTo>
                <a:lnTo>
                  <a:pt x="5386206" y="960300"/>
                </a:lnTo>
                <a:lnTo>
                  <a:pt x="4402834" y="960300"/>
                </a:lnTo>
                <a:close/>
                <a:moveTo>
                  <a:pt x="12124526" y="4"/>
                </a:moveTo>
                <a:lnTo>
                  <a:pt x="13107898" y="4"/>
                </a:lnTo>
                <a:lnTo>
                  <a:pt x="13107898" y="960300"/>
                </a:lnTo>
                <a:lnTo>
                  <a:pt x="12124526" y="960300"/>
                </a:lnTo>
                <a:close/>
                <a:moveTo>
                  <a:pt x="5509132" y="4"/>
                </a:moveTo>
                <a:lnTo>
                  <a:pt x="6481332" y="4"/>
                </a:lnTo>
                <a:lnTo>
                  <a:pt x="6481332" y="960300"/>
                </a:lnTo>
                <a:lnTo>
                  <a:pt x="5509132" y="960300"/>
                </a:lnTo>
                <a:close/>
                <a:moveTo>
                  <a:pt x="13219644" y="3"/>
                </a:moveTo>
                <a:lnTo>
                  <a:pt x="14203016" y="3"/>
                </a:lnTo>
                <a:lnTo>
                  <a:pt x="14203016" y="960300"/>
                </a:lnTo>
                <a:lnTo>
                  <a:pt x="13219644" y="960300"/>
                </a:lnTo>
                <a:close/>
                <a:moveTo>
                  <a:pt x="15432232" y="3"/>
                </a:moveTo>
                <a:lnTo>
                  <a:pt x="16415604" y="3"/>
                </a:lnTo>
                <a:lnTo>
                  <a:pt x="16415604" y="960299"/>
                </a:lnTo>
                <a:lnTo>
                  <a:pt x="15432232" y="960299"/>
                </a:lnTo>
                <a:close/>
                <a:moveTo>
                  <a:pt x="6615422" y="3"/>
                </a:moveTo>
                <a:lnTo>
                  <a:pt x="7587621" y="3"/>
                </a:lnTo>
                <a:lnTo>
                  <a:pt x="7587621" y="960299"/>
                </a:lnTo>
                <a:lnTo>
                  <a:pt x="6615422" y="960299"/>
                </a:lnTo>
                <a:close/>
                <a:moveTo>
                  <a:pt x="14325934" y="3"/>
                </a:moveTo>
                <a:lnTo>
                  <a:pt x="15309306" y="3"/>
                </a:lnTo>
                <a:lnTo>
                  <a:pt x="15309306" y="960299"/>
                </a:lnTo>
                <a:lnTo>
                  <a:pt x="14325934" y="960299"/>
                </a:lnTo>
                <a:close/>
                <a:moveTo>
                  <a:pt x="16538522" y="3"/>
                </a:moveTo>
                <a:lnTo>
                  <a:pt x="17521894" y="3"/>
                </a:lnTo>
                <a:lnTo>
                  <a:pt x="17521894" y="960299"/>
                </a:lnTo>
                <a:lnTo>
                  <a:pt x="16538522" y="960299"/>
                </a:lnTo>
                <a:close/>
                <a:moveTo>
                  <a:pt x="2212590" y="1"/>
                </a:moveTo>
                <a:lnTo>
                  <a:pt x="3195962" y="1"/>
                </a:lnTo>
                <a:lnTo>
                  <a:pt x="3195962" y="960298"/>
                </a:lnTo>
                <a:lnTo>
                  <a:pt x="2212590" y="960298"/>
                </a:lnTo>
                <a:close/>
                <a:moveTo>
                  <a:pt x="9934287" y="1"/>
                </a:moveTo>
                <a:lnTo>
                  <a:pt x="10906488" y="1"/>
                </a:lnTo>
                <a:lnTo>
                  <a:pt x="10906488" y="960297"/>
                </a:lnTo>
                <a:lnTo>
                  <a:pt x="9934287" y="960297"/>
                </a:lnTo>
                <a:close/>
                <a:moveTo>
                  <a:pt x="1106297" y="1"/>
                </a:moveTo>
                <a:lnTo>
                  <a:pt x="2089670" y="1"/>
                </a:lnTo>
                <a:lnTo>
                  <a:pt x="2089670" y="960297"/>
                </a:lnTo>
                <a:lnTo>
                  <a:pt x="1106297" y="960297"/>
                </a:lnTo>
                <a:close/>
                <a:moveTo>
                  <a:pt x="8827991" y="1"/>
                </a:moveTo>
                <a:lnTo>
                  <a:pt x="9800192" y="1"/>
                </a:lnTo>
                <a:lnTo>
                  <a:pt x="9800192" y="960297"/>
                </a:lnTo>
                <a:lnTo>
                  <a:pt x="8827991" y="960297"/>
                </a:lnTo>
                <a:close/>
                <a:moveTo>
                  <a:pt x="0" y="1"/>
                </a:moveTo>
                <a:lnTo>
                  <a:pt x="983372" y="1"/>
                </a:lnTo>
                <a:lnTo>
                  <a:pt x="983372" y="960297"/>
                </a:lnTo>
                <a:lnTo>
                  <a:pt x="0" y="960297"/>
                </a:lnTo>
                <a:close/>
                <a:moveTo>
                  <a:pt x="7721711" y="0"/>
                </a:moveTo>
                <a:lnTo>
                  <a:pt x="8693901" y="0"/>
                </a:lnTo>
                <a:lnTo>
                  <a:pt x="8693901" y="960297"/>
                </a:lnTo>
                <a:lnTo>
                  <a:pt x="7721711" y="96029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370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935145" y="3120406"/>
            <a:ext cx="5715000" cy="5715000"/>
          </a:xfrm>
          <a:custGeom>
            <a:avLst/>
            <a:gdLst>
              <a:gd name="connsiteX0" fmla="*/ 2857500 w 5715000"/>
              <a:gd name="connsiteY0" fmla="*/ 1598631 h 5715000"/>
              <a:gd name="connsiteX1" fmla="*/ 4116369 w 5715000"/>
              <a:gd name="connsiteY1" fmla="*/ 2857500 h 5715000"/>
              <a:gd name="connsiteX2" fmla="*/ 2857500 w 5715000"/>
              <a:gd name="connsiteY2" fmla="*/ 4116369 h 5715000"/>
              <a:gd name="connsiteX3" fmla="*/ 1598631 w 5715000"/>
              <a:gd name="connsiteY3" fmla="*/ 2857500 h 5715000"/>
              <a:gd name="connsiteX4" fmla="*/ 2857500 w 5715000"/>
              <a:gd name="connsiteY4" fmla="*/ 1598631 h 5715000"/>
              <a:gd name="connsiteX5" fmla="*/ 2857500 w 5715000"/>
              <a:gd name="connsiteY5" fmla="*/ 1477944 h 5715000"/>
              <a:gd name="connsiteX6" fmla="*/ 1477944 w 5715000"/>
              <a:gd name="connsiteY6" fmla="*/ 2857500 h 5715000"/>
              <a:gd name="connsiteX7" fmla="*/ 2857500 w 5715000"/>
              <a:gd name="connsiteY7" fmla="*/ 4237056 h 5715000"/>
              <a:gd name="connsiteX8" fmla="*/ 4237056 w 5715000"/>
              <a:gd name="connsiteY8" fmla="*/ 2857500 h 5715000"/>
              <a:gd name="connsiteX9" fmla="*/ 2857500 w 5715000"/>
              <a:gd name="connsiteY9" fmla="*/ 1477944 h 5715000"/>
              <a:gd name="connsiteX10" fmla="*/ 2857500 w 5715000"/>
              <a:gd name="connsiteY10" fmla="*/ 0 h 5715000"/>
              <a:gd name="connsiteX11" fmla="*/ 5715000 w 5715000"/>
              <a:gd name="connsiteY11" fmla="*/ 2857500 h 5715000"/>
              <a:gd name="connsiteX12" fmla="*/ 2857500 w 5715000"/>
              <a:gd name="connsiteY12" fmla="*/ 5715000 h 5715000"/>
              <a:gd name="connsiteX13" fmla="*/ 0 w 5715000"/>
              <a:gd name="connsiteY13" fmla="*/ 2857500 h 5715000"/>
              <a:gd name="connsiteX14" fmla="*/ 2857500 w 5715000"/>
              <a:gd name="connsiteY14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15000" h="5715000">
                <a:moveTo>
                  <a:pt x="2857500" y="1598631"/>
                </a:moveTo>
                <a:cubicBezTo>
                  <a:pt x="3552754" y="1598631"/>
                  <a:pt x="4116369" y="2162246"/>
                  <a:pt x="4116369" y="2857500"/>
                </a:cubicBezTo>
                <a:cubicBezTo>
                  <a:pt x="4116369" y="3552754"/>
                  <a:pt x="3552754" y="4116369"/>
                  <a:pt x="2857500" y="4116369"/>
                </a:cubicBezTo>
                <a:cubicBezTo>
                  <a:pt x="2162246" y="4116369"/>
                  <a:pt x="1598631" y="3552754"/>
                  <a:pt x="1598631" y="2857500"/>
                </a:cubicBezTo>
                <a:cubicBezTo>
                  <a:pt x="1598631" y="2162246"/>
                  <a:pt x="2162246" y="1598631"/>
                  <a:pt x="2857500" y="1598631"/>
                </a:cubicBezTo>
                <a:close/>
                <a:moveTo>
                  <a:pt x="2857500" y="1477944"/>
                </a:moveTo>
                <a:cubicBezTo>
                  <a:pt x="2095592" y="1477944"/>
                  <a:pt x="1477944" y="2095592"/>
                  <a:pt x="1477944" y="2857500"/>
                </a:cubicBezTo>
                <a:cubicBezTo>
                  <a:pt x="1477944" y="3619408"/>
                  <a:pt x="2095592" y="4237056"/>
                  <a:pt x="2857500" y="4237056"/>
                </a:cubicBezTo>
                <a:cubicBezTo>
                  <a:pt x="3619408" y="4237056"/>
                  <a:pt x="4237056" y="3619408"/>
                  <a:pt x="4237056" y="2857500"/>
                </a:cubicBezTo>
                <a:cubicBezTo>
                  <a:pt x="4237056" y="2095592"/>
                  <a:pt x="3619408" y="1477944"/>
                  <a:pt x="2857500" y="1477944"/>
                </a:cubicBezTo>
                <a:close/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cubicBezTo>
                  <a:pt x="5715000" y="4435654"/>
                  <a:pt x="4435654" y="5715000"/>
                  <a:pt x="2857500" y="5715000"/>
                </a:cubicBezTo>
                <a:cubicBezTo>
                  <a:pt x="1279346" y="5715000"/>
                  <a:pt x="0" y="4435654"/>
                  <a:pt x="0" y="2857500"/>
                </a:cubicBez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A177-AAA6-C747-A532-94EF5F52383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DA256F-1B39-D84D-ADC2-E026A1B414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279F553-21CE-294B-AEC6-45ABDBAE9C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706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610782" y="2576586"/>
            <a:ext cx="6363725" cy="6363727"/>
          </a:xfrm>
          <a:custGeom>
            <a:avLst/>
            <a:gdLst>
              <a:gd name="T0" fmla="*/ 1402 w 2805"/>
              <a:gd name="T1" fmla="*/ 0 h 2803"/>
              <a:gd name="T2" fmla="*/ 2805 w 2805"/>
              <a:gd name="T3" fmla="*/ 1401 h 2803"/>
              <a:gd name="T4" fmla="*/ 1402 w 2805"/>
              <a:gd name="T5" fmla="*/ 2803 h 2803"/>
              <a:gd name="T6" fmla="*/ 0 w 2805"/>
              <a:gd name="T7" fmla="*/ 1401 h 2803"/>
              <a:gd name="T8" fmla="*/ 1402 w 2805"/>
              <a:gd name="T9" fmla="*/ 0 h 2803"/>
              <a:gd name="T10" fmla="*/ 1402 w 2805"/>
              <a:gd name="T11" fmla="*/ 740 h 2803"/>
              <a:gd name="T12" fmla="*/ 2065 w 2805"/>
              <a:gd name="T13" fmla="*/ 1401 h 2803"/>
              <a:gd name="T14" fmla="*/ 1402 w 2805"/>
              <a:gd name="T15" fmla="*/ 2063 h 2803"/>
              <a:gd name="T16" fmla="*/ 741 w 2805"/>
              <a:gd name="T17" fmla="*/ 1401 h 2803"/>
              <a:gd name="T18" fmla="*/ 1402 w 2805"/>
              <a:gd name="T19" fmla="*/ 740 h 2803"/>
              <a:gd name="T20" fmla="*/ 1402 w 2805"/>
              <a:gd name="T21" fmla="*/ 655 h 2803"/>
              <a:gd name="T22" fmla="*/ 2150 w 2805"/>
              <a:gd name="T23" fmla="*/ 1401 h 2803"/>
              <a:gd name="T24" fmla="*/ 1402 w 2805"/>
              <a:gd name="T25" fmla="*/ 2148 h 2803"/>
              <a:gd name="T26" fmla="*/ 655 w 2805"/>
              <a:gd name="T27" fmla="*/ 1401 h 2803"/>
              <a:gd name="T28" fmla="*/ 1402 w 2805"/>
              <a:gd name="T29" fmla="*/ 655 h 2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05" h="2803">
                <a:moveTo>
                  <a:pt x="1402" y="0"/>
                </a:moveTo>
                <a:lnTo>
                  <a:pt x="2805" y="1401"/>
                </a:lnTo>
                <a:lnTo>
                  <a:pt x="1402" y="2803"/>
                </a:lnTo>
                <a:lnTo>
                  <a:pt x="0" y="1401"/>
                </a:lnTo>
                <a:lnTo>
                  <a:pt x="1402" y="0"/>
                </a:lnTo>
                <a:close/>
                <a:moveTo>
                  <a:pt x="1402" y="740"/>
                </a:moveTo>
                <a:lnTo>
                  <a:pt x="2065" y="1401"/>
                </a:lnTo>
                <a:lnTo>
                  <a:pt x="1402" y="2063"/>
                </a:lnTo>
                <a:lnTo>
                  <a:pt x="741" y="1401"/>
                </a:lnTo>
                <a:lnTo>
                  <a:pt x="1402" y="740"/>
                </a:lnTo>
                <a:close/>
                <a:moveTo>
                  <a:pt x="1402" y="655"/>
                </a:moveTo>
                <a:lnTo>
                  <a:pt x="2150" y="1401"/>
                </a:lnTo>
                <a:lnTo>
                  <a:pt x="1402" y="2148"/>
                </a:lnTo>
                <a:lnTo>
                  <a:pt x="655" y="1401"/>
                </a:lnTo>
                <a:lnTo>
                  <a:pt x="1402" y="65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58493-6897-1548-907D-4D138968EF4C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AFBB9B-B0AC-454F-8BB0-5BE56A30B5C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2033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/>
          <p:cNvSpPr>
            <a:spLocks noGrp="1" noChangeAspect="1" noEditPoints="1"/>
          </p:cNvSpPr>
          <p:nvPr>
            <p:ph type="pic" sz="quarter" idx="10"/>
          </p:nvPr>
        </p:nvSpPr>
        <p:spPr bwMode="auto">
          <a:xfrm flipH="1">
            <a:off x="-1" y="0"/>
            <a:ext cx="14712019" cy="4511040"/>
          </a:xfrm>
          <a:custGeom>
            <a:avLst/>
            <a:gdLst>
              <a:gd name="T0" fmla="*/ 6457 w 7550"/>
              <a:gd name="T1" fmla="*/ 903 h 2315"/>
              <a:gd name="T2" fmla="*/ 6417 w 7550"/>
              <a:gd name="T3" fmla="*/ 1027 h 2315"/>
              <a:gd name="T4" fmla="*/ 6432 w 7550"/>
              <a:gd name="T5" fmla="*/ 1156 h 2315"/>
              <a:gd name="T6" fmla="*/ 6503 w 7550"/>
              <a:gd name="T7" fmla="*/ 1270 h 2315"/>
              <a:gd name="T8" fmla="*/ 6617 w 7550"/>
              <a:gd name="T9" fmla="*/ 1341 h 2315"/>
              <a:gd name="T10" fmla="*/ 6746 w 7550"/>
              <a:gd name="T11" fmla="*/ 1356 h 2315"/>
              <a:gd name="T12" fmla="*/ 6871 w 7550"/>
              <a:gd name="T13" fmla="*/ 1316 h 2315"/>
              <a:gd name="T14" fmla="*/ 4907 w 7550"/>
              <a:gd name="T15" fmla="*/ 1501 h 2315"/>
              <a:gd name="T16" fmla="*/ 4836 w 7550"/>
              <a:gd name="T17" fmla="*/ 1615 h 2315"/>
              <a:gd name="T18" fmla="*/ 4821 w 7550"/>
              <a:gd name="T19" fmla="*/ 1745 h 2315"/>
              <a:gd name="T20" fmla="*/ 4861 w 7550"/>
              <a:gd name="T21" fmla="*/ 1870 h 2315"/>
              <a:gd name="T22" fmla="*/ 4955 w 7550"/>
              <a:gd name="T23" fmla="*/ 1968 h 2315"/>
              <a:gd name="T24" fmla="*/ 5078 w 7550"/>
              <a:gd name="T25" fmla="*/ 2014 h 2315"/>
              <a:gd name="T26" fmla="*/ 5207 w 7550"/>
              <a:gd name="T27" fmla="*/ 2004 h 2315"/>
              <a:gd name="T28" fmla="*/ 5324 w 7550"/>
              <a:gd name="T29" fmla="*/ 1940 h 2315"/>
              <a:gd name="T30" fmla="*/ 3635 w 7550"/>
              <a:gd name="T31" fmla="*/ 1847 h 2315"/>
              <a:gd name="T32" fmla="*/ 3588 w 7550"/>
              <a:gd name="T33" fmla="*/ 1970 h 2315"/>
              <a:gd name="T34" fmla="*/ 3597 w 7550"/>
              <a:gd name="T35" fmla="*/ 2100 h 2315"/>
              <a:gd name="T36" fmla="*/ 3663 w 7550"/>
              <a:gd name="T37" fmla="*/ 2216 h 2315"/>
              <a:gd name="T38" fmla="*/ 3773 w 7550"/>
              <a:gd name="T39" fmla="*/ 2293 h 2315"/>
              <a:gd name="T40" fmla="*/ 3901 w 7550"/>
              <a:gd name="T41" fmla="*/ 2315 h 2315"/>
              <a:gd name="T42" fmla="*/ 4028 w 7550"/>
              <a:gd name="T43" fmla="*/ 2281 h 2315"/>
              <a:gd name="T44" fmla="*/ 4538 w 7550"/>
              <a:gd name="T45" fmla="*/ 0 h 2315"/>
              <a:gd name="T46" fmla="*/ 3395 w 7550"/>
              <a:gd name="T47" fmla="*/ 1176 h 2315"/>
              <a:gd name="T48" fmla="*/ 3373 w 7550"/>
              <a:gd name="T49" fmla="*/ 1305 h 2315"/>
              <a:gd name="T50" fmla="*/ 3407 w 7550"/>
              <a:gd name="T51" fmla="*/ 1431 h 2315"/>
              <a:gd name="T52" fmla="*/ 3496 w 7550"/>
              <a:gd name="T53" fmla="*/ 1535 h 2315"/>
              <a:gd name="T54" fmla="*/ 3616 w 7550"/>
              <a:gd name="T55" fmla="*/ 1587 h 2315"/>
              <a:gd name="T56" fmla="*/ 3747 w 7550"/>
              <a:gd name="T57" fmla="*/ 1584 h 2315"/>
              <a:gd name="T58" fmla="*/ 3866 w 7550"/>
              <a:gd name="T59" fmla="*/ 1525 h 2315"/>
              <a:gd name="T60" fmla="*/ 2175 w 7550"/>
              <a:gd name="T61" fmla="*/ 1432 h 2315"/>
              <a:gd name="T62" fmla="*/ 2122 w 7550"/>
              <a:gd name="T63" fmla="*/ 1553 h 2315"/>
              <a:gd name="T64" fmla="*/ 2125 w 7550"/>
              <a:gd name="T65" fmla="*/ 1682 h 2315"/>
              <a:gd name="T66" fmla="*/ 2184 w 7550"/>
              <a:gd name="T67" fmla="*/ 1801 h 2315"/>
              <a:gd name="T68" fmla="*/ 2291 w 7550"/>
              <a:gd name="T69" fmla="*/ 1885 h 2315"/>
              <a:gd name="T70" fmla="*/ 2418 w 7550"/>
              <a:gd name="T71" fmla="*/ 1913 h 2315"/>
              <a:gd name="T72" fmla="*/ 2546 w 7550"/>
              <a:gd name="T73" fmla="*/ 1885 h 2315"/>
              <a:gd name="T74" fmla="*/ 3522 w 7550"/>
              <a:gd name="T75" fmla="*/ 0 h 2315"/>
              <a:gd name="T76" fmla="*/ 1012 w 7550"/>
              <a:gd name="T77" fmla="*/ 1680 h 2315"/>
              <a:gd name="T78" fmla="*/ 983 w 7550"/>
              <a:gd name="T79" fmla="*/ 1807 h 2315"/>
              <a:gd name="T80" fmla="*/ 1012 w 7550"/>
              <a:gd name="T81" fmla="*/ 1935 h 2315"/>
              <a:gd name="T82" fmla="*/ 1094 w 7550"/>
              <a:gd name="T83" fmla="*/ 2043 h 2315"/>
              <a:gd name="T84" fmla="*/ 1213 w 7550"/>
              <a:gd name="T85" fmla="*/ 2101 h 2315"/>
              <a:gd name="T86" fmla="*/ 1343 w 7550"/>
              <a:gd name="T87" fmla="*/ 2104 h 2315"/>
              <a:gd name="T88" fmla="*/ 1465 w 7550"/>
              <a:gd name="T89" fmla="*/ 2052 h 2315"/>
              <a:gd name="T90" fmla="*/ 67 w 7550"/>
              <a:gd name="T91" fmla="*/ 1664 h 2315"/>
              <a:gd name="T92" fmla="*/ 9 w 7550"/>
              <a:gd name="T93" fmla="*/ 1783 h 2315"/>
              <a:gd name="T94" fmla="*/ 6 w 7550"/>
              <a:gd name="T95" fmla="*/ 1913 h 2315"/>
              <a:gd name="T96" fmla="*/ 58 w 7550"/>
              <a:gd name="T97" fmla="*/ 2034 h 2315"/>
              <a:gd name="T98" fmla="*/ 161 w 7550"/>
              <a:gd name="T99" fmla="*/ 2122 h 2315"/>
              <a:gd name="T100" fmla="*/ 288 w 7550"/>
              <a:gd name="T101" fmla="*/ 2156 h 2315"/>
              <a:gd name="T102" fmla="*/ 417 w 7550"/>
              <a:gd name="T103" fmla="*/ 2135 h 2315"/>
              <a:gd name="T104" fmla="*/ 2585 w 7550"/>
              <a:gd name="T105" fmla="*/ 0 h 2315"/>
              <a:gd name="T106" fmla="*/ 100 w 7550"/>
              <a:gd name="T107" fmla="*/ 712 h 2315"/>
              <a:gd name="T108" fmla="*/ 66 w 7550"/>
              <a:gd name="T109" fmla="*/ 839 h 2315"/>
              <a:gd name="T110" fmla="*/ 88 w 7550"/>
              <a:gd name="T111" fmla="*/ 968 h 2315"/>
              <a:gd name="T112" fmla="*/ 166 w 7550"/>
              <a:gd name="T113" fmla="*/ 1078 h 2315"/>
              <a:gd name="T114" fmla="*/ 282 w 7550"/>
              <a:gd name="T115" fmla="*/ 1143 h 2315"/>
              <a:gd name="T116" fmla="*/ 412 w 7550"/>
              <a:gd name="T117" fmla="*/ 1152 h 2315"/>
              <a:gd name="T118" fmla="*/ 534 w 7550"/>
              <a:gd name="T119" fmla="*/ 1106 h 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50" h="2315">
                <a:moveTo>
                  <a:pt x="7550" y="651"/>
                </a:moveTo>
                <a:lnTo>
                  <a:pt x="7550" y="0"/>
                </a:lnTo>
                <a:lnTo>
                  <a:pt x="7346" y="0"/>
                </a:lnTo>
                <a:lnTo>
                  <a:pt x="6503" y="842"/>
                </a:lnTo>
                <a:lnTo>
                  <a:pt x="6492" y="853"/>
                </a:lnTo>
                <a:lnTo>
                  <a:pt x="6482" y="865"/>
                </a:lnTo>
                <a:lnTo>
                  <a:pt x="6473" y="877"/>
                </a:lnTo>
                <a:lnTo>
                  <a:pt x="6465" y="890"/>
                </a:lnTo>
                <a:lnTo>
                  <a:pt x="6457" y="903"/>
                </a:lnTo>
                <a:lnTo>
                  <a:pt x="6450" y="916"/>
                </a:lnTo>
                <a:lnTo>
                  <a:pt x="6443" y="929"/>
                </a:lnTo>
                <a:lnTo>
                  <a:pt x="6437" y="942"/>
                </a:lnTo>
                <a:lnTo>
                  <a:pt x="6432" y="956"/>
                </a:lnTo>
                <a:lnTo>
                  <a:pt x="6428" y="970"/>
                </a:lnTo>
                <a:lnTo>
                  <a:pt x="6424" y="984"/>
                </a:lnTo>
                <a:lnTo>
                  <a:pt x="6421" y="998"/>
                </a:lnTo>
                <a:lnTo>
                  <a:pt x="6418" y="1012"/>
                </a:lnTo>
                <a:lnTo>
                  <a:pt x="6417" y="1027"/>
                </a:lnTo>
                <a:lnTo>
                  <a:pt x="6416" y="1042"/>
                </a:lnTo>
                <a:lnTo>
                  <a:pt x="6415" y="1057"/>
                </a:lnTo>
                <a:lnTo>
                  <a:pt x="6416" y="1071"/>
                </a:lnTo>
                <a:lnTo>
                  <a:pt x="6417" y="1085"/>
                </a:lnTo>
                <a:lnTo>
                  <a:pt x="6418" y="1100"/>
                </a:lnTo>
                <a:lnTo>
                  <a:pt x="6421" y="1114"/>
                </a:lnTo>
                <a:lnTo>
                  <a:pt x="6424" y="1128"/>
                </a:lnTo>
                <a:lnTo>
                  <a:pt x="6428" y="1142"/>
                </a:lnTo>
                <a:lnTo>
                  <a:pt x="6432" y="1156"/>
                </a:lnTo>
                <a:lnTo>
                  <a:pt x="6437" y="1170"/>
                </a:lnTo>
                <a:lnTo>
                  <a:pt x="6443" y="1183"/>
                </a:lnTo>
                <a:lnTo>
                  <a:pt x="6450" y="1196"/>
                </a:lnTo>
                <a:lnTo>
                  <a:pt x="6457" y="1210"/>
                </a:lnTo>
                <a:lnTo>
                  <a:pt x="6465" y="1223"/>
                </a:lnTo>
                <a:lnTo>
                  <a:pt x="6473" y="1235"/>
                </a:lnTo>
                <a:lnTo>
                  <a:pt x="6482" y="1247"/>
                </a:lnTo>
                <a:lnTo>
                  <a:pt x="6492" y="1259"/>
                </a:lnTo>
                <a:lnTo>
                  <a:pt x="6503" y="1270"/>
                </a:lnTo>
                <a:lnTo>
                  <a:pt x="6514" y="1281"/>
                </a:lnTo>
                <a:lnTo>
                  <a:pt x="6526" y="1291"/>
                </a:lnTo>
                <a:lnTo>
                  <a:pt x="6538" y="1300"/>
                </a:lnTo>
                <a:lnTo>
                  <a:pt x="6550" y="1308"/>
                </a:lnTo>
                <a:lnTo>
                  <a:pt x="6564" y="1316"/>
                </a:lnTo>
                <a:lnTo>
                  <a:pt x="6577" y="1324"/>
                </a:lnTo>
                <a:lnTo>
                  <a:pt x="6590" y="1330"/>
                </a:lnTo>
                <a:lnTo>
                  <a:pt x="6603" y="1336"/>
                </a:lnTo>
                <a:lnTo>
                  <a:pt x="6617" y="1341"/>
                </a:lnTo>
                <a:lnTo>
                  <a:pt x="6631" y="1345"/>
                </a:lnTo>
                <a:lnTo>
                  <a:pt x="6645" y="1349"/>
                </a:lnTo>
                <a:lnTo>
                  <a:pt x="6659" y="1352"/>
                </a:lnTo>
                <a:lnTo>
                  <a:pt x="6673" y="1355"/>
                </a:lnTo>
                <a:lnTo>
                  <a:pt x="6688" y="1356"/>
                </a:lnTo>
                <a:lnTo>
                  <a:pt x="6702" y="1357"/>
                </a:lnTo>
                <a:lnTo>
                  <a:pt x="6717" y="1358"/>
                </a:lnTo>
                <a:lnTo>
                  <a:pt x="6732" y="1357"/>
                </a:lnTo>
                <a:lnTo>
                  <a:pt x="6746" y="1356"/>
                </a:lnTo>
                <a:lnTo>
                  <a:pt x="6761" y="1355"/>
                </a:lnTo>
                <a:lnTo>
                  <a:pt x="6775" y="1352"/>
                </a:lnTo>
                <a:lnTo>
                  <a:pt x="6789" y="1349"/>
                </a:lnTo>
                <a:lnTo>
                  <a:pt x="6803" y="1345"/>
                </a:lnTo>
                <a:lnTo>
                  <a:pt x="6817" y="1341"/>
                </a:lnTo>
                <a:lnTo>
                  <a:pt x="6831" y="1336"/>
                </a:lnTo>
                <a:lnTo>
                  <a:pt x="6844" y="1330"/>
                </a:lnTo>
                <a:lnTo>
                  <a:pt x="6858" y="1324"/>
                </a:lnTo>
                <a:lnTo>
                  <a:pt x="6871" y="1316"/>
                </a:lnTo>
                <a:lnTo>
                  <a:pt x="6884" y="1308"/>
                </a:lnTo>
                <a:lnTo>
                  <a:pt x="6896" y="1300"/>
                </a:lnTo>
                <a:lnTo>
                  <a:pt x="6908" y="1291"/>
                </a:lnTo>
                <a:lnTo>
                  <a:pt x="6920" y="1281"/>
                </a:lnTo>
                <a:lnTo>
                  <a:pt x="6931" y="1270"/>
                </a:lnTo>
                <a:lnTo>
                  <a:pt x="7550" y="651"/>
                </a:lnTo>
                <a:close/>
                <a:moveTo>
                  <a:pt x="7265" y="0"/>
                </a:moveTo>
                <a:lnTo>
                  <a:pt x="6409" y="0"/>
                </a:lnTo>
                <a:lnTo>
                  <a:pt x="4907" y="1501"/>
                </a:lnTo>
                <a:lnTo>
                  <a:pt x="4897" y="1512"/>
                </a:lnTo>
                <a:lnTo>
                  <a:pt x="4887" y="1524"/>
                </a:lnTo>
                <a:lnTo>
                  <a:pt x="4878" y="1537"/>
                </a:lnTo>
                <a:lnTo>
                  <a:pt x="4869" y="1549"/>
                </a:lnTo>
                <a:lnTo>
                  <a:pt x="4861" y="1562"/>
                </a:lnTo>
                <a:lnTo>
                  <a:pt x="4854" y="1575"/>
                </a:lnTo>
                <a:lnTo>
                  <a:pt x="4847" y="1588"/>
                </a:lnTo>
                <a:lnTo>
                  <a:pt x="4842" y="1601"/>
                </a:lnTo>
                <a:lnTo>
                  <a:pt x="4836" y="1615"/>
                </a:lnTo>
                <a:lnTo>
                  <a:pt x="4832" y="1629"/>
                </a:lnTo>
                <a:lnTo>
                  <a:pt x="4828" y="1643"/>
                </a:lnTo>
                <a:lnTo>
                  <a:pt x="4825" y="1657"/>
                </a:lnTo>
                <a:lnTo>
                  <a:pt x="4823" y="1671"/>
                </a:lnTo>
                <a:lnTo>
                  <a:pt x="4821" y="1686"/>
                </a:lnTo>
                <a:lnTo>
                  <a:pt x="4820" y="1701"/>
                </a:lnTo>
                <a:lnTo>
                  <a:pt x="4820" y="1716"/>
                </a:lnTo>
                <a:lnTo>
                  <a:pt x="4820" y="1730"/>
                </a:lnTo>
                <a:lnTo>
                  <a:pt x="4821" y="1745"/>
                </a:lnTo>
                <a:lnTo>
                  <a:pt x="4823" y="1759"/>
                </a:lnTo>
                <a:lnTo>
                  <a:pt x="4825" y="1773"/>
                </a:lnTo>
                <a:lnTo>
                  <a:pt x="4828" y="1787"/>
                </a:lnTo>
                <a:lnTo>
                  <a:pt x="4832" y="1801"/>
                </a:lnTo>
                <a:lnTo>
                  <a:pt x="4836" y="1815"/>
                </a:lnTo>
                <a:lnTo>
                  <a:pt x="4842" y="1829"/>
                </a:lnTo>
                <a:lnTo>
                  <a:pt x="4847" y="1842"/>
                </a:lnTo>
                <a:lnTo>
                  <a:pt x="4854" y="1857"/>
                </a:lnTo>
                <a:lnTo>
                  <a:pt x="4861" y="1870"/>
                </a:lnTo>
                <a:lnTo>
                  <a:pt x="4869" y="1882"/>
                </a:lnTo>
                <a:lnTo>
                  <a:pt x="4878" y="1894"/>
                </a:lnTo>
                <a:lnTo>
                  <a:pt x="4887" y="1906"/>
                </a:lnTo>
                <a:lnTo>
                  <a:pt x="4897" y="1918"/>
                </a:lnTo>
                <a:lnTo>
                  <a:pt x="4907" y="1929"/>
                </a:lnTo>
                <a:lnTo>
                  <a:pt x="4919" y="1940"/>
                </a:lnTo>
                <a:lnTo>
                  <a:pt x="4930" y="1950"/>
                </a:lnTo>
                <a:lnTo>
                  <a:pt x="4942" y="1959"/>
                </a:lnTo>
                <a:lnTo>
                  <a:pt x="4955" y="1968"/>
                </a:lnTo>
                <a:lnTo>
                  <a:pt x="4968" y="1975"/>
                </a:lnTo>
                <a:lnTo>
                  <a:pt x="4981" y="1983"/>
                </a:lnTo>
                <a:lnTo>
                  <a:pt x="4994" y="1989"/>
                </a:lnTo>
                <a:lnTo>
                  <a:pt x="5008" y="1995"/>
                </a:lnTo>
                <a:lnTo>
                  <a:pt x="5021" y="2000"/>
                </a:lnTo>
                <a:lnTo>
                  <a:pt x="5035" y="2004"/>
                </a:lnTo>
                <a:lnTo>
                  <a:pt x="5049" y="2008"/>
                </a:lnTo>
                <a:lnTo>
                  <a:pt x="5063" y="2011"/>
                </a:lnTo>
                <a:lnTo>
                  <a:pt x="5078" y="2014"/>
                </a:lnTo>
                <a:lnTo>
                  <a:pt x="5092" y="2015"/>
                </a:lnTo>
                <a:lnTo>
                  <a:pt x="5107" y="2016"/>
                </a:lnTo>
                <a:lnTo>
                  <a:pt x="5122" y="2018"/>
                </a:lnTo>
                <a:lnTo>
                  <a:pt x="5136" y="2016"/>
                </a:lnTo>
                <a:lnTo>
                  <a:pt x="5151" y="2015"/>
                </a:lnTo>
                <a:lnTo>
                  <a:pt x="5165" y="2014"/>
                </a:lnTo>
                <a:lnTo>
                  <a:pt x="5179" y="2011"/>
                </a:lnTo>
                <a:lnTo>
                  <a:pt x="5193" y="2008"/>
                </a:lnTo>
                <a:lnTo>
                  <a:pt x="5207" y="2004"/>
                </a:lnTo>
                <a:lnTo>
                  <a:pt x="5221" y="2000"/>
                </a:lnTo>
                <a:lnTo>
                  <a:pt x="5235" y="1995"/>
                </a:lnTo>
                <a:lnTo>
                  <a:pt x="5249" y="1989"/>
                </a:lnTo>
                <a:lnTo>
                  <a:pt x="5263" y="1983"/>
                </a:lnTo>
                <a:lnTo>
                  <a:pt x="5276" y="1975"/>
                </a:lnTo>
                <a:lnTo>
                  <a:pt x="5288" y="1968"/>
                </a:lnTo>
                <a:lnTo>
                  <a:pt x="5301" y="1959"/>
                </a:lnTo>
                <a:lnTo>
                  <a:pt x="5313" y="1950"/>
                </a:lnTo>
                <a:lnTo>
                  <a:pt x="5324" y="1940"/>
                </a:lnTo>
                <a:lnTo>
                  <a:pt x="5335" y="1929"/>
                </a:lnTo>
                <a:lnTo>
                  <a:pt x="7265" y="0"/>
                </a:lnTo>
                <a:close/>
                <a:moveTo>
                  <a:pt x="6330" y="0"/>
                </a:moveTo>
                <a:lnTo>
                  <a:pt x="5474" y="0"/>
                </a:lnTo>
                <a:lnTo>
                  <a:pt x="3673" y="1800"/>
                </a:lnTo>
                <a:lnTo>
                  <a:pt x="3663" y="1811"/>
                </a:lnTo>
                <a:lnTo>
                  <a:pt x="3653" y="1822"/>
                </a:lnTo>
                <a:lnTo>
                  <a:pt x="3644" y="1834"/>
                </a:lnTo>
                <a:lnTo>
                  <a:pt x="3635" y="1847"/>
                </a:lnTo>
                <a:lnTo>
                  <a:pt x="3626" y="1860"/>
                </a:lnTo>
                <a:lnTo>
                  <a:pt x="3619" y="1873"/>
                </a:lnTo>
                <a:lnTo>
                  <a:pt x="3613" y="1886"/>
                </a:lnTo>
                <a:lnTo>
                  <a:pt x="3607" y="1900"/>
                </a:lnTo>
                <a:lnTo>
                  <a:pt x="3602" y="1914"/>
                </a:lnTo>
                <a:lnTo>
                  <a:pt x="3597" y="1927"/>
                </a:lnTo>
                <a:lnTo>
                  <a:pt x="3593" y="1941"/>
                </a:lnTo>
                <a:lnTo>
                  <a:pt x="3590" y="1956"/>
                </a:lnTo>
                <a:lnTo>
                  <a:pt x="3588" y="1970"/>
                </a:lnTo>
                <a:lnTo>
                  <a:pt x="3586" y="1984"/>
                </a:lnTo>
                <a:lnTo>
                  <a:pt x="3585" y="1999"/>
                </a:lnTo>
                <a:lnTo>
                  <a:pt x="3585" y="2013"/>
                </a:lnTo>
                <a:lnTo>
                  <a:pt x="3585" y="2029"/>
                </a:lnTo>
                <a:lnTo>
                  <a:pt x="3586" y="2043"/>
                </a:lnTo>
                <a:lnTo>
                  <a:pt x="3588" y="2057"/>
                </a:lnTo>
                <a:lnTo>
                  <a:pt x="3590" y="2072"/>
                </a:lnTo>
                <a:lnTo>
                  <a:pt x="3593" y="2086"/>
                </a:lnTo>
                <a:lnTo>
                  <a:pt x="3597" y="2100"/>
                </a:lnTo>
                <a:lnTo>
                  <a:pt x="3602" y="2114"/>
                </a:lnTo>
                <a:lnTo>
                  <a:pt x="3607" y="2127"/>
                </a:lnTo>
                <a:lnTo>
                  <a:pt x="3613" y="2141"/>
                </a:lnTo>
                <a:lnTo>
                  <a:pt x="3619" y="2154"/>
                </a:lnTo>
                <a:lnTo>
                  <a:pt x="3626" y="2167"/>
                </a:lnTo>
                <a:lnTo>
                  <a:pt x="3635" y="2181"/>
                </a:lnTo>
                <a:lnTo>
                  <a:pt x="3644" y="2193"/>
                </a:lnTo>
                <a:lnTo>
                  <a:pt x="3653" y="2205"/>
                </a:lnTo>
                <a:lnTo>
                  <a:pt x="3663" y="2216"/>
                </a:lnTo>
                <a:lnTo>
                  <a:pt x="3673" y="2228"/>
                </a:lnTo>
                <a:lnTo>
                  <a:pt x="3685" y="2238"/>
                </a:lnTo>
                <a:lnTo>
                  <a:pt x="3696" y="2248"/>
                </a:lnTo>
                <a:lnTo>
                  <a:pt x="3708" y="2257"/>
                </a:lnTo>
                <a:lnTo>
                  <a:pt x="3720" y="2266"/>
                </a:lnTo>
                <a:lnTo>
                  <a:pt x="3733" y="2274"/>
                </a:lnTo>
                <a:lnTo>
                  <a:pt x="3746" y="2281"/>
                </a:lnTo>
                <a:lnTo>
                  <a:pt x="3759" y="2287"/>
                </a:lnTo>
                <a:lnTo>
                  <a:pt x="3773" y="2293"/>
                </a:lnTo>
                <a:lnTo>
                  <a:pt x="3787" y="2298"/>
                </a:lnTo>
                <a:lnTo>
                  <a:pt x="3801" y="2303"/>
                </a:lnTo>
                <a:lnTo>
                  <a:pt x="3815" y="2307"/>
                </a:lnTo>
                <a:lnTo>
                  <a:pt x="3829" y="2310"/>
                </a:lnTo>
                <a:lnTo>
                  <a:pt x="3844" y="2312"/>
                </a:lnTo>
                <a:lnTo>
                  <a:pt x="3858" y="2314"/>
                </a:lnTo>
                <a:lnTo>
                  <a:pt x="3872" y="2315"/>
                </a:lnTo>
                <a:lnTo>
                  <a:pt x="3887" y="2315"/>
                </a:lnTo>
                <a:lnTo>
                  <a:pt x="3901" y="2315"/>
                </a:lnTo>
                <a:lnTo>
                  <a:pt x="3916" y="2314"/>
                </a:lnTo>
                <a:lnTo>
                  <a:pt x="3931" y="2312"/>
                </a:lnTo>
                <a:lnTo>
                  <a:pt x="3945" y="2310"/>
                </a:lnTo>
                <a:lnTo>
                  <a:pt x="3960" y="2307"/>
                </a:lnTo>
                <a:lnTo>
                  <a:pt x="3974" y="2303"/>
                </a:lnTo>
                <a:lnTo>
                  <a:pt x="3987" y="2298"/>
                </a:lnTo>
                <a:lnTo>
                  <a:pt x="4001" y="2293"/>
                </a:lnTo>
                <a:lnTo>
                  <a:pt x="4015" y="2287"/>
                </a:lnTo>
                <a:lnTo>
                  <a:pt x="4028" y="2281"/>
                </a:lnTo>
                <a:lnTo>
                  <a:pt x="4041" y="2274"/>
                </a:lnTo>
                <a:lnTo>
                  <a:pt x="4053" y="2266"/>
                </a:lnTo>
                <a:lnTo>
                  <a:pt x="4066" y="2257"/>
                </a:lnTo>
                <a:lnTo>
                  <a:pt x="4079" y="2248"/>
                </a:lnTo>
                <a:lnTo>
                  <a:pt x="4090" y="2238"/>
                </a:lnTo>
                <a:lnTo>
                  <a:pt x="4101" y="2228"/>
                </a:lnTo>
                <a:lnTo>
                  <a:pt x="6330" y="0"/>
                </a:lnTo>
                <a:close/>
                <a:moveTo>
                  <a:pt x="5394" y="0"/>
                </a:moveTo>
                <a:lnTo>
                  <a:pt x="4538" y="0"/>
                </a:lnTo>
                <a:lnTo>
                  <a:pt x="3460" y="1077"/>
                </a:lnTo>
                <a:lnTo>
                  <a:pt x="3450" y="1088"/>
                </a:lnTo>
                <a:lnTo>
                  <a:pt x="3440" y="1100"/>
                </a:lnTo>
                <a:lnTo>
                  <a:pt x="3431" y="1112"/>
                </a:lnTo>
                <a:lnTo>
                  <a:pt x="3422" y="1124"/>
                </a:lnTo>
                <a:lnTo>
                  <a:pt x="3414" y="1137"/>
                </a:lnTo>
                <a:lnTo>
                  <a:pt x="3407" y="1150"/>
                </a:lnTo>
                <a:lnTo>
                  <a:pt x="3400" y="1163"/>
                </a:lnTo>
                <a:lnTo>
                  <a:pt x="3395" y="1176"/>
                </a:lnTo>
                <a:lnTo>
                  <a:pt x="3390" y="1190"/>
                </a:lnTo>
                <a:lnTo>
                  <a:pt x="3385" y="1205"/>
                </a:lnTo>
                <a:lnTo>
                  <a:pt x="3381" y="1219"/>
                </a:lnTo>
                <a:lnTo>
                  <a:pt x="3378" y="1233"/>
                </a:lnTo>
                <a:lnTo>
                  <a:pt x="3376" y="1247"/>
                </a:lnTo>
                <a:lnTo>
                  <a:pt x="3374" y="1262"/>
                </a:lnTo>
                <a:lnTo>
                  <a:pt x="3373" y="1276"/>
                </a:lnTo>
                <a:lnTo>
                  <a:pt x="3373" y="1291"/>
                </a:lnTo>
                <a:lnTo>
                  <a:pt x="3373" y="1305"/>
                </a:lnTo>
                <a:lnTo>
                  <a:pt x="3374" y="1319"/>
                </a:lnTo>
                <a:lnTo>
                  <a:pt x="3376" y="1334"/>
                </a:lnTo>
                <a:lnTo>
                  <a:pt x="3378" y="1348"/>
                </a:lnTo>
                <a:lnTo>
                  <a:pt x="3381" y="1362"/>
                </a:lnTo>
                <a:lnTo>
                  <a:pt x="3385" y="1377"/>
                </a:lnTo>
                <a:lnTo>
                  <a:pt x="3390" y="1391"/>
                </a:lnTo>
                <a:lnTo>
                  <a:pt x="3395" y="1405"/>
                </a:lnTo>
                <a:lnTo>
                  <a:pt x="3400" y="1418"/>
                </a:lnTo>
                <a:lnTo>
                  <a:pt x="3407" y="1431"/>
                </a:lnTo>
                <a:lnTo>
                  <a:pt x="3414" y="1444"/>
                </a:lnTo>
                <a:lnTo>
                  <a:pt x="3422" y="1457"/>
                </a:lnTo>
                <a:lnTo>
                  <a:pt x="3431" y="1469"/>
                </a:lnTo>
                <a:lnTo>
                  <a:pt x="3440" y="1481"/>
                </a:lnTo>
                <a:lnTo>
                  <a:pt x="3450" y="1493"/>
                </a:lnTo>
                <a:lnTo>
                  <a:pt x="3460" y="1504"/>
                </a:lnTo>
                <a:lnTo>
                  <a:pt x="3472" y="1515"/>
                </a:lnTo>
                <a:lnTo>
                  <a:pt x="3483" y="1525"/>
                </a:lnTo>
                <a:lnTo>
                  <a:pt x="3496" y="1535"/>
                </a:lnTo>
                <a:lnTo>
                  <a:pt x="3508" y="1543"/>
                </a:lnTo>
                <a:lnTo>
                  <a:pt x="3521" y="1551"/>
                </a:lnTo>
                <a:lnTo>
                  <a:pt x="3534" y="1558"/>
                </a:lnTo>
                <a:lnTo>
                  <a:pt x="3547" y="1565"/>
                </a:lnTo>
                <a:lnTo>
                  <a:pt x="3561" y="1571"/>
                </a:lnTo>
                <a:lnTo>
                  <a:pt x="3574" y="1576"/>
                </a:lnTo>
                <a:lnTo>
                  <a:pt x="3588" y="1580"/>
                </a:lnTo>
                <a:lnTo>
                  <a:pt x="3602" y="1584"/>
                </a:lnTo>
                <a:lnTo>
                  <a:pt x="3616" y="1587"/>
                </a:lnTo>
                <a:lnTo>
                  <a:pt x="3632" y="1590"/>
                </a:lnTo>
                <a:lnTo>
                  <a:pt x="3646" y="1591"/>
                </a:lnTo>
                <a:lnTo>
                  <a:pt x="3660" y="1592"/>
                </a:lnTo>
                <a:lnTo>
                  <a:pt x="3675" y="1593"/>
                </a:lnTo>
                <a:lnTo>
                  <a:pt x="3689" y="1592"/>
                </a:lnTo>
                <a:lnTo>
                  <a:pt x="3704" y="1591"/>
                </a:lnTo>
                <a:lnTo>
                  <a:pt x="3718" y="1590"/>
                </a:lnTo>
                <a:lnTo>
                  <a:pt x="3732" y="1587"/>
                </a:lnTo>
                <a:lnTo>
                  <a:pt x="3747" y="1584"/>
                </a:lnTo>
                <a:lnTo>
                  <a:pt x="3761" y="1580"/>
                </a:lnTo>
                <a:lnTo>
                  <a:pt x="3774" y="1576"/>
                </a:lnTo>
                <a:lnTo>
                  <a:pt x="3789" y="1571"/>
                </a:lnTo>
                <a:lnTo>
                  <a:pt x="3803" y="1565"/>
                </a:lnTo>
                <a:lnTo>
                  <a:pt x="3816" y="1558"/>
                </a:lnTo>
                <a:lnTo>
                  <a:pt x="3829" y="1551"/>
                </a:lnTo>
                <a:lnTo>
                  <a:pt x="3841" y="1543"/>
                </a:lnTo>
                <a:lnTo>
                  <a:pt x="3854" y="1535"/>
                </a:lnTo>
                <a:lnTo>
                  <a:pt x="3866" y="1525"/>
                </a:lnTo>
                <a:lnTo>
                  <a:pt x="3877" y="1515"/>
                </a:lnTo>
                <a:lnTo>
                  <a:pt x="3888" y="1504"/>
                </a:lnTo>
                <a:lnTo>
                  <a:pt x="5394" y="0"/>
                </a:lnTo>
                <a:close/>
                <a:moveTo>
                  <a:pt x="4457" y="0"/>
                </a:moveTo>
                <a:lnTo>
                  <a:pt x="3602" y="0"/>
                </a:lnTo>
                <a:lnTo>
                  <a:pt x="2205" y="1397"/>
                </a:lnTo>
                <a:lnTo>
                  <a:pt x="2194" y="1408"/>
                </a:lnTo>
                <a:lnTo>
                  <a:pt x="2184" y="1420"/>
                </a:lnTo>
                <a:lnTo>
                  <a:pt x="2175" y="1432"/>
                </a:lnTo>
                <a:lnTo>
                  <a:pt x="2165" y="1444"/>
                </a:lnTo>
                <a:lnTo>
                  <a:pt x="2157" y="1457"/>
                </a:lnTo>
                <a:lnTo>
                  <a:pt x="2150" y="1470"/>
                </a:lnTo>
                <a:lnTo>
                  <a:pt x="2144" y="1483"/>
                </a:lnTo>
                <a:lnTo>
                  <a:pt x="2138" y="1497"/>
                </a:lnTo>
                <a:lnTo>
                  <a:pt x="2133" y="1510"/>
                </a:lnTo>
                <a:lnTo>
                  <a:pt x="2128" y="1524"/>
                </a:lnTo>
                <a:lnTo>
                  <a:pt x="2125" y="1539"/>
                </a:lnTo>
                <a:lnTo>
                  <a:pt x="2122" y="1553"/>
                </a:lnTo>
                <a:lnTo>
                  <a:pt x="2119" y="1568"/>
                </a:lnTo>
                <a:lnTo>
                  <a:pt x="2117" y="1582"/>
                </a:lnTo>
                <a:lnTo>
                  <a:pt x="2116" y="1596"/>
                </a:lnTo>
                <a:lnTo>
                  <a:pt x="2116" y="1611"/>
                </a:lnTo>
                <a:lnTo>
                  <a:pt x="2116" y="1625"/>
                </a:lnTo>
                <a:lnTo>
                  <a:pt x="2117" y="1640"/>
                </a:lnTo>
                <a:lnTo>
                  <a:pt x="2119" y="1654"/>
                </a:lnTo>
                <a:lnTo>
                  <a:pt x="2122" y="1668"/>
                </a:lnTo>
                <a:lnTo>
                  <a:pt x="2125" y="1682"/>
                </a:lnTo>
                <a:lnTo>
                  <a:pt x="2128" y="1697"/>
                </a:lnTo>
                <a:lnTo>
                  <a:pt x="2133" y="1711"/>
                </a:lnTo>
                <a:lnTo>
                  <a:pt x="2138" y="1725"/>
                </a:lnTo>
                <a:lnTo>
                  <a:pt x="2144" y="1738"/>
                </a:lnTo>
                <a:lnTo>
                  <a:pt x="2150" y="1752"/>
                </a:lnTo>
                <a:lnTo>
                  <a:pt x="2157" y="1765"/>
                </a:lnTo>
                <a:lnTo>
                  <a:pt x="2165" y="1777"/>
                </a:lnTo>
                <a:lnTo>
                  <a:pt x="2175" y="1789"/>
                </a:lnTo>
                <a:lnTo>
                  <a:pt x="2184" y="1801"/>
                </a:lnTo>
                <a:lnTo>
                  <a:pt x="2194" y="1813"/>
                </a:lnTo>
                <a:lnTo>
                  <a:pt x="2205" y="1824"/>
                </a:lnTo>
                <a:lnTo>
                  <a:pt x="2216" y="1835"/>
                </a:lnTo>
                <a:lnTo>
                  <a:pt x="2227" y="1845"/>
                </a:lnTo>
                <a:lnTo>
                  <a:pt x="2239" y="1855"/>
                </a:lnTo>
                <a:lnTo>
                  <a:pt x="2252" y="1864"/>
                </a:lnTo>
                <a:lnTo>
                  <a:pt x="2264" y="1871"/>
                </a:lnTo>
                <a:lnTo>
                  <a:pt x="2277" y="1879"/>
                </a:lnTo>
                <a:lnTo>
                  <a:pt x="2291" y="1885"/>
                </a:lnTo>
                <a:lnTo>
                  <a:pt x="2304" y="1891"/>
                </a:lnTo>
                <a:lnTo>
                  <a:pt x="2319" y="1896"/>
                </a:lnTo>
                <a:lnTo>
                  <a:pt x="2333" y="1901"/>
                </a:lnTo>
                <a:lnTo>
                  <a:pt x="2347" y="1904"/>
                </a:lnTo>
                <a:lnTo>
                  <a:pt x="2361" y="1907"/>
                </a:lnTo>
                <a:lnTo>
                  <a:pt x="2375" y="1910"/>
                </a:lnTo>
                <a:lnTo>
                  <a:pt x="2389" y="1911"/>
                </a:lnTo>
                <a:lnTo>
                  <a:pt x="2404" y="1913"/>
                </a:lnTo>
                <a:lnTo>
                  <a:pt x="2418" y="1913"/>
                </a:lnTo>
                <a:lnTo>
                  <a:pt x="2433" y="1913"/>
                </a:lnTo>
                <a:lnTo>
                  <a:pt x="2447" y="1911"/>
                </a:lnTo>
                <a:lnTo>
                  <a:pt x="2462" y="1910"/>
                </a:lnTo>
                <a:lnTo>
                  <a:pt x="2477" y="1907"/>
                </a:lnTo>
                <a:lnTo>
                  <a:pt x="2491" y="1904"/>
                </a:lnTo>
                <a:lnTo>
                  <a:pt x="2505" y="1901"/>
                </a:lnTo>
                <a:lnTo>
                  <a:pt x="2519" y="1896"/>
                </a:lnTo>
                <a:lnTo>
                  <a:pt x="2532" y="1891"/>
                </a:lnTo>
                <a:lnTo>
                  <a:pt x="2546" y="1885"/>
                </a:lnTo>
                <a:lnTo>
                  <a:pt x="2559" y="1879"/>
                </a:lnTo>
                <a:lnTo>
                  <a:pt x="2572" y="1871"/>
                </a:lnTo>
                <a:lnTo>
                  <a:pt x="2585" y="1864"/>
                </a:lnTo>
                <a:lnTo>
                  <a:pt x="2597" y="1855"/>
                </a:lnTo>
                <a:lnTo>
                  <a:pt x="2610" y="1845"/>
                </a:lnTo>
                <a:lnTo>
                  <a:pt x="2621" y="1835"/>
                </a:lnTo>
                <a:lnTo>
                  <a:pt x="2633" y="1824"/>
                </a:lnTo>
                <a:lnTo>
                  <a:pt x="4457" y="0"/>
                </a:lnTo>
                <a:close/>
                <a:moveTo>
                  <a:pt x="3522" y="0"/>
                </a:moveTo>
                <a:lnTo>
                  <a:pt x="2666" y="0"/>
                </a:lnTo>
                <a:lnTo>
                  <a:pt x="1071" y="1594"/>
                </a:lnTo>
                <a:lnTo>
                  <a:pt x="1061" y="1605"/>
                </a:lnTo>
                <a:lnTo>
                  <a:pt x="1051" y="1617"/>
                </a:lnTo>
                <a:lnTo>
                  <a:pt x="1042" y="1629"/>
                </a:lnTo>
                <a:lnTo>
                  <a:pt x="1033" y="1641"/>
                </a:lnTo>
                <a:lnTo>
                  <a:pt x="1025" y="1654"/>
                </a:lnTo>
                <a:lnTo>
                  <a:pt x="1018" y="1667"/>
                </a:lnTo>
                <a:lnTo>
                  <a:pt x="1012" y="1680"/>
                </a:lnTo>
                <a:lnTo>
                  <a:pt x="1006" y="1694"/>
                </a:lnTo>
                <a:lnTo>
                  <a:pt x="1001" y="1708"/>
                </a:lnTo>
                <a:lnTo>
                  <a:pt x="996" y="1722"/>
                </a:lnTo>
                <a:lnTo>
                  <a:pt x="991" y="1736"/>
                </a:lnTo>
                <a:lnTo>
                  <a:pt x="988" y="1750"/>
                </a:lnTo>
                <a:lnTo>
                  <a:pt x="986" y="1764"/>
                </a:lnTo>
                <a:lnTo>
                  <a:pt x="984" y="1779"/>
                </a:lnTo>
                <a:lnTo>
                  <a:pt x="983" y="1793"/>
                </a:lnTo>
                <a:lnTo>
                  <a:pt x="983" y="1807"/>
                </a:lnTo>
                <a:lnTo>
                  <a:pt x="983" y="1822"/>
                </a:lnTo>
                <a:lnTo>
                  <a:pt x="984" y="1836"/>
                </a:lnTo>
                <a:lnTo>
                  <a:pt x="986" y="1851"/>
                </a:lnTo>
                <a:lnTo>
                  <a:pt x="988" y="1866"/>
                </a:lnTo>
                <a:lnTo>
                  <a:pt x="991" y="1880"/>
                </a:lnTo>
                <a:lnTo>
                  <a:pt x="996" y="1894"/>
                </a:lnTo>
                <a:lnTo>
                  <a:pt x="1001" y="1908"/>
                </a:lnTo>
                <a:lnTo>
                  <a:pt x="1006" y="1922"/>
                </a:lnTo>
                <a:lnTo>
                  <a:pt x="1012" y="1935"/>
                </a:lnTo>
                <a:lnTo>
                  <a:pt x="1018" y="1948"/>
                </a:lnTo>
                <a:lnTo>
                  <a:pt x="1025" y="1961"/>
                </a:lnTo>
                <a:lnTo>
                  <a:pt x="1033" y="1974"/>
                </a:lnTo>
                <a:lnTo>
                  <a:pt x="1042" y="1986"/>
                </a:lnTo>
                <a:lnTo>
                  <a:pt x="1051" y="1998"/>
                </a:lnTo>
                <a:lnTo>
                  <a:pt x="1061" y="2010"/>
                </a:lnTo>
                <a:lnTo>
                  <a:pt x="1071" y="2022"/>
                </a:lnTo>
                <a:lnTo>
                  <a:pt x="1083" y="2033"/>
                </a:lnTo>
                <a:lnTo>
                  <a:pt x="1094" y="2043"/>
                </a:lnTo>
                <a:lnTo>
                  <a:pt x="1106" y="2052"/>
                </a:lnTo>
                <a:lnTo>
                  <a:pt x="1118" y="2060"/>
                </a:lnTo>
                <a:lnTo>
                  <a:pt x="1131" y="2068"/>
                </a:lnTo>
                <a:lnTo>
                  <a:pt x="1145" y="2075"/>
                </a:lnTo>
                <a:lnTo>
                  <a:pt x="1158" y="2082"/>
                </a:lnTo>
                <a:lnTo>
                  <a:pt x="1172" y="2088"/>
                </a:lnTo>
                <a:lnTo>
                  <a:pt x="1185" y="2093"/>
                </a:lnTo>
                <a:lnTo>
                  <a:pt x="1199" y="2097"/>
                </a:lnTo>
                <a:lnTo>
                  <a:pt x="1213" y="2101"/>
                </a:lnTo>
                <a:lnTo>
                  <a:pt x="1227" y="2104"/>
                </a:lnTo>
                <a:lnTo>
                  <a:pt x="1242" y="2107"/>
                </a:lnTo>
                <a:lnTo>
                  <a:pt x="1256" y="2108"/>
                </a:lnTo>
                <a:lnTo>
                  <a:pt x="1270" y="2109"/>
                </a:lnTo>
                <a:lnTo>
                  <a:pt x="1285" y="2110"/>
                </a:lnTo>
                <a:lnTo>
                  <a:pt x="1300" y="2109"/>
                </a:lnTo>
                <a:lnTo>
                  <a:pt x="1315" y="2108"/>
                </a:lnTo>
                <a:lnTo>
                  <a:pt x="1329" y="2107"/>
                </a:lnTo>
                <a:lnTo>
                  <a:pt x="1343" y="2104"/>
                </a:lnTo>
                <a:lnTo>
                  <a:pt x="1358" y="2101"/>
                </a:lnTo>
                <a:lnTo>
                  <a:pt x="1372" y="2097"/>
                </a:lnTo>
                <a:lnTo>
                  <a:pt x="1385" y="2093"/>
                </a:lnTo>
                <a:lnTo>
                  <a:pt x="1399" y="2088"/>
                </a:lnTo>
                <a:lnTo>
                  <a:pt x="1413" y="2082"/>
                </a:lnTo>
                <a:lnTo>
                  <a:pt x="1426" y="2075"/>
                </a:lnTo>
                <a:lnTo>
                  <a:pt x="1440" y="2068"/>
                </a:lnTo>
                <a:lnTo>
                  <a:pt x="1452" y="2060"/>
                </a:lnTo>
                <a:lnTo>
                  <a:pt x="1465" y="2052"/>
                </a:lnTo>
                <a:lnTo>
                  <a:pt x="1477" y="2043"/>
                </a:lnTo>
                <a:lnTo>
                  <a:pt x="1488" y="2033"/>
                </a:lnTo>
                <a:lnTo>
                  <a:pt x="1499" y="2022"/>
                </a:lnTo>
                <a:lnTo>
                  <a:pt x="3522" y="0"/>
                </a:lnTo>
                <a:close/>
                <a:moveTo>
                  <a:pt x="2585" y="0"/>
                </a:moveTo>
                <a:lnTo>
                  <a:pt x="1731" y="0"/>
                </a:lnTo>
                <a:lnTo>
                  <a:pt x="88" y="1641"/>
                </a:lnTo>
                <a:lnTo>
                  <a:pt x="77" y="1652"/>
                </a:lnTo>
                <a:lnTo>
                  <a:pt x="67" y="1664"/>
                </a:lnTo>
                <a:lnTo>
                  <a:pt x="58" y="1676"/>
                </a:lnTo>
                <a:lnTo>
                  <a:pt x="50" y="1688"/>
                </a:lnTo>
                <a:lnTo>
                  <a:pt x="42" y="1702"/>
                </a:lnTo>
                <a:lnTo>
                  <a:pt x="34" y="1715"/>
                </a:lnTo>
                <a:lnTo>
                  <a:pt x="28" y="1728"/>
                </a:lnTo>
                <a:lnTo>
                  <a:pt x="22" y="1741"/>
                </a:lnTo>
                <a:lnTo>
                  <a:pt x="17" y="1755"/>
                </a:lnTo>
                <a:lnTo>
                  <a:pt x="13" y="1769"/>
                </a:lnTo>
                <a:lnTo>
                  <a:pt x="9" y="1783"/>
                </a:lnTo>
                <a:lnTo>
                  <a:pt x="6" y="1797"/>
                </a:lnTo>
                <a:lnTo>
                  <a:pt x="3" y="1811"/>
                </a:lnTo>
                <a:lnTo>
                  <a:pt x="2" y="1826"/>
                </a:lnTo>
                <a:lnTo>
                  <a:pt x="1" y="1840"/>
                </a:lnTo>
                <a:lnTo>
                  <a:pt x="0" y="1856"/>
                </a:lnTo>
                <a:lnTo>
                  <a:pt x="1" y="1870"/>
                </a:lnTo>
                <a:lnTo>
                  <a:pt x="2" y="1884"/>
                </a:lnTo>
                <a:lnTo>
                  <a:pt x="3" y="1899"/>
                </a:lnTo>
                <a:lnTo>
                  <a:pt x="6" y="1913"/>
                </a:lnTo>
                <a:lnTo>
                  <a:pt x="9" y="1927"/>
                </a:lnTo>
                <a:lnTo>
                  <a:pt x="13" y="1941"/>
                </a:lnTo>
                <a:lnTo>
                  <a:pt x="17" y="1955"/>
                </a:lnTo>
                <a:lnTo>
                  <a:pt x="22" y="1969"/>
                </a:lnTo>
                <a:lnTo>
                  <a:pt x="28" y="1982"/>
                </a:lnTo>
                <a:lnTo>
                  <a:pt x="34" y="1995"/>
                </a:lnTo>
                <a:lnTo>
                  <a:pt x="42" y="2008"/>
                </a:lnTo>
                <a:lnTo>
                  <a:pt x="50" y="2022"/>
                </a:lnTo>
                <a:lnTo>
                  <a:pt x="58" y="2034"/>
                </a:lnTo>
                <a:lnTo>
                  <a:pt x="67" y="2046"/>
                </a:lnTo>
                <a:lnTo>
                  <a:pt x="77" y="2058"/>
                </a:lnTo>
                <a:lnTo>
                  <a:pt x="88" y="2069"/>
                </a:lnTo>
                <a:lnTo>
                  <a:pt x="99" y="2080"/>
                </a:lnTo>
                <a:lnTo>
                  <a:pt x="111" y="2090"/>
                </a:lnTo>
                <a:lnTo>
                  <a:pt x="124" y="2099"/>
                </a:lnTo>
                <a:lnTo>
                  <a:pt x="136" y="2107"/>
                </a:lnTo>
                <a:lnTo>
                  <a:pt x="149" y="2115"/>
                </a:lnTo>
                <a:lnTo>
                  <a:pt x="161" y="2122"/>
                </a:lnTo>
                <a:lnTo>
                  <a:pt x="175" y="2129"/>
                </a:lnTo>
                <a:lnTo>
                  <a:pt x="188" y="2135"/>
                </a:lnTo>
                <a:lnTo>
                  <a:pt x="202" y="2140"/>
                </a:lnTo>
                <a:lnTo>
                  <a:pt x="216" y="2144"/>
                </a:lnTo>
                <a:lnTo>
                  <a:pt x="230" y="2148"/>
                </a:lnTo>
                <a:lnTo>
                  <a:pt x="244" y="2151"/>
                </a:lnTo>
                <a:lnTo>
                  <a:pt x="258" y="2154"/>
                </a:lnTo>
                <a:lnTo>
                  <a:pt x="274" y="2155"/>
                </a:lnTo>
                <a:lnTo>
                  <a:pt x="288" y="2156"/>
                </a:lnTo>
                <a:lnTo>
                  <a:pt x="302" y="2157"/>
                </a:lnTo>
                <a:lnTo>
                  <a:pt x="317" y="2156"/>
                </a:lnTo>
                <a:lnTo>
                  <a:pt x="331" y="2155"/>
                </a:lnTo>
                <a:lnTo>
                  <a:pt x="346" y="2154"/>
                </a:lnTo>
                <a:lnTo>
                  <a:pt x="360" y="2151"/>
                </a:lnTo>
                <a:lnTo>
                  <a:pt x="374" y="2148"/>
                </a:lnTo>
                <a:lnTo>
                  <a:pt x="388" y="2144"/>
                </a:lnTo>
                <a:lnTo>
                  <a:pt x="402" y="2140"/>
                </a:lnTo>
                <a:lnTo>
                  <a:pt x="417" y="2135"/>
                </a:lnTo>
                <a:lnTo>
                  <a:pt x="430" y="2129"/>
                </a:lnTo>
                <a:lnTo>
                  <a:pt x="443" y="2122"/>
                </a:lnTo>
                <a:lnTo>
                  <a:pt x="456" y="2115"/>
                </a:lnTo>
                <a:lnTo>
                  <a:pt x="469" y="2107"/>
                </a:lnTo>
                <a:lnTo>
                  <a:pt x="481" y="2099"/>
                </a:lnTo>
                <a:lnTo>
                  <a:pt x="493" y="2090"/>
                </a:lnTo>
                <a:lnTo>
                  <a:pt x="505" y="2080"/>
                </a:lnTo>
                <a:lnTo>
                  <a:pt x="516" y="2069"/>
                </a:lnTo>
                <a:lnTo>
                  <a:pt x="2585" y="0"/>
                </a:lnTo>
                <a:close/>
                <a:moveTo>
                  <a:pt x="1650" y="0"/>
                </a:moveTo>
                <a:lnTo>
                  <a:pt x="794" y="0"/>
                </a:lnTo>
                <a:lnTo>
                  <a:pt x="154" y="640"/>
                </a:lnTo>
                <a:lnTo>
                  <a:pt x="144" y="651"/>
                </a:lnTo>
                <a:lnTo>
                  <a:pt x="134" y="663"/>
                </a:lnTo>
                <a:lnTo>
                  <a:pt x="125" y="675"/>
                </a:lnTo>
                <a:lnTo>
                  <a:pt x="115" y="687"/>
                </a:lnTo>
                <a:lnTo>
                  <a:pt x="107" y="700"/>
                </a:lnTo>
                <a:lnTo>
                  <a:pt x="100" y="712"/>
                </a:lnTo>
                <a:lnTo>
                  <a:pt x="94" y="727"/>
                </a:lnTo>
                <a:lnTo>
                  <a:pt x="88" y="740"/>
                </a:lnTo>
                <a:lnTo>
                  <a:pt x="83" y="754"/>
                </a:lnTo>
                <a:lnTo>
                  <a:pt x="78" y="768"/>
                </a:lnTo>
                <a:lnTo>
                  <a:pt x="74" y="782"/>
                </a:lnTo>
                <a:lnTo>
                  <a:pt x="71" y="796"/>
                </a:lnTo>
                <a:lnTo>
                  <a:pt x="69" y="810"/>
                </a:lnTo>
                <a:lnTo>
                  <a:pt x="67" y="825"/>
                </a:lnTo>
                <a:lnTo>
                  <a:pt x="66" y="839"/>
                </a:lnTo>
                <a:lnTo>
                  <a:pt x="66" y="853"/>
                </a:lnTo>
                <a:lnTo>
                  <a:pt x="66" y="868"/>
                </a:lnTo>
                <a:lnTo>
                  <a:pt x="67" y="883"/>
                </a:lnTo>
                <a:lnTo>
                  <a:pt x="69" y="898"/>
                </a:lnTo>
                <a:lnTo>
                  <a:pt x="71" y="912"/>
                </a:lnTo>
                <a:lnTo>
                  <a:pt x="74" y="926"/>
                </a:lnTo>
                <a:lnTo>
                  <a:pt x="78" y="940"/>
                </a:lnTo>
                <a:lnTo>
                  <a:pt x="83" y="954"/>
                </a:lnTo>
                <a:lnTo>
                  <a:pt x="88" y="968"/>
                </a:lnTo>
                <a:lnTo>
                  <a:pt x="94" y="981"/>
                </a:lnTo>
                <a:lnTo>
                  <a:pt x="100" y="994"/>
                </a:lnTo>
                <a:lnTo>
                  <a:pt x="107" y="1007"/>
                </a:lnTo>
                <a:lnTo>
                  <a:pt x="115" y="1020"/>
                </a:lnTo>
                <a:lnTo>
                  <a:pt x="125" y="1032"/>
                </a:lnTo>
                <a:lnTo>
                  <a:pt x="134" y="1045"/>
                </a:lnTo>
                <a:lnTo>
                  <a:pt x="144" y="1057"/>
                </a:lnTo>
                <a:lnTo>
                  <a:pt x="154" y="1068"/>
                </a:lnTo>
                <a:lnTo>
                  <a:pt x="166" y="1078"/>
                </a:lnTo>
                <a:lnTo>
                  <a:pt x="177" y="1088"/>
                </a:lnTo>
                <a:lnTo>
                  <a:pt x="189" y="1098"/>
                </a:lnTo>
                <a:lnTo>
                  <a:pt x="202" y="1106"/>
                </a:lnTo>
                <a:lnTo>
                  <a:pt x="214" y="1114"/>
                </a:lnTo>
                <a:lnTo>
                  <a:pt x="227" y="1121"/>
                </a:lnTo>
                <a:lnTo>
                  <a:pt x="240" y="1128"/>
                </a:lnTo>
                <a:lnTo>
                  <a:pt x="254" y="1134"/>
                </a:lnTo>
                <a:lnTo>
                  <a:pt x="268" y="1139"/>
                </a:lnTo>
                <a:lnTo>
                  <a:pt x="282" y="1143"/>
                </a:lnTo>
                <a:lnTo>
                  <a:pt x="296" y="1147"/>
                </a:lnTo>
                <a:lnTo>
                  <a:pt x="310" y="1150"/>
                </a:lnTo>
                <a:lnTo>
                  <a:pt x="325" y="1152"/>
                </a:lnTo>
                <a:lnTo>
                  <a:pt x="339" y="1154"/>
                </a:lnTo>
                <a:lnTo>
                  <a:pt x="354" y="1155"/>
                </a:lnTo>
                <a:lnTo>
                  <a:pt x="368" y="1155"/>
                </a:lnTo>
                <a:lnTo>
                  <a:pt x="382" y="1155"/>
                </a:lnTo>
                <a:lnTo>
                  <a:pt x="397" y="1154"/>
                </a:lnTo>
                <a:lnTo>
                  <a:pt x="412" y="1152"/>
                </a:lnTo>
                <a:lnTo>
                  <a:pt x="426" y="1150"/>
                </a:lnTo>
                <a:lnTo>
                  <a:pt x="441" y="1147"/>
                </a:lnTo>
                <a:lnTo>
                  <a:pt x="455" y="1143"/>
                </a:lnTo>
                <a:lnTo>
                  <a:pt x="468" y="1139"/>
                </a:lnTo>
                <a:lnTo>
                  <a:pt x="482" y="1134"/>
                </a:lnTo>
                <a:lnTo>
                  <a:pt x="496" y="1128"/>
                </a:lnTo>
                <a:lnTo>
                  <a:pt x="509" y="1121"/>
                </a:lnTo>
                <a:lnTo>
                  <a:pt x="522" y="1114"/>
                </a:lnTo>
                <a:lnTo>
                  <a:pt x="534" y="1106"/>
                </a:lnTo>
                <a:lnTo>
                  <a:pt x="547" y="1098"/>
                </a:lnTo>
                <a:lnTo>
                  <a:pt x="560" y="1088"/>
                </a:lnTo>
                <a:lnTo>
                  <a:pt x="571" y="1078"/>
                </a:lnTo>
                <a:lnTo>
                  <a:pt x="582" y="1068"/>
                </a:lnTo>
                <a:lnTo>
                  <a:pt x="165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74B507-86AC-2449-B6D1-1A93CA95FDA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F79F45-85DE-B949-9825-DB153F4DE558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D99FF32-6DA4-5B4B-BD5C-276325EBDD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2018" y="1"/>
            <a:ext cx="3575982" cy="17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0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27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35" name="Google Shape;35;p3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" name="Google Shape;36;p3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0B0B4C-3C4D-8D89-0E44-184DB9179A3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44355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553028" y="0"/>
            <a:ext cx="16734972" cy="5379495"/>
          </a:xfrm>
          <a:custGeom>
            <a:avLst/>
            <a:gdLst>
              <a:gd name="T0" fmla="*/ 1498 w 7574"/>
              <a:gd name="T1" fmla="*/ 0 h 2433"/>
              <a:gd name="T2" fmla="*/ 2354 w 7574"/>
              <a:gd name="T3" fmla="*/ 0 h 2433"/>
              <a:gd name="T4" fmla="*/ 1520 w 7574"/>
              <a:gd name="T5" fmla="*/ 834 h 2433"/>
              <a:gd name="T6" fmla="*/ 664 w 7574"/>
              <a:gd name="T7" fmla="*/ 834 h 2433"/>
              <a:gd name="T8" fmla="*/ 1498 w 7574"/>
              <a:gd name="T9" fmla="*/ 0 h 2433"/>
              <a:gd name="T10" fmla="*/ 2434 w 7574"/>
              <a:gd name="T11" fmla="*/ 0 h 2433"/>
              <a:gd name="T12" fmla="*/ 3290 w 7574"/>
              <a:gd name="T13" fmla="*/ 0 h 2433"/>
              <a:gd name="T14" fmla="*/ 855 w 7574"/>
              <a:gd name="T15" fmla="*/ 2433 h 2433"/>
              <a:gd name="T16" fmla="*/ 0 w 7574"/>
              <a:gd name="T17" fmla="*/ 2433 h 2433"/>
              <a:gd name="T18" fmla="*/ 2434 w 7574"/>
              <a:gd name="T19" fmla="*/ 0 h 2433"/>
              <a:gd name="T20" fmla="*/ 3370 w 7574"/>
              <a:gd name="T21" fmla="*/ 0 h 2433"/>
              <a:gd name="T22" fmla="*/ 4226 w 7574"/>
              <a:gd name="T23" fmla="*/ 0 h 2433"/>
              <a:gd name="T24" fmla="*/ 2661 w 7574"/>
              <a:gd name="T25" fmla="*/ 1564 h 2433"/>
              <a:gd name="T26" fmla="*/ 1806 w 7574"/>
              <a:gd name="T27" fmla="*/ 1564 h 2433"/>
              <a:gd name="T28" fmla="*/ 3370 w 7574"/>
              <a:gd name="T29" fmla="*/ 0 h 2433"/>
              <a:gd name="T30" fmla="*/ 4306 w 7574"/>
              <a:gd name="T31" fmla="*/ 0 h 2433"/>
              <a:gd name="T32" fmla="*/ 5162 w 7574"/>
              <a:gd name="T33" fmla="*/ 0 h 2433"/>
              <a:gd name="T34" fmla="*/ 3046 w 7574"/>
              <a:gd name="T35" fmla="*/ 2115 h 2433"/>
              <a:gd name="T36" fmla="*/ 2190 w 7574"/>
              <a:gd name="T37" fmla="*/ 2115 h 2433"/>
              <a:gd name="T38" fmla="*/ 4306 w 7574"/>
              <a:gd name="T39" fmla="*/ 0 h 2433"/>
              <a:gd name="T40" fmla="*/ 5242 w 7574"/>
              <a:gd name="T41" fmla="*/ 0 h 2433"/>
              <a:gd name="T42" fmla="*/ 6098 w 7574"/>
              <a:gd name="T43" fmla="*/ 0 h 2433"/>
              <a:gd name="T44" fmla="*/ 4896 w 7574"/>
              <a:gd name="T45" fmla="*/ 1201 h 2433"/>
              <a:gd name="T46" fmla="*/ 4040 w 7574"/>
              <a:gd name="T47" fmla="*/ 1201 h 2433"/>
              <a:gd name="T48" fmla="*/ 5242 w 7574"/>
              <a:gd name="T49" fmla="*/ 0 h 2433"/>
              <a:gd name="T50" fmla="*/ 6177 w 7574"/>
              <a:gd name="T51" fmla="*/ 0 h 2433"/>
              <a:gd name="T52" fmla="*/ 7033 w 7574"/>
              <a:gd name="T53" fmla="*/ 0 h 2433"/>
              <a:gd name="T54" fmla="*/ 5123 w 7574"/>
              <a:gd name="T55" fmla="*/ 1909 h 2433"/>
              <a:gd name="T56" fmla="*/ 4267 w 7574"/>
              <a:gd name="T57" fmla="*/ 1909 h 2433"/>
              <a:gd name="T58" fmla="*/ 6177 w 7574"/>
              <a:gd name="T59" fmla="*/ 0 h 2433"/>
              <a:gd name="T60" fmla="*/ 7114 w 7574"/>
              <a:gd name="T61" fmla="*/ 0 h 2433"/>
              <a:gd name="T62" fmla="*/ 7574 w 7574"/>
              <a:gd name="T63" fmla="*/ 0 h 2433"/>
              <a:gd name="T64" fmla="*/ 7574 w 7574"/>
              <a:gd name="T65" fmla="*/ 395 h 2433"/>
              <a:gd name="T66" fmla="*/ 6453 w 7574"/>
              <a:gd name="T67" fmla="*/ 1515 h 2433"/>
              <a:gd name="T68" fmla="*/ 5597 w 7574"/>
              <a:gd name="T69" fmla="*/ 1515 h 2433"/>
              <a:gd name="T70" fmla="*/ 7114 w 7574"/>
              <a:gd name="T71" fmla="*/ 0 h 2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74" h="2433">
                <a:moveTo>
                  <a:pt x="1498" y="0"/>
                </a:moveTo>
                <a:lnTo>
                  <a:pt x="2354" y="0"/>
                </a:lnTo>
                <a:lnTo>
                  <a:pt x="1520" y="834"/>
                </a:lnTo>
                <a:lnTo>
                  <a:pt x="664" y="834"/>
                </a:lnTo>
                <a:lnTo>
                  <a:pt x="1498" y="0"/>
                </a:lnTo>
                <a:close/>
                <a:moveTo>
                  <a:pt x="2434" y="0"/>
                </a:moveTo>
                <a:lnTo>
                  <a:pt x="3290" y="0"/>
                </a:lnTo>
                <a:lnTo>
                  <a:pt x="855" y="2433"/>
                </a:lnTo>
                <a:lnTo>
                  <a:pt x="0" y="2433"/>
                </a:lnTo>
                <a:lnTo>
                  <a:pt x="2434" y="0"/>
                </a:lnTo>
                <a:close/>
                <a:moveTo>
                  <a:pt x="3370" y="0"/>
                </a:moveTo>
                <a:lnTo>
                  <a:pt x="4226" y="0"/>
                </a:lnTo>
                <a:lnTo>
                  <a:pt x="2661" y="1564"/>
                </a:lnTo>
                <a:lnTo>
                  <a:pt x="1806" y="1564"/>
                </a:lnTo>
                <a:lnTo>
                  <a:pt x="3370" y="0"/>
                </a:lnTo>
                <a:close/>
                <a:moveTo>
                  <a:pt x="4306" y="0"/>
                </a:moveTo>
                <a:lnTo>
                  <a:pt x="5162" y="0"/>
                </a:lnTo>
                <a:lnTo>
                  <a:pt x="3046" y="2115"/>
                </a:lnTo>
                <a:lnTo>
                  <a:pt x="2190" y="2115"/>
                </a:lnTo>
                <a:lnTo>
                  <a:pt x="4306" y="0"/>
                </a:lnTo>
                <a:close/>
                <a:moveTo>
                  <a:pt x="5242" y="0"/>
                </a:moveTo>
                <a:lnTo>
                  <a:pt x="6098" y="0"/>
                </a:lnTo>
                <a:lnTo>
                  <a:pt x="4896" y="1201"/>
                </a:lnTo>
                <a:lnTo>
                  <a:pt x="4040" y="1201"/>
                </a:lnTo>
                <a:lnTo>
                  <a:pt x="5242" y="0"/>
                </a:lnTo>
                <a:close/>
                <a:moveTo>
                  <a:pt x="6177" y="0"/>
                </a:moveTo>
                <a:lnTo>
                  <a:pt x="7033" y="0"/>
                </a:lnTo>
                <a:lnTo>
                  <a:pt x="5123" y="1909"/>
                </a:lnTo>
                <a:lnTo>
                  <a:pt x="4267" y="1909"/>
                </a:lnTo>
                <a:lnTo>
                  <a:pt x="6177" y="0"/>
                </a:lnTo>
                <a:close/>
                <a:moveTo>
                  <a:pt x="7114" y="0"/>
                </a:moveTo>
                <a:lnTo>
                  <a:pt x="7574" y="0"/>
                </a:lnTo>
                <a:lnTo>
                  <a:pt x="7574" y="395"/>
                </a:lnTo>
                <a:lnTo>
                  <a:pt x="6453" y="1515"/>
                </a:lnTo>
                <a:lnTo>
                  <a:pt x="5597" y="1515"/>
                </a:lnTo>
                <a:lnTo>
                  <a:pt x="7114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08DFC-52BD-9F47-A5DC-38DC2D4C9AD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24B3656-C6B1-1548-9E0B-A58277B2036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D8E2BF9-8240-DB47-AA17-0A624C870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65714" cy="159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870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8076C-60FD-2C4E-BDB4-DB8EB5CB5E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833C6-1312-2040-BCA6-DD8083B17E9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1290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EB295-2A0F-3941-99C9-510F081C66F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794D3-DD4B-D14A-ADCC-B01C97479240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4A7357-0AC7-3B4C-9CBF-0892F639DE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13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6511E6-E95E-054F-8A9F-48D0C3E4F56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C1C82D-8973-9644-AF17-B4738DA8724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3694B4-A4D0-8B4E-8BFF-C4E1792BA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121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5C075-AD06-2646-98DA-28A6E01A1E31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C4DAB1-732E-7643-B75F-30F62B6E1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80F20D-281D-BF4F-B5EC-F1AEBD0771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09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A9054-01E6-4A43-AEF1-FF58D1366520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AB939A-8E24-2C48-BFD0-705C1C3727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B66127-393D-1942-8DAA-86F31367DE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716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EF4E2-6FF3-AE41-A78D-F219CB2F2E5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BFF370-1B4B-AC4B-9E23-E0F35363C9E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F5A16D-2F07-DE49-ACA2-319BD0926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573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6BB1B-7FD3-5044-8E26-AB8C41868C0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10AC74-6651-E849-B07C-C83D55763DD6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2105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8180310" y="0"/>
            <a:ext cx="10107690" cy="10288588"/>
          </a:xfrm>
          <a:custGeom>
            <a:avLst/>
            <a:gdLst>
              <a:gd name="T0" fmla="*/ 4469 w 4469"/>
              <a:gd name="T1" fmla="*/ 4552 h 4552"/>
              <a:gd name="T2" fmla="*/ 3879 w 4469"/>
              <a:gd name="T3" fmla="*/ 4552 h 4552"/>
              <a:gd name="T4" fmla="*/ 1610 w 4469"/>
              <a:gd name="T5" fmla="*/ 2276 h 4552"/>
              <a:gd name="T6" fmla="*/ 3879 w 4469"/>
              <a:gd name="T7" fmla="*/ 0 h 4552"/>
              <a:gd name="T8" fmla="*/ 4469 w 4469"/>
              <a:gd name="T9" fmla="*/ 0 h 4552"/>
              <a:gd name="T10" fmla="*/ 4469 w 4469"/>
              <a:gd name="T11" fmla="*/ 4552 h 4552"/>
              <a:gd name="T12" fmla="*/ 3799 w 4469"/>
              <a:gd name="T13" fmla="*/ 4552 h 4552"/>
              <a:gd name="T14" fmla="*/ 2269 w 4469"/>
              <a:gd name="T15" fmla="*/ 4552 h 4552"/>
              <a:gd name="T16" fmla="*/ 806 w 4469"/>
              <a:gd name="T17" fmla="*/ 3084 h 4552"/>
              <a:gd name="T18" fmla="*/ 1571 w 4469"/>
              <a:gd name="T19" fmla="*/ 2316 h 4552"/>
              <a:gd name="T20" fmla="*/ 3799 w 4469"/>
              <a:gd name="T21" fmla="*/ 4552 h 4552"/>
              <a:gd name="T22" fmla="*/ 2269 w 4469"/>
              <a:gd name="T23" fmla="*/ 0 h 4552"/>
              <a:gd name="T24" fmla="*/ 3799 w 4469"/>
              <a:gd name="T25" fmla="*/ 0 h 4552"/>
              <a:gd name="T26" fmla="*/ 1571 w 4469"/>
              <a:gd name="T27" fmla="*/ 2236 h 4552"/>
              <a:gd name="T28" fmla="*/ 806 w 4469"/>
              <a:gd name="T29" fmla="*/ 1468 h 4552"/>
              <a:gd name="T30" fmla="*/ 2269 w 4469"/>
              <a:gd name="T31" fmla="*/ 0 h 4552"/>
              <a:gd name="T32" fmla="*/ 0 w 4469"/>
              <a:gd name="T33" fmla="*/ 2276 h 4552"/>
              <a:gd name="T34" fmla="*/ 765 w 4469"/>
              <a:gd name="T35" fmla="*/ 1508 h 4552"/>
              <a:gd name="T36" fmla="*/ 1531 w 4469"/>
              <a:gd name="T37" fmla="*/ 2276 h 4552"/>
              <a:gd name="T38" fmla="*/ 765 w 4469"/>
              <a:gd name="T39" fmla="*/ 3044 h 4552"/>
              <a:gd name="T40" fmla="*/ 0 w 4469"/>
              <a:gd name="T41" fmla="*/ 2276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9" h="4552">
                <a:moveTo>
                  <a:pt x="4469" y="4552"/>
                </a:moveTo>
                <a:lnTo>
                  <a:pt x="3879" y="4552"/>
                </a:lnTo>
                <a:lnTo>
                  <a:pt x="1610" y="2276"/>
                </a:lnTo>
                <a:lnTo>
                  <a:pt x="3879" y="0"/>
                </a:lnTo>
                <a:lnTo>
                  <a:pt x="4469" y="0"/>
                </a:lnTo>
                <a:lnTo>
                  <a:pt x="4469" y="4552"/>
                </a:lnTo>
                <a:close/>
                <a:moveTo>
                  <a:pt x="3799" y="4552"/>
                </a:moveTo>
                <a:lnTo>
                  <a:pt x="2269" y="4552"/>
                </a:lnTo>
                <a:lnTo>
                  <a:pt x="806" y="3084"/>
                </a:lnTo>
                <a:lnTo>
                  <a:pt x="1571" y="2316"/>
                </a:lnTo>
                <a:lnTo>
                  <a:pt x="3799" y="4552"/>
                </a:lnTo>
                <a:close/>
                <a:moveTo>
                  <a:pt x="2269" y="0"/>
                </a:moveTo>
                <a:lnTo>
                  <a:pt x="3799" y="0"/>
                </a:lnTo>
                <a:lnTo>
                  <a:pt x="1571" y="2236"/>
                </a:lnTo>
                <a:lnTo>
                  <a:pt x="806" y="1468"/>
                </a:lnTo>
                <a:lnTo>
                  <a:pt x="2269" y="0"/>
                </a:lnTo>
                <a:close/>
                <a:moveTo>
                  <a:pt x="0" y="2276"/>
                </a:moveTo>
                <a:lnTo>
                  <a:pt x="765" y="1508"/>
                </a:lnTo>
                <a:lnTo>
                  <a:pt x="1531" y="2276"/>
                </a:lnTo>
                <a:lnTo>
                  <a:pt x="765" y="3044"/>
                </a:lnTo>
                <a:lnTo>
                  <a:pt x="0" y="227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395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7841126" y="0"/>
            <a:ext cx="10446874" cy="10288588"/>
          </a:xfrm>
          <a:custGeom>
            <a:avLst/>
            <a:gdLst>
              <a:gd name="T0" fmla="*/ 4619 w 4619"/>
              <a:gd name="T1" fmla="*/ 4552 h 4552"/>
              <a:gd name="T2" fmla="*/ 4241 w 4619"/>
              <a:gd name="T3" fmla="*/ 4552 h 4552"/>
              <a:gd name="T4" fmla="*/ 1972 w 4619"/>
              <a:gd name="T5" fmla="*/ 2276 h 4552"/>
              <a:gd name="T6" fmla="*/ 4241 w 4619"/>
              <a:gd name="T7" fmla="*/ 0 h 4552"/>
              <a:gd name="T8" fmla="*/ 4619 w 4619"/>
              <a:gd name="T9" fmla="*/ 0 h 4552"/>
              <a:gd name="T10" fmla="*/ 4619 w 4619"/>
              <a:gd name="T11" fmla="*/ 4552 h 4552"/>
              <a:gd name="T12" fmla="*/ 986 w 4619"/>
              <a:gd name="T13" fmla="*/ 3265 h 4552"/>
              <a:gd name="T14" fmla="*/ 1932 w 4619"/>
              <a:gd name="T15" fmla="*/ 2316 h 4552"/>
              <a:gd name="T16" fmla="*/ 2879 w 4619"/>
              <a:gd name="T17" fmla="*/ 3265 h 4552"/>
              <a:gd name="T18" fmla="*/ 1932 w 4619"/>
              <a:gd name="T19" fmla="*/ 4214 h 4552"/>
              <a:gd name="T20" fmla="*/ 986 w 4619"/>
              <a:gd name="T21" fmla="*/ 3265 h 4552"/>
              <a:gd name="T22" fmla="*/ 0 w 4619"/>
              <a:gd name="T23" fmla="*/ 2276 h 4552"/>
              <a:gd name="T24" fmla="*/ 946 w 4619"/>
              <a:gd name="T25" fmla="*/ 1327 h 4552"/>
              <a:gd name="T26" fmla="*/ 1893 w 4619"/>
              <a:gd name="T27" fmla="*/ 2276 h 4552"/>
              <a:gd name="T28" fmla="*/ 946 w 4619"/>
              <a:gd name="T29" fmla="*/ 3225 h 4552"/>
              <a:gd name="T30" fmla="*/ 0 w 4619"/>
              <a:gd name="T31" fmla="*/ 2276 h 4552"/>
              <a:gd name="T32" fmla="*/ 986 w 4619"/>
              <a:gd name="T33" fmla="*/ 1287 h 4552"/>
              <a:gd name="T34" fmla="*/ 1932 w 4619"/>
              <a:gd name="T35" fmla="*/ 338 h 4552"/>
              <a:gd name="T36" fmla="*/ 2879 w 4619"/>
              <a:gd name="T37" fmla="*/ 1287 h 4552"/>
              <a:gd name="T38" fmla="*/ 1932 w 4619"/>
              <a:gd name="T39" fmla="*/ 2236 h 4552"/>
              <a:gd name="T40" fmla="*/ 986 w 4619"/>
              <a:gd name="T41" fmla="*/ 1287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9" h="4552">
                <a:moveTo>
                  <a:pt x="4619" y="4552"/>
                </a:moveTo>
                <a:lnTo>
                  <a:pt x="4241" y="4552"/>
                </a:lnTo>
                <a:lnTo>
                  <a:pt x="1972" y="2276"/>
                </a:lnTo>
                <a:lnTo>
                  <a:pt x="4241" y="0"/>
                </a:lnTo>
                <a:lnTo>
                  <a:pt x="4619" y="0"/>
                </a:lnTo>
                <a:lnTo>
                  <a:pt x="4619" y="4552"/>
                </a:lnTo>
                <a:close/>
                <a:moveTo>
                  <a:pt x="986" y="3265"/>
                </a:moveTo>
                <a:lnTo>
                  <a:pt x="1932" y="2316"/>
                </a:lnTo>
                <a:lnTo>
                  <a:pt x="2879" y="3265"/>
                </a:lnTo>
                <a:lnTo>
                  <a:pt x="1932" y="4214"/>
                </a:lnTo>
                <a:lnTo>
                  <a:pt x="986" y="3265"/>
                </a:lnTo>
                <a:close/>
                <a:moveTo>
                  <a:pt x="0" y="2276"/>
                </a:moveTo>
                <a:lnTo>
                  <a:pt x="946" y="1327"/>
                </a:lnTo>
                <a:lnTo>
                  <a:pt x="1893" y="2276"/>
                </a:lnTo>
                <a:lnTo>
                  <a:pt x="946" y="3225"/>
                </a:lnTo>
                <a:lnTo>
                  <a:pt x="0" y="2276"/>
                </a:lnTo>
                <a:close/>
                <a:moveTo>
                  <a:pt x="986" y="1287"/>
                </a:moveTo>
                <a:lnTo>
                  <a:pt x="1932" y="338"/>
                </a:lnTo>
                <a:lnTo>
                  <a:pt x="2879" y="1287"/>
                </a:lnTo>
                <a:lnTo>
                  <a:pt x="1932" y="2236"/>
                </a:lnTo>
                <a:lnTo>
                  <a:pt x="986" y="1287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9A296B-DE5D-8C4E-9ED2-34C3FAA897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">
  <p:cSld name="37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>
            <a:spLocks noGrp="1"/>
          </p:cNvSpPr>
          <p:nvPr>
            <p:ph type="pic" idx="2"/>
          </p:nvPr>
        </p:nvSpPr>
        <p:spPr>
          <a:xfrm>
            <a:off x="9311054" y="1311513"/>
            <a:ext cx="7687902" cy="769948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46" name="Google Shape;46;p3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" name="Google Shape;47;p3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2206654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4831526" cy="10288588"/>
          </a:xfrm>
          <a:custGeom>
            <a:avLst/>
            <a:gdLst>
              <a:gd name="T0" fmla="*/ 0 w 3711"/>
              <a:gd name="T1" fmla="*/ 0 h 3236"/>
              <a:gd name="T2" fmla="*/ 319 w 3711"/>
              <a:gd name="T3" fmla="*/ 557 h 3236"/>
              <a:gd name="T4" fmla="*/ 640 w 3711"/>
              <a:gd name="T5" fmla="*/ 0 h 3236"/>
              <a:gd name="T6" fmla="*/ 0 w 3711"/>
              <a:gd name="T7" fmla="*/ 0 h 3236"/>
              <a:gd name="T8" fmla="*/ 349 w 3711"/>
              <a:gd name="T9" fmla="*/ 608 h 3236"/>
              <a:gd name="T10" fmla="*/ 625 w 3711"/>
              <a:gd name="T11" fmla="*/ 1089 h 3236"/>
              <a:gd name="T12" fmla="*/ 1252 w 3711"/>
              <a:gd name="T13" fmla="*/ 0 h 3236"/>
              <a:gd name="T14" fmla="*/ 699 w 3711"/>
              <a:gd name="T15" fmla="*/ 0 h 3236"/>
              <a:gd name="T16" fmla="*/ 349 w 3711"/>
              <a:gd name="T17" fmla="*/ 608 h 3236"/>
              <a:gd name="T18" fmla="*/ 654 w 3711"/>
              <a:gd name="T19" fmla="*/ 1140 h 3236"/>
              <a:gd name="T20" fmla="*/ 930 w 3711"/>
              <a:gd name="T21" fmla="*/ 1621 h 3236"/>
              <a:gd name="T22" fmla="*/ 1863 w 3711"/>
              <a:gd name="T23" fmla="*/ 0 h 3236"/>
              <a:gd name="T24" fmla="*/ 1310 w 3711"/>
              <a:gd name="T25" fmla="*/ 0 h 3236"/>
              <a:gd name="T26" fmla="*/ 654 w 3711"/>
              <a:gd name="T27" fmla="*/ 1140 h 3236"/>
              <a:gd name="T28" fmla="*/ 959 w 3711"/>
              <a:gd name="T29" fmla="*/ 1672 h 3236"/>
              <a:gd name="T30" fmla="*/ 1235 w 3711"/>
              <a:gd name="T31" fmla="*/ 2153 h 3236"/>
              <a:gd name="T32" fmla="*/ 2475 w 3711"/>
              <a:gd name="T33" fmla="*/ 0 h 3236"/>
              <a:gd name="T34" fmla="*/ 1921 w 3711"/>
              <a:gd name="T35" fmla="*/ 0 h 3236"/>
              <a:gd name="T36" fmla="*/ 959 w 3711"/>
              <a:gd name="T37" fmla="*/ 1672 h 3236"/>
              <a:gd name="T38" fmla="*/ 1265 w 3711"/>
              <a:gd name="T39" fmla="*/ 2204 h 3236"/>
              <a:gd name="T40" fmla="*/ 1541 w 3711"/>
              <a:gd name="T41" fmla="*/ 2685 h 3236"/>
              <a:gd name="T42" fmla="*/ 3086 w 3711"/>
              <a:gd name="T43" fmla="*/ 0 h 3236"/>
              <a:gd name="T44" fmla="*/ 2533 w 3711"/>
              <a:gd name="T45" fmla="*/ 0 h 3236"/>
              <a:gd name="T46" fmla="*/ 1265 w 3711"/>
              <a:gd name="T47" fmla="*/ 2204 h 3236"/>
              <a:gd name="T48" fmla="*/ 1569 w 3711"/>
              <a:gd name="T49" fmla="*/ 2736 h 3236"/>
              <a:gd name="T50" fmla="*/ 1856 w 3711"/>
              <a:gd name="T51" fmla="*/ 3236 h 3236"/>
              <a:gd name="T52" fmla="*/ 3711 w 3711"/>
              <a:gd name="T53" fmla="*/ 0 h 3236"/>
              <a:gd name="T54" fmla="*/ 3144 w 3711"/>
              <a:gd name="T55" fmla="*/ 0 h 3236"/>
              <a:gd name="T56" fmla="*/ 1569 w 3711"/>
              <a:gd name="T57" fmla="*/ 27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11" h="3236">
                <a:moveTo>
                  <a:pt x="0" y="0"/>
                </a:moveTo>
                <a:lnTo>
                  <a:pt x="319" y="557"/>
                </a:lnTo>
                <a:lnTo>
                  <a:pt x="640" y="0"/>
                </a:lnTo>
                <a:lnTo>
                  <a:pt x="0" y="0"/>
                </a:lnTo>
                <a:close/>
                <a:moveTo>
                  <a:pt x="349" y="608"/>
                </a:moveTo>
                <a:lnTo>
                  <a:pt x="625" y="1089"/>
                </a:lnTo>
                <a:lnTo>
                  <a:pt x="1252" y="0"/>
                </a:lnTo>
                <a:lnTo>
                  <a:pt x="699" y="0"/>
                </a:lnTo>
                <a:lnTo>
                  <a:pt x="349" y="608"/>
                </a:lnTo>
                <a:close/>
                <a:moveTo>
                  <a:pt x="654" y="1140"/>
                </a:moveTo>
                <a:lnTo>
                  <a:pt x="930" y="1621"/>
                </a:lnTo>
                <a:lnTo>
                  <a:pt x="1863" y="0"/>
                </a:lnTo>
                <a:lnTo>
                  <a:pt x="1310" y="0"/>
                </a:lnTo>
                <a:lnTo>
                  <a:pt x="654" y="1140"/>
                </a:lnTo>
                <a:close/>
                <a:moveTo>
                  <a:pt x="959" y="1672"/>
                </a:moveTo>
                <a:lnTo>
                  <a:pt x="1235" y="2153"/>
                </a:lnTo>
                <a:lnTo>
                  <a:pt x="2475" y="0"/>
                </a:lnTo>
                <a:lnTo>
                  <a:pt x="1921" y="0"/>
                </a:lnTo>
                <a:lnTo>
                  <a:pt x="959" y="1672"/>
                </a:lnTo>
                <a:close/>
                <a:moveTo>
                  <a:pt x="1265" y="2204"/>
                </a:moveTo>
                <a:lnTo>
                  <a:pt x="1541" y="2685"/>
                </a:lnTo>
                <a:lnTo>
                  <a:pt x="3086" y="0"/>
                </a:lnTo>
                <a:lnTo>
                  <a:pt x="2533" y="0"/>
                </a:lnTo>
                <a:lnTo>
                  <a:pt x="1265" y="2204"/>
                </a:lnTo>
                <a:close/>
                <a:moveTo>
                  <a:pt x="1569" y="2736"/>
                </a:moveTo>
                <a:lnTo>
                  <a:pt x="1856" y="3236"/>
                </a:lnTo>
                <a:lnTo>
                  <a:pt x="3711" y="0"/>
                </a:lnTo>
                <a:lnTo>
                  <a:pt x="3144" y="0"/>
                </a:lnTo>
                <a:lnTo>
                  <a:pt x="1569" y="273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A93F-8D3D-0E48-AA97-AD1B6C72E9F7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29F2E-FFA5-D642-A7B1-649FAF358CD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35CE3A5-B1FA-7E40-A19A-1B5095B368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6970" y="1"/>
            <a:ext cx="3331029" cy="163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916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-1" y="0"/>
            <a:ext cx="11799269" cy="10288588"/>
          </a:xfrm>
          <a:custGeom>
            <a:avLst/>
            <a:gdLst>
              <a:gd name="connsiteX0" fmla="*/ 2182082 w 8389157"/>
              <a:gd name="connsiteY0" fmla="*/ 3719723 h 7315076"/>
              <a:gd name="connsiteX1" fmla="*/ 6229680 w 8389157"/>
              <a:gd name="connsiteY1" fmla="*/ 3719723 h 7315076"/>
              <a:gd name="connsiteX2" fmla="*/ 4205881 w 8389157"/>
              <a:gd name="connsiteY2" fmla="*/ 7315076 h 7315076"/>
              <a:gd name="connsiteX3" fmla="*/ 4194578 w 8389157"/>
              <a:gd name="connsiteY3" fmla="*/ 0 h 7315076"/>
              <a:gd name="connsiteX4" fmla="*/ 6218377 w 8389157"/>
              <a:gd name="connsiteY4" fmla="*/ 3595353 h 7315076"/>
              <a:gd name="connsiteX5" fmla="*/ 2170779 w 8389157"/>
              <a:gd name="connsiteY5" fmla="*/ 3595353 h 7315076"/>
              <a:gd name="connsiteX6" fmla="*/ 0 w 8389157"/>
              <a:gd name="connsiteY6" fmla="*/ 0 h 7315076"/>
              <a:gd name="connsiteX7" fmla="*/ 4058908 w 8389157"/>
              <a:gd name="connsiteY7" fmla="*/ 0 h 7315076"/>
              <a:gd name="connsiteX8" fmla="*/ 2028321 w 8389157"/>
              <a:gd name="connsiteY8" fmla="*/ 3595353 h 7315076"/>
              <a:gd name="connsiteX9" fmla="*/ 4330249 w 8389157"/>
              <a:gd name="connsiteY9" fmla="*/ 0 h 7315076"/>
              <a:gd name="connsiteX10" fmla="*/ 8389157 w 8389157"/>
              <a:gd name="connsiteY10" fmla="*/ 0 h 7315076"/>
              <a:gd name="connsiteX11" fmla="*/ 6358570 w 8389157"/>
              <a:gd name="connsiteY11" fmla="*/ 3595353 h 731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9157" h="7315076">
                <a:moveTo>
                  <a:pt x="2182082" y="3719723"/>
                </a:moveTo>
                <a:lnTo>
                  <a:pt x="6229680" y="3719723"/>
                </a:lnTo>
                <a:lnTo>
                  <a:pt x="4205881" y="7315076"/>
                </a:lnTo>
                <a:close/>
                <a:moveTo>
                  <a:pt x="4194578" y="0"/>
                </a:moveTo>
                <a:lnTo>
                  <a:pt x="6218377" y="3595353"/>
                </a:lnTo>
                <a:lnTo>
                  <a:pt x="2170779" y="3595353"/>
                </a:lnTo>
                <a:close/>
                <a:moveTo>
                  <a:pt x="0" y="0"/>
                </a:moveTo>
                <a:lnTo>
                  <a:pt x="4058908" y="0"/>
                </a:lnTo>
                <a:lnTo>
                  <a:pt x="2028321" y="3595353"/>
                </a:lnTo>
                <a:close/>
                <a:moveTo>
                  <a:pt x="4330249" y="0"/>
                </a:moveTo>
                <a:lnTo>
                  <a:pt x="8389157" y="0"/>
                </a:lnTo>
                <a:lnTo>
                  <a:pt x="6358570" y="359535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AF47E-68AB-774B-A4BE-863237BD685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096130-A7E0-2644-98A2-D409BE440FF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1DFCE65-1D6F-B842-AE7F-259A0BC0B4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6836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10460736" y="2301970"/>
            <a:ext cx="7827263" cy="7986618"/>
          </a:xfrm>
          <a:custGeom>
            <a:avLst/>
            <a:gdLst>
              <a:gd name="T0" fmla="*/ 2840 w 4177"/>
              <a:gd name="T1" fmla="*/ 704 h 4262"/>
              <a:gd name="T2" fmla="*/ 2804 w 4177"/>
              <a:gd name="T3" fmla="*/ 586 h 4262"/>
              <a:gd name="T4" fmla="*/ 2798 w 4177"/>
              <a:gd name="T5" fmla="*/ 465 h 4262"/>
              <a:gd name="T6" fmla="*/ 2820 w 4177"/>
              <a:gd name="T7" fmla="*/ 348 h 4262"/>
              <a:gd name="T8" fmla="*/ 2870 w 4177"/>
              <a:gd name="T9" fmla="*/ 237 h 4262"/>
              <a:gd name="T10" fmla="*/ 2946 w 4177"/>
              <a:gd name="T11" fmla="*/ 142 h 4262"/>
              <a:gd name="T12" fmla="*/ 3045 w 4177"/>
              <a:gd name="T13" fmla="*/ 67 h 4262"/>
              <a:gd name="T14" fmla="*/ 3160 w 4177"/>
              <a:gd name="T15" fmla="*/ 18 h 4262"/>
              <a:gd name="T16" fmla="*/ 3280 w 4177"/>
              <a:gd name="T17" fmla="*/ 0 h 4262"/>
              <a:gd name="T18" fmla="*/ 3400 w 4177"/>
              <a:gd name="T19" fmla="*/ 11 h 4262"/>
              <a:gd name="T20" fmla="*/ 3513 w 4177"/>
              <a:gd name="T21" fmla="*/ 51 h 4262"/>
              <a:gd name="T22" fmla="*/ 3613 w 4177"/>
              <a:gd name="T23" fmla="*/ 116 h 4262"/>
              <a:gd name="T24" fmla="*/ 3698 w 4177"/>
              <a:gd name="T25" fmla="*/ 207 h 4262"/>
              <a:gd name="T26" fmla="*/ 4177 w 4177"/>
              <a:gd name="T27" fmla="*/ 4262 h 4262"/>
              <a:gd name="T28" fmla="*/ 2441 w 4177"/>
              <a:gd name="T29" fmla="*/ 2118 h 4262"/>
              <a:gd name="T30" fmla="*/ 2411 w 4177"/>
              <a:gd name="T31" fmla="*/ 1999 h 4262"/>
              <a:gd name="T32" fmla="*/ 2411 w 4177"/>
              <a:gd name="T33" fmla="*/ 1878 h 4262"/>
              <a:gd name="T34" fmla="*/ 2439 w 4177"/>
              <a:gd name="T35" fmla="*/ 1761 h 4262"/>
              <a:gd name="T36" fmla="*/ 2495 w 4177"/>
              <a:gd name="T37" fmla="*/ 1654 h 4262"/>
              <a:gd name="T38" fmla="*/ 2574 w 4177"/>
              <a:gd name="T39" fmla="*/ 1562 h 4262"/>
              <a:gd name="T40" fmla="*/ 2679 w 4177"/>
              <a:gd name="T41" fmla="*/ 1491 h 4262"/>
              <a:gd name="T42" fmla="*/ 2796 w 4177"/>
              <a:gd name="T43" fmla="*/ 1449 h 4262"/>
              <a:gd name="T44" fmla="*/ 2916 w 4177"/>
              <a:gd name="T45" fmla="*/ 1437 h 4262"/>
              <a:gd name="T46" fmla="*/ 3034 w 4177"/>
              <a:gd name="T47" fmla="*/ 1454 h 4262"/>
              <a:gd name="T48" fmla="*/ 3145 w 4177"/>
              <a:gd name="T49" fmla="*/ 1498 h 4262"/>
              <a:gd name="T50" fmla="*/ 3243 w 4177"/>
              <a:gd name="T51" fmla="*/ 1569 h 4262"/>
              <a:gd name="T52" fmla="*/ 3323 w 4177"/>
              <a:gd name="T53" fmla="*/ 1664 h 4262"/>
              <a:gd name="T54" fmla="*/ 641 w 4177"/>
              <a:gd name="T55" fmla="*/ 1114 h 4262"/>
              <a:gd name="T56" fmla="*/ 593 w 4177"/>
              <a:gd name="T57" fmla="*/ 997 h 4262"/>
              <a:gd name="T58" fmla="*/ 575 w 4177"/>
              <a:gd name="T59" fmla="*/ 877 h 4262"/>
              <a:gd name="T60" fmla="*/ 586 w 4177"/>
              <a:gd name="T61" fmla="*/ 758 h 4262"/>
              <a:gd name="T62" fmla="*/ 625 w 4177"/>
              <a:gd name="T63" fmla="*/ 644 h 4262"/>
              <a:gd name="T64" fmla="*/ 690 w 4177"/>
              <a:gd name="T65" fmla="*/ 543 h 4262"/>
              <a:gd name="T66" fmla="*/ 781 w 4177"/>
              <a:gd name="T67" fmla="*/ 458 h 4262"/>
              <a:gd name="T68" fmla="*/ 892 w 4177"/>
              <a:gd name="T69" fmla="*/ 397 h 4262"/>
              <a:gd name="T70" fmla="*/ 1011 w 4177"/>
              <a:gd name="T71" fmla="*/ 368 h 4262"/>
              <a:gd name="T72" fmla="*/ 1130 w 4177"/>
              <a:gd name="T73" fmla="*/ 368 h 4262"/>
              <a:gd name="T74" fmla="*/ 1246 w 4177"/>
              <a:gd name="T75" fmla="*/ 396 h 4262"/>
              <a:gd name="T76" fmla="*/ 1353 w 4177"/>
              <a:gd name="T77" fmla="*/ 451 h 4262"/>
              <a:gd name="T78" fmla="*/ 1445 w 4177"/>
              <a:gd name="T79" fmla="*/ 532 h 4262"/>
              <a:gd name="T80" fmla="*/ 3602 w 4177"/>
              <a:gd name="T81" fmla="*/ 4262 h 4262"/>
              <a:gd name="T82" fmla="*/ 42 w 4177"/>
              <a:gd name="T83" fmla="*/ 2181 h 4262"/>
              <a:gd name="T84" fmla="*/ 7 w 4177"/>
              <a:gd name="T85" fmla="*/ 2062 h 4262"/>
              <a:gd name="T86" fmla="*/ 1 w 4177"/>
              <a:gd name="T87" fmla="*/ 1941 h 4262"/>
              <a:gd name="T88" fmla="*/ 23 w 4177"/>
              <a:gd name="T89" fmla="*/ 1824 h 4262"/>
              <a:gd name="T90" fmla="*/ 73 w 4177"/>
              <a:gd name="T91" fmla="*/ 1715 h 4262"/>
              <a:gd name="T92" fmla="*/ 148 w 4177"/>
              <a:gd name="T93" fmla="*/ 1619 h 4262"/>
              <a:gd name="T94" fmla="*/ 247 w 4177"/>
              <a:gd name="T95" fmla="*/ 1543 h 4262"/>
              <a:gd name="T96" fmla="*/ 363 w 4177"/>
              <a:gd name="T97" fmla="*/ 1494 h 4262"/>
              <a:gd name="T98" fmla="*/ 483 w 4177"/>
              <a:gd name="T99" fmla="*/ 1476 h 4262"/>
              <a:gd name="T100" fmla="*/ 602 w 4177"/>
              <a:gd name="T101" fmla="*/ 1488 h 4262"/>
              <a:gd name="T102" fmla="*/ 716 w 4177"/>
              <a:gd name="T103" fmla="*/ 1527 h 4262"/>
              <a:gd name="T104" fmla="*/ 816 w 4177"/>
              <a:gd name="T105" fmla="*/ 1592 h 4262"/>
              <a:gd name="T106" fmla="*/ 901 w 4177"/>
              <a:gd name="T107" fmla="*/ 1683 h 4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7" h="4262">
                <a:moveTo>
                  <a:pt x="4177" y="1036"/>
                </a:moveTo>
                <a:lnTo>
                  <a:pt x="4177" y="3034"/>
                </a:lnTo>
                <a:lnTo>
                  <a:pt x="2863" y="749"/>
                </a:lnTo>
                <a:lnTo>
                  <a:pt x="2850" y="727"/>
                </a:lnTo>
                <a:lnTo>
                  <a:pt x="2840" y="704"/>
                </a:lnTo>
                <a:lnTo>
                  <a:pt x="2830" y="681"/>
                </a:lnTo>
                <a:lnTo>
                  <a:pt x="2822" y="657"/>
                </a:lnTo>
                <a:lnTo>
                  <a:pt x="2814" y="634"/>
                </a:lnTo>
                <a:lnTo>
                  <a:pt x="2808" y="609"/>
                </a:lnTo>
                <a:lnTo>
                  <a:pt x="2804" y="586"/>
                </a:lnTo>
                <a:lnTo>
                  <a:pt x="2800" y="562"/>
                </a:lnTo>
                <a:lnTo>
                  <a:pt x="2798" y="538"/>
                </a:lnTo>
                <a:lnTo>
                  <a:pt x="2797" y="513"/>
                </a:lnTo>
                <a:lnTo>
                  <a:pt x="2797" y="489"/>
                </a:lnTo>
                <a:lnTo>
                  <a:pt x="2798" y="465"/>
                </a:lnTo>
                <a:lnTo>
                  <a:pt x="2800" y="441"/>
                </a:lnTo>
                <a:lnTo>
                  <a:pt x="2804" y="417"/>
                </a:lnTo>
                <a:lnTo>
                  <a:pt x="2808" y="393"/>
                </a:lnTo>
                <a:lnTo>
                  <a:pt x="2814" y="370"/>
                </a:lnTo>
                <a:lnTo>
                  <a:pt x="2820" y="348"/>
                </a:lnTo>
                <a:lnTo>
                  <a:pt x="2828" y="324"/>
                </a:lnTo>
                <a:lnTo>
                  <a:pt x="2837" y="302"/>
                </a:lnTo>
                <a:lnTo>
                  <a:pt x="2847" y="280"/>
                </a:lnTo>
                <a:lnTo>
                  <a:pt x="2858" y="259"/>
                </a:lnTo>
                <a:lnTo>
                  <a:pt x="2870" y="237"/>
                </a:lnTo>
                <a:lnTo>
                  <a:pt x="2883" y="217"/>
                </a:lnTo>
                <a:lnTo>
                  <a:pt x="2897" y="198"/>
                </a:lnTo>
                <a:lnTo>
                  <a:pt x="2913" y="179"/>
                </a:lnTo>
                <a:lnTo>
                  <a:pt x="2929" y="161"/>
                </a:lnTo>
                <a:lnTo>
                  <a:pt x="2946" y="142"/>
                </a:lnTo>
                <a:lnTo>
                  <a:pt x="2964" y="125"/>
                </a:lnTo>
                <a:lnTo>
                  <a:pt x="2982" y="109"/>
                </a:lnTo>
                <a:lnTo>
                  <a:pt x="3002" y="94"/>
                </a:lnTo>
                <a:lnTo>
                  <a:pt x="3023" y="80"/>
                </a:lnTo>
                <a:lnTo>
                  <a:pt x="3045" y="67"/>
                </a:lnTo>
                <a:lnTo>
                  <a:pt x="3068" y="55"/>
                </a:lnTo>
                <a:lnTo>
                  <a:pt x="3090" y="43"/>
                </a:lnTo>
                <a:lnTo>
                  <a:pt x="3113" y="33"/>
                </a:lnTo>
                <a:lnTo>
                  <a:pt x="3137" y="25"/>
                </a:lnTo>
                <a:lnTo>
                  <a:pt x="3160" y="18"/>
                </a:lnTo>
                <a:lnTo>
                  <a:pt x="3184" y="12"/>
                </a:lnTo>
                <a:lnTo>
                  <a:pt x="3208" y="7"/>
                </a:lnTo>
                <a:lnTo>
                  <a:pt x="3232" y="4"/>
                </a:lnTo>
                <a:lnTo>
                  <a:pt x="3256" y="1"/>
                </a:lnTo>
                <a:lnTo>
                  <a:pt x="3280" y="0"/>
                </a:lnTo>
                <a:lnTo>
                  <a:pt x="3304" y="0"/>
                </a:lnTo>
                <a:lnTo>
                  <a:pt x="3328" y="1"/>
                </a:lnTo>
                <a:lnTo>
                  <a:pt x="3353" y="4"/>
                </a:lnTo>
                <a:lnTo>
                  <a:pt x="3376" y="7"/>
                </a:lnTo>
                <a:lnTo>
                  <a:pt x="3400" y="11"/>
                </a:lnTo>
                <a:lnTo>
                  <a:pt x="3423" y="17"/>
                </a:lnTo>
                <a:lnTo>
                  <a:pt x="3446" y="24"/>
                </a:lnTo>
                <a:lnTo>
                  <a:pt x="3468" y="32"/>
                </a:lnTo>
                <a:lnTo>
                  <a:pt x="3491" y="40"/>
                </a:lnTo>
                <a:lnTo>
                  <a:pt x="3513" y="51"/>
                </a:lnTo>
                <a:lnTo>
                  <a:pt x="3534" y="62"/>
                </a:lnTo>
                <a:lnTo>
                  <a:pt x="3555" y="74"/>
                </a:lnTo>
                <a:lnTo>
                  <a:pt x="3575" y="87"/>
                </a:lnTo>
                <a:lnTo>
                  <a:pt x="3594" y="101"/>
                </a:lnTo>
                <a:lnTo>
                  <a:pt x="3613" y="116"/>
                </a:lnTo>
                <a:lnTo>
                  <a:pt x="3633" y="132"/>
                </a:lnTo>
                <a:lnTo>
                  <a:pt x="3650" y="150"/>
                </a:lnTo>
                <a:lnTo>
                  <a:pt x="3667" y="168"/>
                </a:lnTo>
                <a:lnTo>
                  <a:pt x="3683" y="187"/>
                </a:lnTo>
                <a:lnTo>
                  <a:pt x="3698" y="207"/>
                </a:lnTo>
                <a:lnTo>
                  <a:pt x="3712" y="227"/>
                </a:lnTo>
                <a:lnTo>
                  <a:pt x="3725" y="250"/>
                </a:lnTo>
                <a:lnTo>
                  <a:pt x="4177" y="1036"/>
                </a:lnTo>
                <a:close/>
                <a:moveTo>
                  <a:pt x="4177" y="3148"/>
                </a:moveTo>
                <a:lnTo>
                  <a:pt x="4177" y="4262"/>
                </a:lnTo>
                <a:lnTo>
                  <a:pt x="3668" y="4262"/>
                </a:lnTo>
                <a:lnTo>
                  <a:pt x="2474" y="2187"/>
                </a:lnTo>
                <a:lnTo>
                  <a:pt x="2462" y="2163"/>
                </a:lnTo>
                <a:lnTo>
                  <a:pt x="2450" y="2141"/>
                </a:lnTo>
                <a:lnTo>
                  <a:pt x="2441" y="2118"/>
                </a:lnTo>
                <a:lnTo>
                  <a:pt x="2432" y="2095"/>
                </a:lnTo>
                <a:lnTo>
                  <a:pt x="2425" y="2070"/>
                </a:lnTo>
                <a:lnTo>
                  <a:pt x="2419" y="2047"/>
                </a:lnTo>
                <a:lnTo>
                  <a:pt x="2415" y="2023"/>
                </a:lnTo>
                <a:lnTo>
                  <a:pt x="2411" y="1999"/>
                </a:lnTo>
                <a:lnTo>
                  <a:pt x="2409" y="1974"/>
                </a:lnTo>
                <a:lnTo>
                  <a:pt x="2408" y="1950"/>
                </a:lnTo>
                <a:lnTo>
                  <a:pt x="2408" y="1926"/>
                </a:lnTo>
                <a:lnTo>
                  <a:pt x="2409" y="1902"/>
                </a:lnTo>
                <a:lnTo>
                  <a:pt x="2411" y="1878"/>
                </a:lnTo>
                <a:lnTo>
                  <a:pt x="2414" y="1854"/>
                </a:lnTo>
                <a:lnTo>
                  <a:pt x="2419" y="1831"/>
                </a:lnTo>
                <a:lnTo>
                  <a:pt x="2425" y="1808"/>
                </a:lnTo>
                <a:lnTo>
                  <a:pt x="2431" y="1784"/>
                </a:lnTo>
                <a:lnTo>
                  <a:pt x="2439" y="1761"/>
                </a:lnTo>
                <a:lnTo>
                  <a:pt x="2448" y="1739"/>
                </a:lnTo>
                <a:lnTo>
                  <a:pt x="2458" y="1718"/>
                </a:lnTo>
                <a:lnTo>
                  <a:pt x="2470" y="1696"/>
                </a:lnTo>
                <a:lnTo>
                  <a:pt x="2482" y="1675"/>
                </a:lnTo>
                <a:lnTo>
                  <a:pt x="2495" y="1654"/>
                </a:lnTo>
                <a:lnTo>
                  <a:pt x="2509" y="1635"/>
                </a:lnTo>
                <a:lnTo>
                  <a:pt x="2524" y="1616"/>
                </a:lnTo>
                <a:lnTo>
                  <a:pt x="2540" y="1597"/>
                </a:lnTo>
                <a:lnTo>
                  <a:pt x="2557" y="1579"/>
                </a:lnTo>
                <a:lnTo>
                  <a:pt x="2574" y="1562"/>
                </a:lnTo>
                <a:lnTo>
                  <a:pt x="2593" y="1547"/>
                </a:lnTo>
                <a:lnTo>
                  <a:pt x="2614" y="1531"/>
                </a:lnTo>
                <a:lnTo>
                  <a:pt x="2635" y="1517"/>
                </a:lnTo>
                <a:lnTo>
                  <a:pt x="2656" y="1504"/>
                </a:lnTo>
                <a:lnTo>
                  <a:pt x="2679" y="1491"/>
                </a:lnTo>
                <a:lnTo>
                  <a:pt x="2701" y="1480"/>
                </a:lnTo>
                <a:lnTo>
                  <a:pt x="2724" y="1471"/>
                </a:lnTo>
                <a:lnTo>
                  <a:pt x="2748" y="1462"/>
                </a:lnTo>
                <a:lnTo>
                  <a:pt x="2772" y="1455"/>
                </a:lnTo>
                <a:lnTo>
                  <a:pt x="2796" y="1449"/>
                </a:lnTo>
                <a:lnTo>
                  <a:pt x="2819" y="1444"/>
                </a:lnTo>
                <a:lnTo>
                  <a:pt x="2843" y="1441"/>
                </a:lnTo>
                <a:lnTo>
                  <a:pt x="2867" y="1439"/>
                </a:lnTo>
                <a:lnTo>
                  <a:pt x="2891" y="1437"/>
                </a:lnTo>
                <a:lnTo>
                  <a:pt x="2916" y="1437"/>
                </a:lnTo>
                <a:lnTo>
                  <a:pt x="2940" y="1438"/>
                </a:lnTo>
                <a:lnTo>
                  <a:pt x="2964" y="1441"/>
                </a:lnTo>
                <a:lnTo>
                  <a:pt x="2987" y="1444"/>
                </a:lnTo>
                <a:lnTo>
                  <a:pt x="3010" y="1449"/>
                </a:lnTo>
                <a:lnTo>
                  <a:pt x="3034" y="1454"/>
                </a:lnTo>
                <a:lnTo>
                  <a:pt x="3057" y="1461"/>
                </a:lnTo>
                <a:lnTo>
                  <a:pt x="3080" y="1469"/>
                </a:lnTo>
                <a:lnTo>
                  <a:pt x="3102" y="1478"/>
                </a:lnTo>
                <a:lnTo>
                  <a:pt x="3124" y="1487"/>
                </a:lnTo>
                <a:lnTo>
                  <a:pt x="3145" y="1498"/>
                </a:lnTo>
                <a:lnTo>
                  <a:pt x="3166" y="1511"/>
                </a:lnTo>
                <a:lnTo>
                  <a:pt x="3186" y="1524"/>
                </a:lnTo>
                <a:lnTo>
                  <a:pt x="3206" y="1538"/>
                </a:lnTo>
                <a:lnTo>
                  <a:pt x="3225" y="1553"/>
                </a:lnTo>
                <a:lnTo>
                  <a:pt x="3243" y="1569"/>
                </a:lnTo>
                <a:lnTo>
                  <a:pt x="3261" y="1586"/>
                </a:lnTo>
                <a:lnTo>
                  <a:pt x="3278" y="1605"/>
                </a:lnTo>
                <a:lnTo>
                  <a:pt x="3294" y="1624"/>
                </a:lnTo>
                <a:lnTo>
                  <a:pt x="3309" y="1644"/>
                </a:lnTo>
                <a:lnTo>
                  <a:pt x="3323" y="1664"/>
                </a:lnTo>
                <a:lnTo>
                  <a:pt x="3336" y="1686"/>
                </a:lnTo>
                <a:lnTo>
                  <a:pt x="4177" y="3148"/>
                </a:lnTo>
                <a:close/>
                <a:moveTo>
                  <a:pt x="3602" y="4262"/>
                </a:moveTo>
                <a:lnTo>
                  <a:pt x="2452" y="4262"/>
                </a:lnTo>
                <a:lnTo>
                  <a:pt x="641" y="1114"/>
                </a:lnTo>
                <a:lnTo>
                  <a:pt x="629" y="1090"/>
                </a:lnTo>
                <a:lnTo>
                  <a:pt x="618" y="1068"/>
                </a:lnTo>
                <a:lnTo>
                  <a:pt x="608" y="1045"/>
                </a:lnTo>
                <a:lnTo>
                  <a:pt x="600" y="1022"/>
                </a:lnTo>
                <a:lnTo>
                  <a:pt x="593" y="997"/>
                </a:lnTo>
                <a:lnTo>
                  <a:pt x="587" y="973"/>
                </a:lnTo>
                <a:lnTo>
                  <a:pt x="582" y="950"/>
                </a:lnTo>
                <a:lnTo>
                  <a:pt x="579" y="926"/>
                </a:lnTo>
                <a:lnTo>
                  <a:pt x="576" y="901"/>
                </a:lnTo>
                <a:lnTo>
                  <a:pt x="575" y="877"/>
                </a:lnTo>
                <a:lnTo>
                  <a:pt x="575" y="853"/>
                </a:lnTo>
                <a:lnTo>
                  <a:pt x="576" y="829"/>
                </a:lnTo>
                <a:lnTo>
                  <a:pt x="579" y="804"/>
                </a:lnTo>
                <a:lnTo>
                  <a:pt x="582" y="781"/>
                </a:lnTo>
                <a:lnTo>
                  <a:pt x="586" y="758"/>
                </a:lnTo>
                <a:lnTo>
                  <a:pt x="592" y="734"/>
                </a:lnTo>
                <a:lnTo>
                  <a:pt x="599" y="711"/>
                </a:lnTo>
                <a:lnTo>
                  <a:pt x="607" y="688"/>
                </a:lnTo>
                <a:lnTo>
                  <a:pt x="615" y="666"/>
                </a:lnTo>
                <a:lnTo>
                  <a:pt x="625" y="644"/>
                </a:lnTo>
                <a:lnTo>
                  <a:pt x="636" y="622"/>
                </a:lnTo>
                <a:lnTo>
                  <a:pt x="648" y="602"/>
                </a:lnTo>
                <a:lnTo>
                  <a:pt x="661" y="581"/>
                </a:lnTo>
                <a:lnTo>
                  <a:pt x="675" y="562"/>
                </a:lnTo>
                <a:lnTo>
                  <a:pt x="690" y="543"/>
                </a:lnTo>
                <a:lnTo>
                  <a:pt x="707" y="524"/>
                </a:lnTo>
                <a:lnTo>
                  <a:pt x="724" y="506"/>
                </a:lnTo>
                <a:lnTo>
                  <a:pt x="742" y="489"/>
                </a:lnTo>
                <a:lnTo>
                  <a:pt x="761" y="474"/>
                </a:lnTo>
                <a:lnTo>
                  <a:pt x="781" y="458"/>
                </a:lnTo>
                <a:lnTo>
                  <a:pt x="801" y="444"/>
                </a:lnTo>
                <a:lnTo>
                  <a:pt x="823" y="430"/>
                </a:lnTo>
                <a:lnTo>
                  <a:pt x="845" y="418"/>
                </a:lnTo>
                <a:lnTo>
                  <a:pt x="869" y="407"/>
                </a:lnTo>
                <a:lnTo>
                  <a:pt x="892" y="397"/>
                </a:lnTo>
                <a:lnTo>
                  <a:pt x="915" y="389"/>
                </a:lnTo>
                <a:lnTo>
                  <a:pt x="938" y="382"/>
                </a:lnTo>
                <a:lnTo>
                  <a:pt x="962" y="376"/>
                </a:lnTo>
                <a:lnTo>
                  <a:pt x="986" y="371"/>
                </a:lnTo>
                <a:lnTo>
                  <a:pt x="1011" y="368"/>
                </a:lnTo>
                <a:lnTo>
                  <a:pt x="1035" y="365"/>
                </a:lnTo>
                <a:lnTo>
                  <a:pt x="1059" y="364"/>
                </a:lnTo>
                <a:lnTo>
                  <a:pt x="1083" y="364"/>
                </a:lnTo>
                <a:lnTo>
                  <a:pt x="1106" y="365"/>
                </a:lnTo>
                <a:lnTo>
                  <a:pt x="1130" y="368"/>
                </a:lnTo>
                <a:lnTo>
                  <a:pt x="1155" y="371"/>
                </a:lnTo>
                <a:lnTo>
                  <a:pt x="1178" y="376"/>
                </a:lnTo>
                <a:lnTo>
                  <a:pt x="1201" y="381"/>
                </a:lnTo>
                <a:lnTo>
                  <a:pt x="1224" y="388"/>
                </a:lnTo>
                <a:lnTo>
                  <a:pt x="1246" y="396"/>
                </a:lnTo>
                <a:lnTo>
                  <a:pt x="1268" y="404"/>
                </a:lnTo>
                <a:lnTo>
                  <a:pt x="1291" y="414"/>
                </a:lnTo>
                <a:lnTo>
                  <a:pt x="1312" y="425"/>
                </a:lnTo>
                <a:lnTo>
                  <a:pt x="1333" y="438"/>
                </a:lnTo>
                <a:lnTo>
                  <a:pt x="1353" y="451"/>
                </a:lnTo>
                <a:lnTo>
                  <a:pt x="1373" y="465"/>
                </a:lnTo>
                <a:lnTo>
                  <a:pt x="1392" y="480"/>
                </a:lnTo>
                <a:lnTo>
                  <a:pt x="1410" y="496"/>
                </a:lnTo>
                <a:lnTo>
                  <a:pt x="1427" y="513"/>
                </a:lnTo>
                <a:lnTo>
                  <a:pt x="1445" y="532"/>
                </a:lnTo>
                <a:lnTo>
                  <a:pt x="1461" y="551"/>
                </a:lnTo>
                <a:lnTo>
                  <a:pt x="1476" y="571"/>
                </a:lnTo>
                <a:lnTo>
                  <a:pt x="1490" y="591"/>
                </a:lnTo>
                <a:lnTo>
                  <a:pt x="1504" y="613"/>
                </a:lnTo>
                <a:lnTo>
                  <a:pt x="3602" y="4262"/>
                </a:lnTo>
                <a:close/>
                <a:moveTo>
                  <a:pt x="2387" y="4262"/>
                </a:moveTo>
                <a:lnTo>
                  <a:pt x="1237" y="4262"/>
                </a:lnTo>
                <a:lnTo>
                  <a:pt x="65" y="2226"/>
                </a:lnTo>
                <a:lnTo>
                  <a:pt x="53" y="2203"/>
                </a:lnTo>
                <a:lnTo>
                  <a:pt x="42" y="2181"/>
                </a:lnTo>
                <a:lnTo>
                  <a:pt x="33" y="2157"/>
                </a:lnTo>
                <a:lnTo>
                  <a:pt x="24" y="2134"/>
                </a:lnTo>
                <a:lnTo>
                  <a:pt x="17" y="2110"/>
                </a:lnTo>
                <a:lnTo>
                  <a:pt x="11" y="2086"/>
                </a:lnTo>
                <a:lnTo>
                  <a:pt x="7" y="2062"/>
                </a:lnTo>
                <a:lnTo>
                  <a:pt x="3" y="2038"/>
                </a:lnTo>
                <a:lnTo>
                  <a:pt x="1" y="2014"/>
                </a:lnTo>
                <a:lnTo>
                  <a:pt x="0" y="1990"/>
                </a:lnTo>
                <a:lnTo>
                  <a:pt x="0" y="1965"/>
                </a:lnTo>
                <a:lnTo>
                  <a:pt x="1" y="1941"/>
                </a:lnTo>
                <a:lnTo>
                  <a:pt x="3" y="1917"/>
                </a:lnTo>
                <a:lnTo>
                  <a:pt x="6" y="1894"/>
                </a:lnTo>
                <a:lnTo>
                  <a:pt x="11" y="1870"/>
                </a:lnTo>
                <a:lnTo>
                  <a:pt x="16" y="1846"/>
                </a:lnTo>
                <a:lnTo>
                  <a:pt x="23" y="1824"/>
                </a:lnTo>
                <a:lnTo>
                  <a:pt x="31" y="1801"/>
                </a:lnTo>
                <a:lnTo>
                  <a:pt x="40" y="1778"/>
                </a:lnTo>
                <a:lnTo>
                  <a:pt x="50" y="1756"/>
                </a:lnTo>
                <a:lnTo>
                  <a:pt x="61" y="1735"/>
                </a:lnTo>
                <a:lnTo>
                  <a:pt x="73" y="1715"/>
                </a:lnTo>
                <a:lnTo>
                  <a:pt x="86" y="1693"/>
                </a:lnTo>
                <a:lnTo>
                  <a:pt x="100" y="1674"/>
                </a:lnTo>
                <a:lnTo>
                  <a:pt x="115" y="1655"/>
                </a:lnTo>
                <a:lnTo>
                  <a:pt x="132" y="1637"/>
                </a:lnTo>
                <a:lnTo>
                  <a:pt x="148" y="1619"/>
                </a:lnTo>
                <a:lnTo>
                  <a:pt x="166" y="1602"/>
                </a:lnTo>
                <a:lnTo>
                  <a:pt x="185" y="1585"/>
                </a:lnTo>
                <a:lnTo>
                  <a:pt x="205" y="1570"/>
                </a:lnTo>
                <a:lnTo>
                  <a:pt x="226" y="1556"/>
                </a:lnTo>
                <a:lnTo>
                  <a:pt x="247" y="1543"/>
                </a:lnTo>
                <a:lnTo>
                  <a:pt x="271" y="1531"/>
                </a:lnTo>
                <a:lnTo>
                  <a:pt x="293" y="1520"/>
                </a:lnTo>
                <a:lnTo>
                  <a:pt x="316" y="1510"/>
                </a:lnTo>
                <a:lnTo>
                  <a:pt x="339" y="1502"/>
                </a:lnTo>
                <a:lnTo>
                  <a:pt x="363" y="1494"/>
                </a:lnTo>
                <a:lnTo>
                  <a:pt x="387" y="1488"/>
                </a:lnTo>
                <a:lnTo>
                  <a:pt x="411" y="1483"/>
                </a:lnTo>
                <a:lnTo>
                  <a:pt x="435" y="1480"/>
                </a:lnTo>
                <a:lnTo>
                  <a:pt x="459" y="1477"/>
                </a:lnTo>
                <a:lnTo>
                  <a:pt x="483" y="1476"/>
                </a:lnTo>
                <a:lnTo>
                  <a:pt x="507" y="1476"/>
                </a:lnTo>
                <a:lnTo>
                  <a:pt x="531" y="1477"/>
                </a:lnTo>
                <a:lnTo>
                  <a:pt x="555" y="1480"/>
                </a:lnTo>
                <a:lnTo>
                  <a:pt x="579" y="1483"/>
                </a:lnTo>
                <a:lnTo>
                  <a:pt x="602" y="1488"/>
                </a:lnTo>
                <a:lnTo>
                  <a:pt x="626" y="1493"/>
                </a:lnTo>
                <a:lnTo>
                  <a:pt x="648" y="1500"/>
                </a:lnTo>
                <a:lnTo>
                  <a:pt x="671" y="1509"/>
                </a:lnTo>
                <a:lnTo>
                  <a:pt x="693" y="1517"/>
                </a:lnTo>
                <a:lnTo>
                  <a:pt x="716" y="1527"/>
                </a:lnTo>
                <a:lnTo>
                  <a:pt x="737" y="1538"/>
                </a:lnTo>
                <a:lnTo>
                  <a:pt x="757" y="1550"/>
                </a:lnTo>
                <a:lnTo>
                  <a:pt x="778" y="1563"/>
                </a:lnTo>
                <a:lnTo>
                  <a:pt x="797" y="1577"/>
                </a:lnTo>
                <a:lnTo>
                  <a:pt x="816" y="1592"/>
                </a:lnTo>
                <a:lnTo>
                  <a:pt x="834" y="1609"/>
                </a:lnTo>
                <a:lnTo>
                  <a:pt x="853" y="1626"/>
                </a:lnTo>
                <a:lnTo>
                  <a:pt x="870" y="1644"/>
                </a:lnTo>
                <a:lnTo>
                  <a:pt x="885" y="1663"/>
                </a:lnTo>
                <a:lnTo>
                  <a:pt x="901" y="1683"/>
                </a:lnTo>
                <a:lnTo>
                  <a:pt x="915" y="1704"/>
                </a:lnTo>
                <a:lnTo>
                  <a:pt x="928" y="1726"/>
                </a:lnTo>
                <a:lnTo>
                  <a:pt x="2387" y="42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3CB47-6ABA-C64F-AF91-871F96B1610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9BD81C-2CA0-C04F-A1A9-739E33D1D657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9188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570720" y="1700378"/>
            <a:ext cx="8717279" cy="8588210"/>
          </a:xfrm>
          <a:custGeom>
            <a:avLst/>
            <a:gdLst>
              <a:gd name="T0" fmla="*/ 1001 w 4390"/>
              <a:gd name="T1" fmla="*/ 4326 h 4326"/>
              <a:gd name="T2" fmla="*/ 1648 w 4390"/>
              <a:gd name="T3" fmla="*/ 4326 h 4326"/>
              <a:gd name="T4" fmla="*/ 485 w 4390"/>
              <a:gd name="T5" fmla="*/ 2305 h 4326"/>
              <a:gd name="T6" fmla="*/ 0 w 4390"/>
              <a:gd name="T7" fmla="*/ 2586 h 4326"/>
              <a:gd name="T8" fmla="*/ 1001 w 4390"/>
              <a:gd name="T9" fmla="*/ 4326 h 4326"/>
              <a:gd name="T10" fmla="*/ 1714 w 4390"/>
              <a:gd name="T11" fmla="*/ 4326 h 4326"/>
              <a:gd name="T12" fmla="*/ 2360 w 4390"/>
              <a:gd name="T13" fmla="*/ 4326 h 4326"/>
              <a:gd name="T14" fmla="*/ 646 w 4390"/>
              <a:gd name="T15" fmla="*/ 1346 h 4326"/>
              <a:gd name="T16" fmla="*/ 161 w 4390"/>
              <a:gd name="T17" fmla="*/ 1628 h 4326"/>
              <a:gd name="T18" fmla="*/ 1714 w 4390"/>
              <a:gd name="T19" fmla="*/ 4326 h 4326"/>
              <a:gd name="T20" fmla="*/ 2426 w 4390"/>
              <a:gd name="T21" fmla="*/ 4326 h 4326"/>
              <a:gd name="T22" fmla="*/ 3073 w 4390"/>
              <a:gd name="T23" fmla="*/ 4326 h 4326"/>
              <a:gd name="T24" fmla="*/ 1405 w 4390"/>
              <a:gd name="T25" fmla="*/ 1426 h 4326"/>
              <a:gd name="T26" fmla="*/ 919 w 4390"/>
              <a:gd name="T27" fmla="*/ 1708 h 4326"/>
              <a:gd name="T28" fmla="*/ 2426 w 4390"/>
              <a:gd name="T29" fmla="*/ 4326 h 4326"/>
              <a:gd name="T30" fmla="*/ 3138 w 4390"/>
              <a:gd name="T31" fmla="*/ 4326 h 4326"/>
              <a:gd name="T32" fmla="*/ 3785 w 4390"/>
              <a:gd name="T33" fmla="*/ 4326 h 4326"/>
              <a:gd name="T34" fmla="*/ 1391 w 4390"/>
              <a:gd name="T35" fmla="*/ 165 h 4326"/>
              <a:gd name="T36" fmla="*/ 906 w 4390"/>
              <a:gd name="T37" fmla="*/ 446 h 4326"/>
              <a:gd name="T38" fmla="*/ 3138 w 4390"/>
              <a:gd name="T39" fmla="*/ 4326 h 4326"/>
              <a:gd name="T40" fmla="*/ 3850 w 4390"/>
              <a:gd name="T41" fmla="*/ 4326 h 4326"/>
              <a:gd name="T42" fmla="*/ 4390 w 4390"/>
              <a:gd name="T43" fmla="*/ 4326 h 4326"/>
              <a:gd name="T44" fmla="*/ 4390 w 4390"/>
              <a:gd name="T45" fmla="*/ 4138 h 4326"/>
              <a:gd name="T46" fmla="*/ 2430 w 4390"/>
              <a:gd name="T47" fmla="*/ 732 h 4326"/>
              <a:gd name="T48" fmla="*/ 1944 w 4390"/>
              <a:gd name="T49" fmla="*/ 1013 h 4326"/>
              <a:gd name="T50" fmla="*/ 3850 w 4390"/>
              <a:gd name="T51" fmla="*/ 4326 h 4326"/>
              <a:gd name="T52" fmla="*/ 4390 w 4390"/>
              <a:gd name="T53" fmla="*/ 4024 h 4326"/>
              <a:gd name="T54" fmla="*/ 4390 w 4390"/>
              <a:gd name="T55" fmla="*/ 2900 h 4326"/>
              <a:gd name="T56" fmla="*/ 2722 w 4390"/>
              <a:gd name="T57" fmla="*/ 0 h 4326"/>
              <a:gd name="T58" fmla="*/ 2236 w 4390"/>
              <a:gd name="T59" fmla="*/ 281 h 4326"/>
              <a:gd name="T60" fmla="*/ 4390 w 4390"/>
              <a:gd name="T61" fmla="*/ 4024 h 4326"/>
              <a:gd name="T62" fmla="*/ 4390 w 4390"/>
              <a:gd name="T63" fmla="*/ 2786 h 4326"/>
              <a:gd name="T64" fmla="*/ 4390 w 4390"/>
              <a:gd name="T65" fmla="*/ 1661 h 4326"/>
              <a:gd name="T66" fmla="*/ 3785 w 4390"/>
              <a:gd name="T67" fmla="*/ 611 h 4326"/>
              <a:gd name="T68" fmla="*/ 3300 w 4390"/>
              <a:gd name="T69" fmla="*/ 892 h 4326"/>
              <a:gd name="T70" fmla="*/ 4390 w 4390"/>
              <a:gd name="T71" fmla="*/ 2786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0" h="4326">
                <a:moveTo>
                  <a:pt x="1001" y="4326"/>
                </a:moveTo>
                <a:lnTo>
                  <a:pt x="1648" y="4326"/>
                </a:lnTo>
                <a:lnTo>
                  <a:pt x="485" y="2305"/>
                </a:lnTo>
                <a:lnTo>
                  <a:pt x="0" y="2586"/>
                </a:lnTo>
                <a:lnTo>
                  <a:pt x="1001" y="4326"/>
                </a:lnTo>
                <a:close/>
                <a:moveTo>
                  <a:pt x="1714" y="4326"/>
                </a:moveTo>
                <a:lnTo>
                  <a:pt x="2360" y="4326"/>
                </a:lnTo>
                <a:lnTo>
                  <a:pt x="646" y="1346"/>
                </a:lnTo>
                <a:lnTo>
                  <a:pt x="161" y="1628"/>
                </a:lnTo>
                <a:lnTo>
                  <a:pt x="1714" y="4326"/>
                </a:lnTo>
                <a:close/>
                <a:moveTo>
                  <a:pt x="2426" y="4326"/>
                </a:moveTo>
                <a:lnTo>
                  <a:pt x="3073" y="4326"/>
                </a:lnTo>
                <a:lnTo>
                  <a:pt x="1405" y="1426"/>
                </a:lnTo>
                <a:lnTo>
                  <a:pt x="919" y="1708"/>
                </a:lnTo>
                <a:lnTo>
                  <a:pt x="2426" y="4326"/>
                </a:lnTo>
                <a:close/>
                <a:moveTo>
                  <a:pt x="3138" y="4326"/>
                </a:moveTo>
                <a:lnTo>
                  <a:pt x="3785" y="4326"/>
                </a:lnTo>
                <a:lnTo>
                  <a:pt x="1391" y="165"/>
                </a:lnTo>
                <a:lnTo>
                  <a:pt x="906" y="446"/>
                </a:lnTo>
                <a:lnTo>
                  <a:pt x="3138" y="4326"/>
                </a:lnTo>
                <a:close/>
                <a:moveTo>
                  <a:pt x="3850" y="4326"/>
                </a:moveTo>
                <a:lnTo>
                  <a:pt x="4390" y="4326"/>
                </a:lnTo>
                <a:lnTo>
                  <a:pt x="4390" y="4138"/>
                </a:lnTo>
                <a:lnTo>
                  <a:pt x="2430" y="732"/>
                </a:lnTo>
                <a:lnTo>
                  <a:pt x="1944" y="1013"/>
                </a:lnTo>
                <a:lnTo>
                  <a:pt x="3850" y="4326"/>
                </a:lnTo>
                <a:close/>
                <a:moveTo>
                  <a:pt x="4390" y="4024"/>
                </a:moveTo>
                <a:lnTo>
                  <a:pt x="4390" y="2900"/>
                </a:lnTo>
                <a:lnTo>
                  <a:pt x="2722" y="0"/>
                </a:lnTo>
                <a:lnTo>
                  <a:pt x="2236" y="281"/>
                </a:lnTo>
                <a:lnTo>
                  <a:pt x="4390" y="4024"/>
                </a:lnTo>
                <a:close/>
                <a:moveTo>
                  <a:pt x="4390" y="2786"/>
                </a:moveTo>
                <a:lnTo>
                  <a:pt x="4390" y="1661"/>
                </a:lnTo>
                <a:lnTo>
                  <a:pt x="3785" y="611"/>
                </a:lnTo>
                <a:lnTo>
                  <a:pt x="3300" y="892"/>
                </a:lnTo>
                <a:lnTo>
                  <a:pt x="4390" y="278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2EA4B-4D5B-B243-AF3E-213483C5A5EF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F53F68-1E76-AC48-940F-C0194AA3F89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49039FF-1135-874C-BF2C-B0B2AD8F61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8359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>
            <a:spLocks noGrp="1"/>
          </p:cNvSpPr>
          <p:nvPr>
            <p:ph type="pic" sz="quarter" idx="11"/>
          </p:nvPr>
        </p:nvSpPr>
        <p:spPr bwMode="auto">
          <a:xfrm>
            <a:off x="8655168" y="3482292"/>
            <a:ext cx="5777441" cy="5788744"/>
          </a:xfrm>
          <a:custGeom>
            <a:avLst/>
            <a:gdLst>
              <a:gd name="T0" fmla="*/ 1408 w 2554"/>
              <a:gd name="T1" fmla="*/ 6 h 2560"/>
              <a:gd name="T2" fmla="*/ 1596 w 2554"/>
              <a:gd name="T3" fmla="*/ 39 h 2560"/>
              <a:gd name="T4" fmla="*/ 1774 w 2554"/>
              <a:gd name="T5" fmla="*/ 100 h 2560"/>
              <a:gd name="T6" fmla="*/ 1939 w 2554"/>
              <a:gd name="T7" fmla="*/ 185 h 2560"/>
              <a:gd name="T8" fmla="*/ 2089 w 2554"/>
              <a:gd name="T9" fmla="*/ 292 h 2560"/>
              <a:gd name="T10" fmla="*/ 2222 w 2554"/>
              <a:gd name="T11" fmla="*/ 419 h 2560"/>
              <a:gd name="T12" fmla="*/ 2335 w 2554"/>
              <a:gd name="T13" fmla="*/ 564 h 2560"/>
              <a:gd name="T14" fmla="*/ 2428 w 2554"/>
              <a:gd name="T15" fmla="*/ 725 h 2560"/>
              <a:gd name="T16" fmla="*/ 2497 w 2554"/>
              <a:gd name="T17" fmla="*/ 899 h 2560"/>
              <a:gd name="T18" fmla="*/ 2539 w 2554"/>
              <a:gd name="T19" fmla="*/ 1085 h 2560"/>
              <a:gd name="T20" fmla="*/ 2554 w 2554"/>
              <a:gd name="T21" fmla="*/ 1280 h 2560"/>
              <a:gd name="T22" fmla="*/ 2539 w 2554"/>
              <a:gd name="T23" fmla="*/ 1475 h 2560"/>
              <a:gd name="T24" fmla="*/ 2497 w 2554"/>
              <a:gd name="T25" fmla="*/ 1661 h 2560"/>
              <a:gd name="T26" fmla="*/ 2428 w 2554"/>
              <a:gd name="T27" fmla="*/ 1835 h 2560"/>
              <a:gd name="T28" fmla="*/ 2335 w 2554"/>
              <a:gd name="T29" fmla="*/ 1996 h 2560"/>
              <a:gd name="T30" fmla="*/ 2222 w 2554"/>
              <a:gd name="T31" fmla="*/ 2141 h 2560"/>
              <a:gd name="T32" fmla="*/ 2089 w 2554"/>
              <a:gd name="T33" fmla="*/ 2268 h 2560"/>
              <a:gd name="T34" fmla="*/ 1939 w 2554"/>
              <a:gd name="T35" fmla="*/ 2375 h 2560"/>
              <a:gd name="T36" fmla="*/ 1774 w 2554"/>
              <a:gd name="T37" fmla="*/ 2460 h 2560"/>
              <a:gd name="T38" fmla="*/ 1596 w 2554"/>
              <a:gd name="T39" fmla="*/ 2520 h 2560"/>
              <a:gd name="T40" fmla="*/ 1408 w 2554"/>
              <a:gd name="T41" fmla="*/ 2554 h 2560"/>
              <a:gd name="T42" fmla="*/ 1211 w 2554"/>
              <a:gd name="T43" fmla="*/ 2559 h 2560"/>
              <a:gd name="T44" fmla="*/ 1019 w 2554"/>
              <a:gd name="T45" fmla="*/ 2535 h 2560"/>
              <a:gd name="T46" fmla="*/ 838 w 2554"/>
              <a:gd name="T47" fmla="*/ 2482 h 2560"/>
              <a:gd name="T48" fmla="*/ 668 w 2554"/>
              <a:gd name="T49" fmla="*/ 2406 h 2560"/>
              <a:gd name="T50" fmla="*/ 513 w 2554"/>
              <a:gd name="T51" fmla="*/ 2306 h 2560"/>
              <a:gd name="T52" fmla="*/ 374 w 2554"/>
              <a:gd name="T53" fmla="*/ 2185 h 2560"/>
              <a:gd name="T54" fmla="*/ 254 w 2554"/>
              <a:gd name="T55" fmla="*/ 2046 h 2560"/>
              <a:gd name="T56" fmla="*/ 154 w 2554"/>
              <a:gd name="T57" fmla="*/ 1891 h 2560"/>
              <a:gd name="T58" fmla="*/ 78 w 2554"/>
              <a:gd name="T59" fmla="*/ 1720 h 2560"/>
              <a:gd name="T60" fmla="*/ 26 w 2554"/>
              <a:gd name="T61" fmla="*/ 1538 h 2560"/>
              <a:gd name="T62" fmla="*/ 1 w 2554"/>
              <a:gd name="T63" fmla="*/ 1346 h 2560"/>
              <a:gd name="T64" fmla="*/ 6 w 2554"/>
              <a:gd name="T65" fmla="*/ 1150 h 2560"/>
              <a:gd name="T66" fmla="*/ 40 w 2554"/>
              <a:gd name="T67" fmla="*/ 960 h 2560"/>
              <a:gd name="T68" fmla="*/ 100 w 2554"/>
              <a:gd name="T69" fmla="*/ 782 h 2560"/>
              <a:gd name="T70" fmla="*/ 185 w 2554"/>
              <a:gd name="T71" fmla="*/ 616 h 2560"/>
              <a:gd name="T72" fmla="*/ 292 w 2554"/>
              <a:gd name="T73" fmla="*/ 466 h 2560"/>
              <a:gd name="T74" fmla="*/ 418 w 2554"/>
              <a:gd name="T75" fmla="*/ 332 h 2560"/>
              <a:gd name="T76" fmla="*/ 563 w 2554"/>
              <a:gd name="T77" fmla="*/ 218 h 2560"/>
              <a:gd name="T78" fmla="*/ 723 w 2554"/>
              <a:gd name="T79" fmla="*/ 125 h 2560"/>
              <a:gd name="T80" fmla="*/ 897 w 2554"/>
              <a:gd name="T81" fmla="*/ 57 h 2560"/>
              <a:gd name="T82" fmla="*/ 1083 w 2554"/>
              <a:gd name="T83" fmla="*/ 14 h 2560"/>
              <a:gd name="T84" fmla="*/ 1276 w 2554"/>
              <a:gd name="T85" fmla="*/ 0 h 2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54" h="2560">
                <a:moveTo>
                  <a:pt x="1276" y="0"/>
                </a:moveTo>
                <a:lnTo>
                  <a:pt x="1343" y="1"/>
                </a:lnTo>
                <a:lnTo>
                  <a:pt x="1408" y="6"/>
                </a:lnTo>
                <a:lnTo>
                  <a:pt x="1471" y="14"/>
                </a:lnTo>
                <a:lnTo>
                  <a:pt x="1534" y="25"/>
                </a:lnTo>
                <a:lnTo>
                  <a:pt x="1596" y="39"/>
                </a:lnTo>
                <a:lnTo>
                  <a:pt x="1657" y="57"/>
                </a:lnTo>
                <a:lnTo>
                  <a:pt x="1716" y="77"/>
                </a:lnTo>
                <a:lnTo>
                  <a:pt x="1774" y="100"/>
                </a:lnTo>
                <a:lnTo>
                  <a:pt x="1831" y="125"/>
                </a:lnTo>
                <a:lnTo>
                  <a:pt x="1886" y="154"/>
                </a:lnTo>
                <a:lnTo>
                  <a:pt x="1939" y="185"/>
                </a:lnTo>
                <a:lnTo>
                  <a:pt x="1991" y="218"/>
                </a:lnTo>
                <a:lnTo>
                  <a:pt x="2041" y="254"/>
                </a:lnTo>
                <a:lnTo>
                  <a:pt x="2089" y="292"/>
                </a:lnTo>
                <a:lnTo>
                  <a:pt x="2136" y="332"/>
                </a:lnTo>
                <a:lnTo>
                  <a:pt x="2180" y="375"/>
                </a:lnTo>
                <a:lnTo>
                  <a:pt x="2222" y="419"/>
                </a:lnTo>
                <a:lnTo>
                  <a:pt x="2262" y="466"/>
                </a:lnTo>
                <a:lnTo>
                  <a:pt x="2300" y="514"/>
                </a:lnTo>
                <a:lnTo>
                  <a:pt x="2335" y="564"/>
                </a:lnTo>
                <a:lnTo>
                  <a:pt x="2369" y="616"/>
                </a:lnTo>
                <a:lnTo>
                  <a:pt x="2400" y="670"/>
                </a:lnTo>
                <a:lnTo>
                  <a:pt x="2428" y="725"/>
                </a:lnTo>
                <a:lnTo>
                  <a:pt x="2454" y="782"/>
                </a:lnTo>
                <a:lnTo>
                  <a:pt x="2476" y="840"/>
                </a:lnTo>
                <a:lnTo>
                  <a:pt x="2497" y="899"/>
                </a:lnTo>
                <a:lnTo>
                  <a:pt x="2514" y="960"/>
                </a:lnTo>
                <a:lnTo>
                  <a:pt x="2528" y="1022"/>
                </a:lnTo>
                <a:lnTo>
                  <a:pt x="2539" y="1085"/>
                </a:lnTo>
                <a:lnTo>
                  <a:pt x="2547" y="1150"/>
                </a:lnTo>
                <a:lnTo>
                  <a:pt x="2553" y="1214"/>
                </a:lnTo>
                <a:lnTo>
                  <a:pt x="2554" y="1280"/>
                </a:lnTo>
                <a:lnTo>
                  <a:pt x="2553" y="1346"/>
                </a:lnTo>
                <a:lnTo>
                  <a:pt x="2547" y="1411"/>
                </a:lnTo>
                <a:lnTo>
                  <a:pt x="2539" y="1475"/>
                </a:lnTo>
                <a:lnTo>
                  <a:pt x="2528" y="1538"/>
                </a:lnTo>
                <a:lnTo>
                  <a:pt x="2514" y="1600"/>
                </a:lnTo>
                <a:lnTo>
                  <a:pt x="2497" y="1661"/>
                </a:lnTo>
                <a:lnTo>
                  <a:pt x="2476" y="1720"/>
                </a:lnTo>
                <a:lnTo>
                  <a:pt x="2454" y="1778"/>
                </a:lnTo>
                <a:lnTo>
                  <a:pt x="2428" y="1835"/>
                </a:lnTo>
                <a:lnTo>
                  <a:pt x="2400" y="1891"/>
                </a:lnTo>
                <a:lnTo>
                  <a:pt x="2369" y="1944"/>
                </a:lnTo>
                <a:lnTo>
                  <a:pt x="2335" y="1996"/>
                </a:lnTo>
                <a:lnTo>
                  <a:pt x="2300" y="2046"/>
                </a:lnTo>
                <a:lnTo>
                  <a:pt x="2262" y="2094"/>
                </a:lnTo>
                <a:lnTo>
                  <a:pt x="2222" y="2141"/>
                </a:lnTo>
                <a:lnTo>
                  <a:pt x="2180" y="2185"/>
                </a:lnTo>
                <a:lnTo>
                  <a:pt x="2136" y="2228"/>
                </a:lnTo>
                <a:lnTo>
                  <a:pt x="2089" y="2268"/>
                </a:lnTo>
                <a:lnTo>
                  <a:pt x="2041" y="2306"/>
                </a:lnTo>
                <a:lnTo>
                  <a:pt x="1991" y="2341"/>
                </a:lnTo>
                <a:lnTo>
                  <a:pt x="1939" y="2375"/>
                </a:lnTo>
                <a:lnTo>
                  <a:pt x="1886" y="2406"/>
                </a:lnTo>
                <a:lnTo>
                  <a:pt x="1831" y="2434"/>
                </a:lnTo>
                <a:lnTo>
                  <a:pt x="1774" y="2460"/>
                </a:lnTo>
                <a:lnTo>
                  <a:pt x="1716" y="2482"/>
                </a:lnTo>
                <a:lnTo>
                  <a:pt x="1657" y="2503"/>
                </a:lnTo>
                <a:lnTo>
                  <a:pt x="1596" y="2520"/>
                </a:lnTo>
                <a:lnTo>
                  <a:pt x="1534" y="2535"/>
                </a:lnTo>
                <a:lnTo>
                  <a:pt x="1471" y="2546"/>
                </a:lnTo>
                <a:lnTo>
                  <a:pt x="1408" y="2554"/>
                </a:lnTo>
                <a:lnTo>
                  <a:pt x="1343" y="2559"/>
                </a:lnTo>
                <a:lnTo>
                  <a:pt x="1276" y="2560"/>
                </a:lnTo>
                <a:lnTo>
                  <a:pt x="1211" y="2559"/>
                </a:lnTo>
                <a:lnTo>
                  <a:pt x="1146" y="2554"/>
                </a:lnTo>
                <a:lnTo>
                  <a:pt x="1083" y="2546"/>
                </a:lnTo>
                <a:lnTo>
                  <a:pt x="1019" y="2535"/>
                </a:lnTo>
                <a:lnTo>
                  <a:pt x="957" y="2520"/>
                </a:lnTo>
                <a:lnTo>
                  <a:pt x="897" y="2503"/>
                </a:lnTo>
                <a:lnTo>
                  <a:pt x="838" y="2482"/>
                </a:lnTo>
                <a:lnTo>
                  <a:pt x="780" y="2460"/>
                </a:lnTo>
                <a:lnTo>
                  <a:pt x="723" y="2434"/>
                </a:lnTo>
                <a:lnTo>
                  <a:pt x="668" y="2406"/>
                </a:lnTo>
                <a:lnTo>
                  <a:pt x="615" y="2375"/>
                </a:lnTo>
                <a:lnTo>
                  <a:pt x="563" y="2341"/>
                </a:lnTo>
                <a:lnTo>
                  <a:pt x="513" y="2306"/>
                </a:lnTo>
                <a:lnTo>
                  <a:pt x="465" y="2268"/>
                </a:lnTo>
                <a:lnTo>
                  <a:pt x="418" y="2228"/>
                </a:lnTo>
                <a:lnTo>
                  <a:pt x="374" y="2185"/>
                </a:lnTo>
                <a:lnTo>
                  <a:pt x="331" y="2141"/>
                </a:lnTo>
                <a:lnTo>
                  <a:pt x="292" y="2094"/>
                </a:lnTo>
                <a:lnTo>
                  <a:pt x="254" y="2046"/>
                </a:lnTo>
                <a:lnTo>
                  <a:pt x="218" y="1996"/>
                </a:lnTo>
                <a:lnTo>
                  <a:pt x="185" y="1944"/>
                </a:lnTo>
                <a:lnTo>
                  <a:pt x="154" y="1891"/>
                </a:lnTo>
                <a:lnTo>
                  <a:pt x="125" y="1835"/>
                </a:lnTo>
                <a:lnTo>
                  <a:pt x="100" y="1778"/>
                </a:lnTo>
                <a:lnTo>
                  <a:pt x="78" y="1720"/>
                </a:lnTo>
                <a:lnTo>
                  <a:pt x="57" y="1661"/>
                </a:lnTo>
                <a:lnTo>
                  <a:pt x="40" y="1600"/>
                </a:lnTo>
                <a:lnTo>
                  <a:pt x="26" y="1538"/>
                </a:lnTo>
                <a:lnTo>
                  <a:pt x="14" y="1475"/>
                </a:lnTo>
                <a:lnTo>
                  <a:pt x="6" y="1411"/>
                </a:lnTo>
                <a:lnTo>
                  <a:pt x="1" y="1346"/>
                </a:lnTo>
                <a:lnTo>
                  <a:pt x="0" y="1280"/>
                </a:lnTo>
                <a:lnTo>
                  <a:pt x="1" y="1214"/>
                </a:lnTo>
                <a:lnTo>
                  <a:pt x="6" y="1150"/>
                </a:lnTo>
                <a:lnTo>
                  <a:pt x="14" y="1085"/>
                </a:lnTo>
                <a:lnTo>
                  <a:pt x="26" y="1022"/>
                </a:lnTo>
                <a:lnTo>
                  <a:pt x="40" y="960"/>
                </a:lnTo>
                <a:lnTo>
                  <a:pt x="57" y="899"/>
                </a:lnTo>
                <a:lnTo>
                  <a:pt x="78" y="840"/>
                </a:lnTo>
                <a:lnTo>
                  <a:pt x="100" y="782"/>
                </a:lnTo>
                <a:lnTo>
                  <a:pt x="125" y="725"/>
                </a:lnTo>
                <a:lnTo>
                  <a:pt x="154" y="670"/>
                </a:lnTo>
                <a:lnTo>
                  <a:pt x="185" y="616"/>
                </a:lnTo>
                <a:lnTo>
                  <a:pt x="218" y="564"/>
                </a:lnTo>
                <a:lnTo>
                  <a:pt x="254" y="514"/>
                </a:lnTo>
                <a:lnTo>
                  <a:pt x="292" y="466"/>
                </a:lnTo>
                <a:lnTo>
                  <a:pt x="331" y="419"/>
                </a:lnTo>
                <a:lnTo>
                  <a:pt x="374" y="375"/>
                </a:lnTo>
                <a:lnTo>
                  <a:pt x="418" y="332"/>
                </a:lnTo>
                <a:lnTo>
                  <a:pt x="465" y="292"/>
                </a:lnTo>
                <a:lnTo>
                  <a:pt x="513" y="254"/>
                </a:lnTo>
                <a:lnTo>
                  <a:pt x="563" y="218"/>
                </a:lnTo>
                <a:lnTo>
                  <a:pt x="615" y="185"/>
                </a:lnTo>
                <a:lnTo>
                  <a:pt x="668" y="154"/>
                </a:lnTo>
                <a:lnTo>
                  <a:pt x="723" y="125"/>
                </a:lnTo>
                <a:lnTo>
                  <a:pt x="780" y="100"/>
                </a:lnTo>
                <a:lnTo>
                  <a:pt x="838" y="77"/>
                </a:lnTo>
                <a:lnTo>
                  <a:pt x="897" y="57"/>
                </a:lnTo>
                <a:lnTo>
                  <a:pt x="957" y="39"/>
                </a:lnTo>
                <a:lnTo>
                  <a:pt x="1019" y="25"/>
                </a:lnTo>
                <a:lnTo>
                  <a:pt x="1083" y="14"/>
                </a:lnTo>
                <a:lnTo>
                  <a:pt x="1146" y="6"/>
                </a:lnTo>
                <a:lnTo>
                  <a:pt x="1211" y="1"/>
                </a:lnTo>
                <a:lnTo>
                  <a:pt x="127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Freeform 6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1411 w 3076"/>
              <a:gd name="T1" fmla="*/ 4552 h 4552"/>
              <a:gd name="T2" fmla="*/ 1167 w 3076"/>
              <a:gd name="T3" fmla="*/ 3681 h 4552"/>
              <a:gd name="T4" fmla="*/ 1201 w 3076"/>
              <a:gd name="T5" fmla="*/ 3635 h 4552"/>
              <a:gd name="T6" fmla="*/ 1235 w 3076"/>
              <a:gd name="T7" fmla="*/ 3587 h 4552"/>
              <a:gd name="T8" fmla="*/ 1267 w 3076"/>
              <a:gd name="T9" fmla="*/ 3538 h 4552"/>
              <a:gd name="T10" fmla="*/ 1296 w 3076"/>
              <a:gd name="T11" fmla="*/ 3487 h 4552"/>
              <a:gd name="T12" fmla="*/ 1323 w 3076"/>
              <a:gd name="T13" fmla="*/ 3435 h 4552"/>
              <a:gd name="T14" fmla="*/ 1348 w 3076"/>
              <a:gd name="T15" fmla="*/ 3382 h 4552"/>
              <a:gd name="T16" fmla="*/ 1371 w 3076"/>
              <a:gd name="T17" fmla="*/ 3327 h 4552"/>
              <a:gd name="T18" fmla="*/ 1391 w 3076"/>
              <a:gd name="T19" fmla="*/ 3271 h 4552"/>
              <a:gd name="T20" fmla="*/ 1409 w 3076"/>
              <a:gd name="T21" fmla="*/ 3215 h 4552"/>
              <a:gd name="T22" fmla="*/ 1425 w 3076"/>
              <a:gd name="T23" fmla="*/ 3157 h 4552"/>
              <a:gd name="T24" fmla="*/ 1438 w 3076"/>
              <a:gd name="T25" fmla="*/ 3098 h 4552"/>
              <a:gd name="T26" fmla="*/ 1449 w 3076"/>
              <a:gd name="T27" fmla="*/ 3038 h 4552"/>
              <a:gd name="T28" fmla="*/ 1457 w 3076"/>
              <a:gd name="T29" fmla="*/ 2978 h 4552"/>
              <a:gd name="T30" fmla="*/ 1462 w 3076"/>
              <a:gd name="T31" fmla="*/ 2916 h 4552"/>
              <a:gd name="T32" fmla="*/ 1465 w 3076"/>
              <a:gd name="T33" fmla="*/ 2854 h 4552"/>
              <a:gd name="T34" fmla="*/ 1464 w 3076"/>
              <a:gd name="T35" fmla="*/ 2764 h 4552"/>
              <a:gd name="T36" fmla="*/ 1455 w 3076"/>
              <a:gd name="T37" fmla="*/ 2649 h 4552"/>
              <a:gd name="T38" fmla="*/ 1436 w 3076"/>
              <a:gd name="T39" fmla="*/ 2535 h 4552"/>
              <a:gd name="T40" fmla="*/ 1407 w 3076"/>
              <a:gd name="T41" fmla="*/ 2426 h 4552"/>
              <a:gd name="T42" fmla="*/ 1372 w 3076"/>
              <a:gd name="T43" fmla="*/ 2319 h 4552"/>
              <a:gd name="T44" fmla="*/ 1327 w 3076"/>
              <a:gd name="T45" fmla="*/ 2218 h 4552"/>
              <a:gd name="T46" fmla="*/ 1274 w 3076"/>
              <a:gd name="T47" fmla="*/ 2121 h 4552"/>
              <a:gd name="T48" fmla="*/ 1214 w 3076"/>
              <a:gd name="T49" fmla="*/ 2028 h 4552"/>
              <a:gd name="T50" fmla="*/ 1147 w 3076"/>
              <a:gd name="T51" fmla="*/ 1941 h 4552"/>
              <a:gd name="T52" fmla="*/ 1074 w 3076"/>
              <a:gd name="T53" fmla="*/ 1859 h 4552"/>
              <a:gd name="T54" fmla="*/ 994 w 3076"/>
              <a:gd name="T55" fmla="*/ 1785 h 4552"/>
              <a:gd name="T56" fmla="*/ 909 w 3076"/>
              <a:gd name="T57" fmla="*/ 1715 h 4552"/>
              <a:gd name="T58" fmla="*/ 818 w 3076"/>
              <a:gd name="T59" fmla="*/ 1654 h 4552"/>
              <a:gd name="T60" fmla="*/ 722 w 3076"/>
              <a:gd name="T61" fmla="*/ 1599 h 4552"/>
              <a:gd name="T62" fmla="*/ 622 w 3076"/>
              <a:gd name="T63" fmla="*/ 1552 h 4552"/>
              <a:gd name="T64" fmla="*/ 517 w 3076"/>
              <a:gd name="T65" fmla="*/ 1513 h 4552"/>
              <a:gd name="T66" fmla="*/ 0 w 3076"/>
              <a:gd name="T67" fmla="*/ 0 h 4552"/>
              <a:gd name="T68" fmla="*/ 3076 w 3076"/>
              <a:gd name="T69" fmla="*/ 2488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76" h="4552">
                <a:moveTo>
                  <a:pt x="3076" y="4552"/>
                </a:moveTo>
                <a:lnTo>
                  <a:pt x="1411" y="4552"/>
                </a:lnTo>
                <a:lnTo>
                  <a:pt x="1148" y="3703"/>
                </a:lnTo>
                <a:lnTo>
                  <a:pt x="1167" y="3681"/>
                </a:lnTo>
                <a:lnTo>
                  <a:pt x="1184" y="3657"/>
                </a:lnTo>
                <a:lnTo>
                  <a:pt x="1201" y="3635"/>
                </a:lnTo>
                <a:lnTo>
                  <a:pt x="1219" y="3610"/>
                </a:lnTo>
                <a:lnTo>
                  <a:pt x="1235" y="3587"/>
                </a:lnTo>
                <a:lnTo>
                  <a:pt x="1251" y="3562"/>
                </a:lnTo>
                <a:lnTo>
                  <a:pt x="1267" y="3538"/>
                </a:lnTo>
                <a:lnTo>
                  <a:pt x="1281" y="3512"/>
                </a:lnTo>
                <a:lnTo>
                  <a:pt x="1296" y="3487"/>
                </a:lnTo>
                <a:lnTo>
                  <a:pt x="1309" y="3461"/>
                </a:lnTo>
                <a:lnTo>
                  <a:pt x="1323" y="3435"/>
                </a:lnTo>
                <a:lnTo>
                  <a:pt x="1336" y="3408"/>
                </a:lnTo>
                <a:lnTo>
                  <a:pt x="1348" y="3382"/>
                </a:lnTo>
                <a:lnTo>
                  <a:pt x="1359" y="3354"/>
                </a:lnTo>
                <a:lnTo>
                  <a:pt x="1371" y="3327"/>
                </a:lnTo>
                <a:lnTo>
                  <a:pt x="1382" y="3300"/>
                </a:lnTo>
                <a:lnTo>
                  <a:pt x="1391" y="3271"/>
                </a:lnTo>
                <a:lnTo>
                  <a:pt x="1400" y="3244"/>
                </a:lnTo>
                <a:lnTo>
                  <a:pt x="1409" y="3215"/>
                </a:lnTo>
                <a:lnTo>
                  <a:pt x="1418" y="3186"/>
                </a:lnTo>
                <a:lnTo>
                  <a:pt x="1425" y="3157"/>
                </a:lnTo>
                <a:lnTo>
                  <a:pt x="1432" y="3128"/>
                </a:lnTo>
                <a:lnTo>
                  <a:pt x="1438" y="3098"/>
                </a:lnTo>
                <a:lnTo>
                  <a:pt x="1444" y="3069"/>
                </a:lnTo>
                <a:lnTo>
                  <a:pt x="1449" y="3038"/>
                </a:lnTo>
                <a:lnTo>
                  <a:pt x="1453" y="3008"/>
                </a:lnTo>
                <a:lnTo>
                  <a:pt x="1457" y="2978"/>
                </a:lnTo>
                <a:lnTo>
                  <a:pt x="1460" y="2947"/>
                </a:lnTo>
                <a:lnTo>
                  <a:pt x="1462" y="2916"/>
                </a:lnTo>
                <a:lnTo>
                  <a:pt x="1464" y="2886"/>
                </a:lnTo>
                <a:lnTo>
                  <a:pt x="1465" y="2854"/>
                </a:lnTo>
                <a:lnTo>
                  <a:pt x="1465" y="2823"/>
                </a:lnTo>
                <a:lnTo>
                  <a:pt x="1464" y="2764"/>
                </a:lnTo>
                <a:lnTo>
                  <a:pt x="1461" y="2706"/>
                </a:lnTo>
                <a:lnTo>
                  <a:pt x="1455" y="2649"/>
                </a:lnTo>
                <a:lnTo>
                  <a:pt x="1446" y="2591"/>
                </a:lnTo>
                <a:lnTo>
                  <a:pt x="1436" y="2535"/>
                </a:lnTo>
                <a:lnTo>
                  <a:pt x="1423" y="2480"/>
                </a:lnTo>
                <a:lnTo>
                  <a:pt x="1407" y="2426"/>
                </a:lnTo>
                <a:lnTo>
                  <a:pt x="1391" y="2373"/>
                </a:lnTo>
                <a:lnTo>
                  <a:pt x="1372" y="2319"/>
                </a:lnTo>
                <a:lnTo>
                  <a:pt x="1350" y="2268"/>
                </a:lnTo>
                <a:lnTo>
                  <a:pt x="1327" y="2218"/>
                </a:lnTo>
                <a:lnTo>
                  <a:pt x="1301" y="2169"/>
                </a:lnTo>
                <a:lnTo>
                  <a:pt x="1274" y="2121"/>
                </a:lnTo>
                <a:lnTo>
                  <a:pt x="1245" y="2074"/>
                </a:lnTo>
                <a:lnTo>
                  <a:pt x="1214" y="2028"/>
                </a:lnTo>
                <a:lnTo>
                  <a:pt x="1181" y="1984"/>
                </a:lnTo>
                <a:lnTo>
                  <a:pt x="1147" y="1941"/>
                </a:lnTo>
                <a:lnTo>
                  <a:pt x="1112" y="1899"/>
                </a:lnTo>
                <a:lnTo>
                  <a:pt x="1074" y="1859"/>
                </a:lnTo>
                <a:lnTo>
                  <a:pt x="1035" y="1822"/>
                </a:lnTo>
                <a:lnTo>
                  <a:pt x="994" y="1785"/>
                </a:lnTo>
                <a:lnTo>
                  <a:pt x="953" y="1749"/>
                </a:lnTo>
                <a:lnTo>
                  <a:pt x="909" y="1715"/>
                </a:lnTo>
                <a:lnTo>
                  <a:pt x="864" y="1684"/>
                </a:lnTo>
                <a:lnTo>
                  <a:pt x="818" y="1654"/>
                </a:lnTo>
                <a:lnTo>
                  <a:pt x="771" y="1625"/>
                </a:lnTo>
                <a:lnTo>
                  <a:pt x="722" y="1599"/>
                </a:lnTo>
                <a:lnTo>
                  <a:pt x="672" y="1574"/>
                </a:lnTo>
                <a:lnTo>
                  <a:pt x="622" y="1552"/>
                </a:lnTo>
                <a:lnTo>
                  <a:pt x="570" y="1531"/>
                </a:lnTo>
                <a:lnTo>
                  <a:pt x="517" y="1513"/>
                </a:lnTo>
                <a:lnTo>
                  <a:pt x="463" y="1497"/>
                </a:lnTo>
                <a:lnTo>
                  <a:pt x="0" y="0"/>
                </a:lnTo>
                <a:lnTo>
                  <a:pt x="2304" y="0"/>
                </a:lnTo>
                <a:lnTo>
                  <a:pt x="3076" y="2488"/>
                </a:lnTo>
                <a:lnTo>
                  <a:pt x="3076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FE8F7-B262-B742-9338-8618DB3B908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33D55A-95CC-C64C-8D8A-7A84B47C565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1653FE-4B5A-3641-BAC3-B47591A300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424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/>
          </p:cNvSpPr>
          <p:nvPr>
            <p:ph type="pic" sz="quarter" idx="10"/>
          </p:nvPr>
        </p:nvSpPr>
        <p:spPr bwMode="auto">
          <a:xfrm>
            <a:off x="11334720" y="0"/>
            <a:ext cx="6953280" cy="10288588"/>
          </a:xfrm>
          <a:custGeom>
            <a:avLst/>
            <a:gdLst>
              <a:gd name="T0" fmla="*/ 3077 w 3077"/>
              <a:gd name="T1" fmla="*/ 4552 h 4552"/>
              <a:gd name="T2" fmla="*/ 1412 w 3077"/>
              <a:gd name="T3" fmla="*/ 4552 h 4552"/>
              <a:gd name="T4" fmla="*/ 1136 w 3077"/>
              <a:gd name="T5" fmla="*/ 3664 h 4552"/>
              <a:gd name="T6" fmla="*/ 1183 w 3077"/>
              <a:gd name="T7" fmla="*/ 3637 h 4552"/>
              <a:gd name="T8" fmla="*/ 1201 w 3077"/>
              <a:gd name="T9" fmla="*/ 3626 h 4552"/>
              <a:gd name="T10" fmla="*/ 1218 w 3077"/>
              <a:gd name="T11" fmla="*/ 3614 h 4552"/>
              <a:gd name="T12" fmla="*/ 1234 w 3077"/>
              <a:gd name="T13" fmla="*/ 3600 h 4552"/>
              <a:gd name="T14" fmla="*/ 1249 w 3077"/>
              <a:gd name="T15" fmla="*/ 3586 h 4552"/>
              <a:gd name="T16" fmla="*/ 1262 w 3077"/>
              <a:gd name="T17" fmla="*/ 3571 h 4552"/>
              <a:gd name="T18" fmla="*/ 1276 w 3077"/>
              <a:gd name="T19" fmla="*/ 3555 h 4552"/>
              <a:gd name="T20" fmla="*/ 1288 w 3077"/>
              <a:gd name="T21" fmla="*/ 3538 h 4552"/>
              <a:gd name="T22" fmla="*/ 1299 w 3077"/>
              <a:gd name="T23" fmla="*/ 3521 h 4552"/>
              <a:gd name="T24" fmla="*/ 1308 w 3077"/>
              <a:gd name="T25" fmla="*/ 3503 h 4552"/>
              <a:gd name="T26" fmla="*/ 1316 w 3077"/>
              <a:gd name="T27" fmla="*/ 3484 h 4552"/>
              <a:gd name="T28" fmla="*/ 1324 w 3077"/>
              <a:gd name="T29" fmla="*/ 3464 h 4552"/>
              <a:gd name="T30" fmla="*/ 1330 w 3077"/>
              <a:gd name="T31" fmla="*/ 3445 h 4552"/>
              <a:gd name="T32" fmla="*/ 1335 w 3077"/>
              <a:gd name="T33" fmla="*/ 3424 h 4552"/>
              <a:gd name="T34" fmla="*/ 1338 w 3077"/>
              <a:gd name="T35" fmla="*/ 3404 h 4552"/>
              <a:gd name="T36" fmla="*/ 1340 w 3077"/>
              <a:gd name="T37" fmla="*/ 3384 h 4552"/>
              <a:gd name="T38" fmla="*/ 1341 w 3077"/>
              <a:gd name="T39" fmla="*/ 3362 h 4552"/>
              <a:gd name="T40" fmla="*/ 1341 w 3077"/>
              <a:gd name="T41" fmla="*/ 2284 h 4552"/>
              <a:gd name="T42" fmla="*/ 1340 w 3077"/>
              <a:gd name="T43" fmla="*/ 2262 h 4552"/>
              <a:gd name="T44" fmla="*/ 1338 w 3077"/>
              <a:gd name="T45" fmla="*/ 2242 h 4552"/>
              <a:gd name="T46" fmla="*/ 1335 w 3077"/>
              <a:gd name="T47" fmla="*/ 2221 h 4552"/>
              <a:gd name="T48" fmla="*/ 1330 w 3077"/>
              <a:gd name="T49" fmla="*/ 2201 h 4552"/>
              <a:gd name="T50" fmla="*/ 1324 w 3077"/>
              <a:gd name="T51" fmla="*/ 2181 h 4552"/>
              <a:gd name="T52" fmla="*/ 1316 w 3077"/>
              <a:gd name="T53" fmla="*/ 2162 h 4552"/>
              <a:gd name="T54" fmla="*/ 1308 w 3077"/>
              <a:gd name="T55" fmla="*/ 2144 h 4552"/>
              <a:gd name="T56" fmla="*/ 1299 w 3077"/>
              <a:gd name="T57" fmla="*/ 2125 h 4552"/>
              <a:gd name="T58" fmla="*/ 1288 w 3077"/>
              <a:gd name="T59" fmla="*/ 2108 h 4552"/>
              <a:gd name="T60" fmla="*/ 1276 w 3077"/>
              <a:gd name="T61" fmla="*/ 2091 h 4552"/>
              <a:gd name="T62" fmla="*/ 1262 w 3077"/>
              <a:gd name="T63" fmla="*/ 2075 h 4552"/>
              <a:gd name="T64" fmla="*/ 1249 w 3077"/>
              <a:gd name="T65" fmla="*/ 2060 h 4552"/>
              <a:gd name="T66" fmla="*/ 1234 w 3077"/>
              <a:gd name="T67" fmla="*/ 2045 h 4552"/>
              <a:gd name="T68" fmla="*/ 1218 w 3077"/>
              <a:gd name="T69" fmla="*/ 2032 h 4552"/>
              <a:gd name="T70" fmla="*/ 1201 w 3077"/>
              <a:gd name="T71" fmla="*/ 2020 h 4552"/>
              <a:gd name="T72" fmla="*/ 1183 w 3077"/>
              <a:gd name="T73" fmla="*/ 2009 h 4552"/>
              <a:gd name="T74" fmla="*/ 501 w 3077"/>
              <a:gd name="T75" fmla="*/ 1614 h 4552"/>
              <a:gd name="T76" fmla="*/ 0 w 3077"/>
              <a:gd name="T77" fmla="*/ 0 h 4552"/>
              <a:gd name="T78" fmla="*/ 2305 w 3077"/>
              <a:gd name="T79" fmla="*/ 0 h 4552"/>
              <a:gd name="T80" fmla="*/ 3077 w 3077"/>
              <a:gd name="T81" fmla="*/ 2488 h 4552"/>
              <a:gd name="T82" fmla="*/ 3077 w 3077"/>
              <a:gd name="T83" fmla="*/ 4552 h 4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77" h="4552">
                <a:moveTo>
                  <a:pt x="3077" y="4552"/>
                </a:moveTo>
                <a:lnTo>
                  <a:pt x="1412" y="4552"/>
                </a:lnTo>
                <a:lnTo>
                  <a:pt x="1136" y="3664"/>
                </a:lnTo>
                <a:lnTo>
                  <a:pt x="1183" y="3637"/>
                </a:lnTo>
                <a:lnTo>
                  <a:pt x="1201" y="3626"/>
                </a:lnTo>
                <a:lnTo>
                  <a:pt x="1218" y="3614"/>
                </a:lnTo>
                <a:lnTo>
                  <a:pt x="1234" y="3600"/>
                </a:lnTo>
                <a:lnTo>
                  <a:pt x="1249" y="3586"/>
                </a:lnTo>
                <a:lnTo>
                  <a:pt x="1262" y="3571"/>
                </a:lnTo>
                <a:lnTo>
                  <a:pt x="1276" y="3555"/>
                </a:lnTo>
                <a:lnTo>
                  <a:pt x="1288" y="3538"/>
                </a:lnTo>
                <a:lnTo>
                  <a:pt x="1299" y="3521"/>
                </a:lnTo>
                <a:lnTo>
                  <a:pt x="1308" y="3503"/>
                </a:lnTo>
                <a:lnTo>
                  <a:pt x="1316" y="3484"/>
                </a:lnTo>
                <a:lnTo>
                  <a:pt x="1324" y="3464"/>
                </a:lnTo>
                <a:lnTo>
                  <a:pt x="1330" y="3445"/>
                </a:lnTo>
                <a:lnTo>
                  <a:pt x="1335" y="3424"/>
                </a:lnTo>
                <a:lnTo>
                  <a:pt x="1338" y="3404"/>
                </a:lnTo>
                <a:lnTo>
                  <a:pt x="1340" y="3384"/>
                </a:lnTo>
                <a:lnTo>
                  <a:pt x="1341" y="3362"/>
                </a:lnTo>
                <a:lnTo>
                  <a:pt x="1341" y="2284"/>
                </a:lnTo>
                <a:lnTo>
                  <a:pt x="1340" y="2262"/>
                </a:lnTo>
                <a:lnTo>
                  <a:pt x="1338" y="2242"/>
                </a:lnTo>
                <a:lnTo>
                  <a:pt x="1335" y="2221"/>
                </a:lnTo>
                <a:lnTo>
                  <a:pt x="1330" y="2201"/>
                </a:lnTo>
                <a:lnTo>
                  <a:pt x="1324" y="2181"/>
                </a:lnTo>
                <a:lnTo>
                  <a:pt x="1316" y="2162"/>
                </a:lnTo>
                <a:lnTo>
                  <a:pt x="1308" y="2144"/>
                </a:lnTo>
                <a:lnTo>
                  <a:pt x="1299" y="2125"/>
                </a:lnTo>
                <a:lnTo>
                  <a:pt x="1288" y="2108"/>
                </a:lnTo>
                <a:lnTo>
                  <a:pt x="1276" y="2091"/>
                </a:lnTo>
                <a:lnTo>
                  <a:pt x="1262" y="2075"/>
                </a:lnTo>
                <a:lnTo>
                  <a:pt x="1249" y="2060"/>
                </a:lnTo>
                <a:lnTo>
                  <a:pt x="1234" y="2045"/>
                </a:lnTo>
                <a:lnTo>
                  <a:pt x="1218" y="2032"/>
                </a:lnTo>
                <a:lnTo>
                  <a:pt x="1201" y="2020"/>
                </a:lnTo>
                <a:lnTo>
                  <a:pt x="1183" y="2009"/>
                </a:lnTo>
                <a:lnTo>
                  <a:pt x="501" y="1614"/>
                </a:lnTo>
                <a:lnTo>
                  <a:pt x="0" y="0"/>
                </a:lnTo>
                <a:lnTo>
                  <a:pt x="2305" y="0"/>
                </a:lnTo>
                <a:lnTo>
                  <a:pt x="3077" y="2488"/>
                </a:lnTo>
                <a:lnTo>
                  <a:pt x="3077" y="45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10"/>
          <p:cNvSpPr>
            <a:spLocks noGrp="1"/>
          </p:cNvSpPr>
          <p:nvPr>
            <p:ph type="pic" sz="quarter" idx="11"/>
          </p:nvPr>
        </p:nvSpPr>
        <p:spPr bwMode="auto">
          <a:xfrm>
            <a:off x="8937817" y="3459679"/>
            <a:ext cx="5212135" cy="5845278"/>
          </a:xfrm>
          <a:custGeom>
            <a:avLst/>
            <a:gdLst>
              <a:gd name="T0" fmla="*/ 1008 w 2309"/>
              <a:gd name="T1" fmla="*/ 40 h 2583"/>
              <a:gd name="T2" fmla="*/ 1043 w 2309"/>
              <a:gd name="T3" fmla="*/ 23 h 2583"/>
              <a:gd name="T4" fmla="*/ 1079 w 2309"/>
              <a:gd name="T5" fmla="*/ 11 h 2583"/>
              <a:gd name="T6" fmla="*/ 1116 w 2309"/>
              <a:gd name="T7" fmla="*/ 3 h 2583"/>
              <a:gd name="T8" fmla="*/ 1154 w 2309"/>
              <a:gd name="T9" fmla="*/ 0 h 2583"/>
              <a:gd name="T10" fmla="*/ 1192 w 2309"/>
              <a:gd name="T11" fmla="*/ 3 h 2583"/>
              <a:gd name="T12" fmla="*/ 1230 w 2309"/>
              <a:gd name="T13" fmla="*/ 11 h 2583"/>
              <a:gd name="T14" fmla="*/ 1266 w 2309"/>
              <a:gd name="T15" fmla="*/ 23 h 2583"/>
              <a:gd name="T16" fmla="*/ 1301 w 2309"/>
              <a:gd name="T17" fmla="*/ 40 h 2583"/>
              <a:gd name="T18" fmla="*/ 2179 w 2309"/>
              <a:gd name="T19" fmla="*/ 549 h 2583"/>
              <a:gd name="T20" fmla="*/ 2209 w 2309"/>
              <a:gd name="T21" fmla="*/ 573 h 2583"/>
              <a:gd name="T22" fmla="*/ 2237 w 2309"/>
              <a:gd name="T23" fmla="*/ 600 h 2583"/>
              <a:gd name="T24" fmla="*/ 2259 w 2309"/>
              <a:gd name="T25" fmla="*/ 630 h 2583"/>
              <a:gd name="T26" fmla="*/ 2279 w 2309"/>
              <a:gd name="T27" fmla="*/ 663 h 2583"/>
              <a:gd name="T28" fmla="*/ 2293 w 2309"/>
              <a:gd name="T29" fmla="*/ 698 h 2583"/>
              <a:gd name="T30" fmla="*/ 2303 w 2309"/>
              <a:gd name="T31" fmla="*/ 735 h 2583"/>
              <a:gd name="T32" fmla="*/ 2308 w 2309"/>
              <a:gd name="T33" fmla="*/ 773 h 2583"/>
              <a:gd name="T34" fmla="*/ 2309 w 2309"/>
              <a:gd name="T35" fmla="*/ 1791 h 2583"/>
              <a:gd name="T36" fmla="*/ 2306 w 2309"/>
              <a:gd name="T37" fmla="*/ 1830 h 2583"/>
              <a:gd name="T38" fmla="*/ 2299 w 2309"/>
              <a:gd name="T39" fmla="*/ 1868 h 2583"/>
              <a:gd name="T40" fmla="*/ 2287 w 2309"/>
              <a:gd name="T41" fmla="*/ 1904 h 2583"/>
              <a:gd name="T42" fmla="*/ 2269 w 2309"/>
              <a:gd name="T43" fmla="*/ 1937 h 2583"/>
              <a:gd name="T44" fmla="*/ 2249 w 2309"/>
              <a:gd name="T45" fmla="*/ 1969 h 2583"/>
              <a:gd name="T46" fmla="*/ 2224 w 2309"/>
              <a:gd name="T47" fmla="*/ 1998 h 2583"/>
              <a:gd name="T48" fmla="*/ 2195 w 2309"/>
              <a:gd name="T49" fmla="*/ 2023 h 2583"/>
              <a:gd name="T50" fmla="*/ 2162 w 2309"/>
              <a:gd name="T51" fmla="*/ 2045 h 2583"/>
              <a:gd name="T52" fmla="*/ 1284 w 2309"/>
              <a:gd name="T53" fmla="*/ 2554 h 2583"/>
              <a:gd name="T54" fmla="*/ 1248 w 2309"/>
              <a:gd name="T55" fmla="*/ 2568 h 2583"/>
              <a:gd name="T56" fmla="*/ 1211 w 2309"/>
              <a:gd name="T57" fmla="*/ 2578 h 2583"/>
              <a:gd name="T58" fmla="*/ 1174 w 2309"/>
              <a:gd name="T59" fmla="*/ 2582 h 2583"/>
              <a:gd name="T60" fmla="*/ 1136 w 2309"/>
              <a:gd name="T61" fmla="*/ 2582 h 2583"/>
              <a:gd name="T62" fmla="*/ 1098 w 2309"/>
              <a:gd name="T63" fmla="*/ 2578 h 2583"/>
              <a:gd name="T64" fmla="*/ 1060 w 2309"/>
              <a:gd name="T65" fmla="*/ 2568 h 2583"/>
              <a:gd name="T66" fmla="*/ 1026 w 2309"/>
              <a:gd name="T67" fmla="*/ 2554 h 2583"/>
              <a:gd name="T68" fmla="*/ 146 w 2309"/>
              <a:gd name="T69" fmla="*/ 2045 h 2583"/>
              <a:gd name="T70" fmla="*/ 114 w 2309"/>
              <a:gd name="T71" fmla="*/ 2023 h 2583"/>
              <a:gd name="T72" fmla="*/ 85 w 2309"/>
              <a:gd name="T73" fmla="*/ 1998 h 2583"/>
              <a:gd name="T74" fmla="*/ 60 w 2309"/>
              <a:gd name="T75" fmla="*/ 1969 h 2583"/>
              <a:gd name="T76" fmla="*/ 39 w 2309"/>
              <a:gd name="T77" fmla="*/ 1937 h 2583"/>
              <a:gd name="T78" fmla="*/ 23 w 2309"/>
              <a:gd name="T79" fmla="*/ 1904 h 2583"/>
              <a:gd name="T80" fmla="*/ 10 w 2309"/>
              <a:gd name="T81" fmla="*/ 1868 h 2583"/>
              <a:gd name="T82" fmla="*/ 2 w 2309"/>
              <a:gd name="T83" fmla="*/ 1830 h 2583"/>
              <a:gd name="T84" fmla="*/ 0 w 2309"/>
              <a:gd name="T85" fmla="*/ 1791 h 2583"/>
              <a:gd name="T86" fmla="*/ 0 w 2309"/>
              <a:gd name="T87" fmla="*/ 773 h 2583"/>
              <a:gd name="T88" fmla="*/ 5 w 2309"/>
              <a:gd name="T89" fmla="*/ 735 h 2583"/>
              <a:gd name="T90" fmla="*/ 16 w 2309"/>
              <a:gd name="T91" fmla="*/ 698 h 2583"/>
              <a:gd name="T92" fmla="*/ 30 w 2309"/>
              <a:gd name="T93" fmla="*/ 663 h 2583"/>
              <a:gd name="T94" fmla="*/ 49 w 2309"/>
              <a:gd name="T95" fmla="*/ 630 h 2583"/>
              <a:gd name="T96" fmla="*/ 73 w 2309"/>
              <a:gd name="T97" fmla="*/ 600 h 2583"/>
              <a:gd name="T98" fmla="*/ 99 w 2309"/>
              <a:gd name="T99" fmla="*/ 573 h 2583"/>
              <a:gd name="T100" fmla="*/ 130 w 2309"/>
              <a:gd name="T101" fmla="*/ 549 h 2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09" h="2583">
                <a:moveTo>
                  <a:pt x="146" y="539"/>
                </a:moveTo>
                <a:lnTo>
                  <a:pt x="1008" y="40"/>
                </a:lnTo>
                <a:lnTo>
                  <a:pt x="1026" y="31"/>
                </a:lnTo>
                <a:lnTo>
                  <a:pt x="1043" y="23"/>
                </a:lnTo>
                <a:lnTo>
                  <a:pt x="1060" y="16"/>
                </a:lnTo>
                <a:lnTo>
                  <a:pt x="1079" y="11"/>
                </a:lnTo>
                <a:lnTo>
                  <a:pt x="1098" y="6"/>
                </a:lnTo>
                <a:lnTo>
                  <a:pt x="1116" y="3"/>
                </a:lnTo>
                <a:lnTo>
                  <a:pt x="1136" y="1"/>
                </a:lnTo>
                <a:lnTo>
                  <a:pt x="1154" y="0"/>
                </a:lnTo>
                <a:lnTo>
                  <a:pt x="1174" y="1"/>
                </a:lnTo>
                <a:lnTo>
                  <a:pt x="1192" y="3"/>
                </a:lnTo>
                <a:lnTo>
                  <a:pt x="1211" y="6"/>
                </a:lnTo>
                <a:lnTo>
                  <a:pt x="1230" y="11"/>
                </a:lnTo>
                <a:lnTo>
                  <a:pt x="1248" y="16"/>
                </a:lnTo>
                <a:lnTo>
                  <a:pt x="1266" y="23"/>
                </a:lnTo>
                <a:lnTo>
                  <a:pt x="1284" y="31"/>
                </a:lnTo>
                <a:lnTo>
                  <a:pt x="1301" y="40"/>
                </a:lnTo>
                <a:lnTo>
                  <a:pt x="2162" y="539"/>
                </a:lnTo>
                <a:lnTo>
                  <a:pt x="2179" y="549"/>
                </a:lnTo>
                <a:lnTo>
                  <a:pt x="2195" y="560"/>
                </a:lnTo>
                <a:lnTo>
                  <a:pt x="2209" y="573"/>
                </a:lnTo>
                <a:lnTo>
                  <a:pt x="2224" y="586"/>
                </a:lnTo>
                <a:lnTo>
                  <a:pt x="2237" y="600"/>
                </a:lnTo>
                <a:lnTo>
                  <a:pt x="2249" y="615"/>
                </a:lnTo>
                <a:lnTo>
                  <a:pt x="2259" y="630"/>
                </a:lnTo>
                <a:lnTo>
                  <a:pt x="2269" y="646"/>
                </a:lnTo>
                <a:lnTo>
                  <a:pt x="2279" y="663"/>
                </a:lnTo>
                <a:lnTo>
                  <a:pt x="2287" y="680"/>
                </a:lnTo>
                <a:lnTo>
                  <a:pt x="2293" y="698"/>
                </a:lnTo>
                <a:lnTo>
                  <a:pt x="2299" y="717"/>
                </a:lnTo>
                <a:lnTo>
                  <a:pt x="2303" y="735"/>
                </a:lnTo>
                <a:lnTo>
                  <a:pt x="2306" y="754"/>
                </a:lnTo>
                <a:lnTo>
                  <a:pt x="2308" y="773"/>
                </a:lnTo>
                <a:lnTo>
                  <a:pt x="2309" y="793"/>
                </a:lnTo>
                <a:lnTo>
                  <a:pt x="2309" y="1791"/>
                </a:lnTo>
                <a:lnTo>
                  <a:pt x="2308" y="1811"/>
                </a:lnTo>
                <a:lnTo>
                  <a:pt x="2306" y="1830"/>
                </a:lnTo>
                <a:lnTo>
                  <a:pt x="2303" y="1848"/>
                </a:lnTo>
                <a:lnTo>
                  <a:pt x="2299" y="1868"/>
                </a:lnTo>
                <a:lnTo>
                  <a:pt x="2293" y="1886"/>
                </a:lnTo>
                <a:lnTo>
                  <a:pt x="2287" y="1904"/>
                </a:lnTo>
                <a:lnTo>
                  <a:pt x="2279" y="1921"/>
                </a:lnTo>
                <a:lnTo>
                  <a:pt x="2269" y="1937"/>
                </a:lnTo>
                <a:lnTo>
                  <a:pt x="2259" y="1954"/>
                </a:lnTo>
                <a:lnTo>
                  <a:pt x="2249" y="1969"/>
                </a:lnTo>
                <a:lnTo>
                  <a:pt x="2237" y="1984"/>
                </a:lnTo>
                <a:lnTo>
                  <a:pt x="2224" y="1998"/>
                </a:lnTo>
                <a:lnTo>
                  <a:pt x="2209" y="2011"/>
                </a:lnTo>
                <a:lnTo>
                  <a:pt x="2195" y="2023"/>
                </a:lnTo>
                <a:lnTo>
                  <a:pt x="2179" y="2034"/>
                </a:lnTo>
                <a:lnTo>
                  <a:pt x="2162" y="2045"/>
                </a:lnTo>
                <a:lnTo>
                  <a:pt x="1301" y="2544"/>
                </a:lnTo>
                <a:lnTo>
                  <a:pt x="1284" y="2554"/>
                </a:lnTo>
                <a:lnTo>
                  <a:pt x="1266" y="2561"/>
                </a:lnTo>
                <a:lnTo>
                  <a:pt x="1248" y="2568"/>
                </a:lnTo>
                <a:lnTo>
                  <a:pt x="1230" y="2573"/>
                </a:lnTo>
                <a:lnTo>
                  <a:pt x="1211" y="2578"/>
                </a:lnTo>
                <a:lnTo>
                  <a:pt x="1192" y="2581"/>
                </a:lnTo>
                <a:lnTo>
                  <a:pt x="1174" y="2582"/>
                </a:lnTo>
                <a:lnTo>
                  <a:pt x="1154" y="2583"/>
                </a:lnTo>
                <a:lnTo>
                  <a:pt x="1136" y="2582"/>
                </a:lnTo>
                <a:lnTo>
                  <a:pt x="1116" y="2581"/>
                </a:lnTo>
                <a:lnTo>
                  <a:pt x="1098" y="2578"/>
                </a:lnTo>
                <a:lnTo>
                  <a:pt x="1079" y="2573"/>
                </a:lnTo>
                <a:lnTo>
                  <a:pt x="1060" y="2568"/>
                </a:lnTo>
                <a:lnTo>
                  <a:pt x="1043" y="2561"/>
                </a:lnTo>
                <a:lnTo>
                  <a:pt x="1026" y="2554"/>
                </a:lnTo>
                <a:lnTo>
                  <a:pt x="1008" y="2544"/>
                </a:lnTo>
                <a:lnTo>
                  <a:pt x="146" y="2045"/>
                </a:lnTo>
                <a:lnTo>
                  <a:pt x="130" y="2034"/>
                </a:lnTo>
                <a:lnTo>
                  <a:pt x="114" y="2023"/>
                </a:lnTo>
                <a:lnTo>
                  <a:pt x="99" y="2011"/>
                </a:lnTo>
                <a:lnTo>
                  <a:pt x="85" y="1998"/>
                </a:lnTo>
                <a:lnTo>
                  <a:pt x="73" y="1984"/>
                </a:lnTo>
                <a:lnTo>
                  <a:pt x="60" y="1969"/>
                </a:lnTo>
                <a:lnTo>
                  <a:pt x="49" y="1954"/>
                </a:lnTo>
                <a:lnTo>
                  <a:pt x="39" y="1937"/>
                </a:lnTo>
                <a:lnTo>
                  <a:pt x="30" y="1921"/>
                </a:lnTo>
                <a:lnTo>
                  <a:pt x="23" y="1904"/>
                </a:lnTo>
                <a:lnTo>
                  <a:pt x="16" y="1886"/>
                </a:lnTo>
                <a:lnTo>
                  <a:pt x="10" y="1868"/>
                </a:lnTo>
                <a:lnTo>
                  <a:pt x="5" y="1848"/>
                </a:lnTo>
                <a:lnTo>
                  <a:pt x="2" y="1830"/>
                </a:lnTo>
                <a:lnTo>
                  <a:pt x="0" y="1811"/>
                </a:lnTo>
                <a:lnTo>
                  <a:pt x="0" y="1791"/>
                </a:lnTo>
                <a:lnTo>
                  <a:pt x="0" y="793"/>
                </a:lnTo>
                <a:lnTo>
                  <a:pt x="0" y="773"/>
                </a:lnTo>
                <a:lnTo>
                  <a:pt x="2" y="754"/>
                </a:lnTo>
                <a:lnTo>
                  <a:pt x="5" y="735"/>
                </a:lnTo>
                <a:lnTo>
                  <a:pt x="10" y="717"/>
                </a:lnTo>
                <a:lnTo>
                  <a:pt x="16" y="698"/>
                </a:lnTo>
                <a:lnTo>
                  <a:pt x="23" y="680"/>
                </a:lnTo>
                <a:lnTo>
                  <a:pt x="30" y="663"/>
                </a:lnTo>
                <a:lnTo>
                  <a:pt x="39" y="646"/>
                </a:lnTo>
                <a:lnTo>
                  <a:pt x="49" y="630"/>
                </a:lnTo>
                <a:lnTo>
                  <a:pt x="60" y="615"/>
                </a:lnTo>
                <a:lnTo>
                  <a:pt x="73" y="600"/>
                </a:lnTo>
                <a:lnTo>
                  <a:pt x="85" y="586"/>
                </a:lnTo>
                <a:lnTo>
                  <a:pt x="99" y="573"/>
                </a:lnTo>
                <a:lnTo>
                  <a:pt x="114" y="560"/>
                </a:lnTo>
                <a:lnTo>
                  <a:pt x="130" y="549"/>
                </a:lnTo>
                <a:lnTo>
                  <a:pt x="146" y="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A4139-C638-3F47-919B-3702BDD641E8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671E8-4EBF-2C46-A297-C8E041C8BE3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A1E079-510D-6248-BF6C-201D1127B7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14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13279983" cy="10288588"/>
          </a:xfrm>
          <a:custGeom>
            <a:avLst/>
            <a:gdLst>
              <a:gd name="T0" fmla="*/ 0 w 5859"/>
              <a:gd name="T1" fmla="*/ 0 h 4539"/>
              <a:gd name="T2" fmla="*/ 1319 w 5859"/>
              <a:gd name="T3" fmla="*/ 0 h 4539"/>
              <a:gd name="T4" fmla="*/ 5859 w 5859"/>
              <a:gd name="T5" fmla="*/ 4539 h 4539"/>
              <a:gd name="T6" fmla="*/ 4150 w 5859"/>
              <a:gd name="T7" fmla="*/ 4539 h 4539"/>
              <a:gd name="T8" fmla="*/ 0 w 5859"/>
              <a:gd name="T9" fmla="*/ 391 h 4539"/>
              <a:gd name="T10" fmla="*/ 0 w 5859"/>
              <a:gd name="T11" fmla="*/ 0 h 4539"/>
              <a:gd name="T12" fmla="*/ 4070 w 5859"/>
              <a:gd name="T13" fmla="*/ 4539 h 4539"/>
              <a:gd name="T14" fmla="*/ 2360 w 5859"/>
              <a:gd name="T15" fmla="*/ 4539 h 4539"/>
              <a:gd name="T16" fmla="*/ 0 w 5859"/>
              <a:gd name="T17" fmla="*/ 2180 h 4539"/>
              <a:gd name="T18" fmla="*/ 0 w 5859"/>
              <a:gd name="T19" fmla="*/ 471 h 4539"/>
              <a:gd name="T20" fmla="*/ 4070 w 5859"/>
              <a:gd name="T21" fmla="*/ 4539 h 4539"/>
              <a:gd name="T22" fmla="*/ 2279 w 5859"/>
              <a:gd name="T23" fmla="*/ 4539 h 4539"/>
              <a:gd name="T24" fmla="*/ 569 w 5859"/>
              <a:gd name="T25" fmla="*/ 4539 h 4539"/>
              <a:gd name="T26" fmla="*/ 0 w 5859"/>
              <a:gd name="T27" fmla="*/ 3970 h 4539"/>
              <a:gd name="T28" fmla="*/ 0 w 5859"/>
              <a:gd name="T29" fmla="*/ 2262 h 4539"/>
              <a:gd name="T30" fmla="*/ 2279 w 5859"/>
              <a:gd name="T31" fmla="*/ 4539 h 4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9">
                <a:moveTo>
                  <a:pt x="0" y="0"/>
                </a:moveTo>
                <a:lnTo>
                  <a:pt x="1319" y="0"/>
                </a:lnTo>
                <a:lnTo>
                  <a:pt x="5859" y="4539"/>
                </a:lnTo>
                <a:lnTo>
                  <a:pt x="4150" y="4539"/>
                </a:lnTo>
                <a:lnTo>
                  <a:pt x="0" y="391"/>
                </a:lnTo>
                <a:lnTo>
                  <a:pt x="0" y="0"/>
                </a:lnTo>
                <a:close/>
                <a:moveTo>
                  <a:pt x="4070" y="4539"/>
                </a:moveTo>
                <a:lnTo>
                  <a:pt x="2360" y="4539"/>
                </a:lnTo>
                <a:lnTo>
                  <a:pt x="0" y="2180"/>
                </a:lnTo>
                <a:lnTo>
                  <a:pt x="0" y="471"/>
                </a:lnTo>
                <a:lnTo>
                  <a:pt x="4070" y="4539"/>
                </a:lnTo>
                <a:close/>
                <a:moveTo>
                  <a:pt x="2279" y="4539"/>
                </a:moveTo>
                <a:lnTo>
                  <a:pt x="569" y="4539"/>
                </a:lnTo>
                <a:lnTo>
                  <a:pt x="0" y="3970"/>
                </a:lnTo>
                <a:lnTo>
                  <a:pt x="0" y="2262"/>
                </a:lnTo>
                <a:lnTo>
                  <a:pt x="2279" y="453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8A69C-CFB5-F149-A900-BDB250C76C2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B996B6-BF05-794D-AA03-6AE01F350831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206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5008008" y="0"/>
            <a:ext cx="13279991" cy="10288588"/>
          </a:xfrm>
          <a:custGeom>
            <a:avLst/>
            <a:gdLst>
              <a:gd name="T0" fmla="*/ 5859 w 5859"/>
              <a:gd name="T1" fmla="*/ 4538 h 4538"/>
              <a:gd name="T2" fmla="*/ 4541 w 5859"/>
              <a:gd name="T3" fmla="*/ 4538 h 4538"/>
              <a:gd name="T4" fmla="*/ 0 w 5859"/>
              <a:gd name="T5" fmla="*/ 0 h 4538"/>
              <a:gd name="T6" fmla="*/ 1709 w 5859"/>
              <a:gd name="T7" fmla="*/ 0 h 4538"/>
              <a:gd name="T8" fmla="*/ 5859 w 5859"/>
              <a:gd name="T9" fmla="*/ 4147 h 4538"/>
              <a:gd name="T10" fmla="*/ 5859 w 5859"/>
              <a:gd name="T11" fmla="*/ 4538 h 4538"/>
              <a:gd name="T12" fmla="*/ 1791 w 5859"/>
              <a:gd name="T13" fmla="*/ 0 h 4538"/>
              <a:gd name="T14" fmla="*/ 3500 w 5859"/>
              <a:gd name="T15" fmla="*/ 0 h 4538"/>
              <a:gd name="T16" fmla="*/ 5859 w 5859"/>
              <a:gd name="T17" fmla="*/ 2358 h 4538"/>
              <a:gd name="T18" fmla="*/ 5859 w 5859"/>
              <a:gd name="T19" fmla="*/ 4067 h 4538"/>
              <a:gd name="T20" fmla="*/ 1791 w 5859"/>
              <a:gd name="T21" fmla="*/ 0 h 4538"/>
              <a:gd name="T22" fmla="*/ 3580 w 5859"/>
              <a:gd name="T23" fmla="*/ 0 h 4538"/>
              <a:gd name="T24" fmla="*/ 5290 w 5859"/>
              <a:gd name="T25" fmla="*/ 0 h 4538"/>
              <a:gd name="T26" fmla="*/ 5859 w 5859"/>
              <a:gd name="T27" fmla="*/ 568 h 4538"/>
              <a:gd name="T28" fmla="*/ 5859 w 5859"/>
              <a:gd name="T29" fmla="*/ 2277 h 4538"/>
              <a:gd name="T30" fmla="*/ 3580 w 5859"/>
              <a:gd name="T31" fmla="*/ 0 h 4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59" h="4538">
                <a:moveTo>
                  <a:pt x="5859" y="4538"/>
                </a:moveTo>
                <a:lnTo>
                  <a:pt x="4541" y="4538"/>
                </a:lnTo>
                <a:lnTo>
                  <a:pt x="0" y="0"/>
                </a:lnTo>
                <a:lnTo>
                  <a:pt x="1709" y="0"/>
                </a:lnTo>
                <a:lnTo>
                  <a:pt x="5859" y="4147"/>
                </a:lnTo>
                <a:lnTo>
                  <a:pt x="5859" y="4538"/>
                </a:lnTo>
                <a:close/>
                <a:moveTo>
                  <a:pt x="1791" y="0"/>
                </a:moveTo>
                <a:lnTo>
                  <a:pt x="3500" y="0"/>
                </a:lnTo>
                <a:lnTo>
                  <a:pt x="5859" y="2358"/>
                </a:lnTo>
                <a:lnTo>
                  <a:pt x="5859" y="4067"/>
                </a:lnTo>
                <a:lnTo>
                  <a:pt x="1791" y="0"/>
                </a:lnTo>
                <a:close/>
                <a:moveTo>
                  <a:pt x="3580" y="0"/>
                </a:moveTo>
                <a:lnTo>
                  <a:pt x="5290" y="0"/>
                </a:lnTo>
                <a:lnTo>
                  <a:pt x="5859" y="568"/>
                </a:lnTo>
                <a:lnTo>
                  <a:pt x="5859" y="2277"/>
                </a:lnTo>
                <a:lnTo>
                  <a:pt x="358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D951A-69B2-9E47-9312-F79AF28D0C1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AAB026-1527-0D48-9831-5E7841D276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B9D86F1-18D2-7B4B-8528-AAD7F5F271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2279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-17244" y="0"/>
            <a:ext cx="16075035" cy="10288588"/>
          </a:xfrm>
          <a:custGeom>
            <a:avLst/>
            <a:gdLst>
              <a:gd name="T0" fmla="*/ 799 w 5695"/>
              <a:gd name="T1" fmla="*/ 3645 h 3645"/>
              <a:gd name="T2" fmla="*/ 1046 w 5695"/>
              <a:gd name="T3" fmla="*/ 3645 h 3645"/>
              <a:gd name="T4" fmla="*/ 1845 w 5695"/>
              <a:gd name="T5" fmla="*/ 2846 h 3645"/>
              <a:gd name="T6" fmla="*/ 923 w 5695"/>
              <a:gd name="T7" fmla="*/ 1924 h 3645"/>
              <a:gd name="T8" fmla="*/ 0 w 5695"/>
              <a:gd name="T9" fmla="*/ 2846 h 3645"/>
              <a:gd name="T10" fmla="*/ 799 w 5695"/>
              <a:gd name="T11" fmla="*/ 3645 h 3645"/>
              <a:gd name="T12" fmla="*/ 1126 w 5695"/>
              <a:gd name="T13" fmla="*/ 3645 h 3645"/>
              <a:gd name="T14" fmla="*/ 2645 w 5695"/>
              <a:gd name="T15" fmla="*/ 3645 h 3645"/>
              <a:gd name="T16" fmla="*/ 1886 w 5695"/>
              <a:gd name="T17" fmla="*/ 2886 h 3645"/>
              <a:gd name="T18" fmla="*/ 1126 w 5695"/>
              <a:gd name="T19" fmla="*/ 3645 h 3645"/>
              <a:gd name="T20" fmla="*/ 2725 w 5695"/>
              <a:gd name="T21" fmla="*/ 3645 h 3645"/>
              <a:gd name="T22" fmla="*/ 2971 w 5695"/>
              <a:gd name="T23" fmla="*/ 3645 h 3645"/>
              <a:gd name="T24" fmla="*/ 3770 w 5695"/>
              <a:gd name="T25" fmla="*/ 2846 h 3645"/>
              <a:gd name="T26" fmla="*/ 2848 w 5695"/>
              <a:gd name="T27" fmla="*/ 1924 h 3645"/>
              <a:gd name="T28" fmla="*/ 1926 w 5695"/>
              <a:gd name="T29" fmla="*/ 2846 h 3645"/>
              <a:gd name="T30" fmla="*/ 2725 w 5695"/>
              <a:gd name="T31" fmla="*/ 3645 h 3645"/>
              <a:gd name="T32" fmla="*/ 3051 w 5695"/>
              <a:gd name="T33" fmla="*/ 3645 h 3645"/>
              <a:gd name="T34" fmla="*/ 4569 w 5695"/>
              <a:gd name="T35" fmla="*/ 3645 h 3645"/>
              <a:gd name="T36" fmla="*/ 3810 w 5695"/>
              <a:gd name="T37" fmla="*/ 2886 h 3645"/>
              <a:gd name="T38" fmla="*/ 3051 w 5695"/>
              <a:gd name="T39" fmla="*/ 3645 h 3645"/>
              <a:gd name="T40" fmla="*/ 4650 w 5695"/>
              <a:gd name="T41" fmla="*/ 3645 h 3645"/>
              <a:gd name="T42" fmla="*/ 4897 w 5695"/>
              <a:gd name="T43" fmla="*/ 3645 h 3645"/>
              <a:gd name="T44" fmla="*/ 5695 w 5695"/>
              <a:gd name="T45" fmla="*/ 2846 h 3645"/>
              <a:gd name="T46" fmla="*/ 4773 w 5695"/>
              <a:gd name="T47" fmla="*/ 1924 h 3645"/>
              <a:gd name="T48" fmla="*/ 3850 w 5695"/>
              <a:gd name="T49" fmla="*/ 2846 h 3645"/>
              <a:gd name="T50" fmla="*/ 4650 w 5695"/>
              <a:gd name="T51" fmla="*/ 3645 h 3645"/>
              <a:gd name="T52" fmla="*/ 2888 w 5695"/>
              <a:gd name="T53" fmla="*/ 1884 h 3645"/>
              <a:gd name="T54" fmla="*/ 3810 w 5695"/>
              <a:gd name="T55" fmla="*/ 962 h 3645"/>
              <a:gd name="T56" fmla="*/ 4732 w 5695"/>
              <a:gd name="T57" fmla="*/ 1884 h 3645"/>
              <a:gd name="T58" fmla="*/ 3810 w 5695"/>
              <a:gd name="T59" fmla="*/ 2806 h 3645"/>
              <a:gd name="T60" fmla="*/ 2888 w 5695"/>
              <a:gd name="T61" fmla="*/ 1884 h 3645"/>
              <a:gd name="T62" fmla="*/ 1926 w 5695"/>
              <a:gd name="T63" fmla="*/ 922 h 3645"/>
              <a:gd name="T64" fmla="*/ 2848 w 5695"/>
              <a:gd name="T65" fmla="*/ 0 h 3645"/>
              <a:gd name="T66" fmla="*/ 3770 w 5695"/>
              <a:gd name="T67" fmla="*/ 922 h 3645"/>
              <a:gd name="T68" fmla="*/ 2848 w 5695"/>
              <a:gd name="T69" fmla="*/ 1843 h 3645"/>
              <a:gd name="T70" fmla="*/ 1926 w 5695"/>
              <a:gd name="T71" fmla="*/ 922 h 3645"/>
              <a:gd name="T72" fmla="*/ 963 w 5695"/>
              <a:gd name="T73" fmla="*/ 1884 h 3645"/>
              <a:gd name="T74" fmla="*/ 1886 w 5695"/>
              <a:gd name="T75" fmla="*/ 962 h 3645"/>
              <a:gd name="T76" fmla="*/ 2808 w 5695"/>
              <a:gd name="T77" fmla="*/ 1884 h 3645"/>
              <a:gd name="T78" fmla="*/ 1886 w 5695"/>
              <a:gd name="T79" fmla="*/ 2806 h 3645"/>
              <a:gd name="T80" fmla="*/ 963 w 5695"/>
              <a:gd name="T81" fmla="*/ 1884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3645"/>
                </a:moveTo>
                <a:lnTo>
                  <a:pt x="1046" y="3645"/>
                </a:lnTo>
                <a:lnTo>
                  <a:pt x="1845" y="2846"/>
                </a:lnTo>
                <a:lnTo>
                  <a:pt x="923" y="1924"/>
                </a:lnTo>
                <a:lnTo>
                  <a:pt x="0" y="2846"/>
                </a:lnTo>
                <a:lnTo>
                  <a:pt x="799" y="3645"/>
                </a:lnTo>
                <a:close/>
                <a:moveTo>
                  <a:pt x="1126" y="3645"/>
                </a:moveTo>
                <a:lnTo>
                  <a:pt x="2645" y="3645"/>
                </a:lnTo>
                <a:lnTo>
                  <a:pt x="1886" y="2886"/>
                </a:lnTo>
                <a:lnTo>
                  <a:pt x="1126" y="3645"/>
                </a:lnTo>
                <a:close/>
                <a:moveTo>
                  <a:pt x="2725" y="3645"/>
                </a:moveTo>
                <a:lnTo>
                  <a:pt x="2971" y="3645"/>
                </a:lnTo>
                <a:lnTo>
                  <a:pt x="3770" y="2846"/>
                </a:lnTo>
                <a:lnTo>
                  <a:pt x="2848" y="1924"/>
                </a:lnTo>
                <a:lnTo>
                  <a:pt x="1926" y="2846"/>
                </a:lnTo>
                <a:lnTo>
                  <a:pt x="2725" y="3645"/>
                </a:lnTo>
                <a:close/>
                <a:moveTo>
                  <a:pt x="3051" y="3645"/>
                </a:moveTo>
                <a:lnTo>
                  <a:pt x="4569" y="3645"/>
                </a:lnTo>
                <a:lnTo>
                  <a:pt x="3810" y="2886"/>
                </a:lnTo>
                <a:lnTo>
                  <a:pt x="3051" y="3645"/>
                </a:lnTo>
                <a:close/>
                <a:moveTo>
                  <a:pt x="4650" y="3645"/>
                </a:moveTo>
                <a:lnTo>
                  <a:pt x="4897" y="3645"/>
                </a:lnTo>
                <a:lnTo>
                  <a:pt x="5695" y="2846"/>
                </a:lnTo>
                <a:lnTo>
                  <a:pt x="4773" y="1924"/>
                </a:lnTo>
                <a:lnTo>
                  <a:pt x="3850" y="2846"/>
                </a:lnTo>
                <a:lnTo>
                  <a:pt x="4650" y="3645"/>
                </a:lnTo>
                <a:close/>
                <a:moveTo>
                  <a:pt x="2888" y="1884"/>
                </a:moveTo>
                <a:lnTo>
                  <a:pt x="3810" y="962"/>
                </a:lnTo>
                <a:lnTo>
                  <a:pt x="4732" y="1884"/>
                </a:lnTo>
                <a:lnTo>
                  <a:pt x="3810" y="2806"/>
                </a:lnTo>
                <a:lnTo>
                  <a:pt x="2888" y="1884"/>
                </a:lnTo>
                <a:close/>
                <a:moveTo>
                  <a:pt x="1926" y="922"/>
                </a:moveTo>
                <a:lnTo>
                  <a:pt x="2848" y="0"/>
                </a:lnTo>
                <a:lnTo>
                  <a:pt x="3770" y="922"/>
                </a:lnTo>
                <a:lnTo>
                  <a:pt x="2848" y="1843"/>
                </a:lnTo>
                <a:lnTo>
                  <a:pt x="1926" y="922"/>
                </a:lnTo>
                <a:close/>
                <a:moveTo>
                  <a:pt x="963" y="1884"/>
                </a:moveTo>
                <a:lnTo>
                  <a:pt x="1886" y="962"/>
                </a:lnTo>
                <a:lnTo>
                  <a:pt x="2808" y="1884"/>
                </a:lnTo>
                <a:lnTo>
                  <a:pt x="1886" y="2806"/>
                </a:lnTo>
                <a:lnTo>
                  <a:pt x="963" y="188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8A615-F4EC-6F4A-AD0C-84BC4354911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26D1AA-C440-8040-BA97-4282AA16723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3D641B-B744-784E-999F-5BC99FCCDD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099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797506" y="0"/>
            <a:ext cx="16075035" cy="10288588"/>
          </a:xfrm>
          <a:custGeom>
            <a:avLst/>
            <a:gdLst>
              <a:gd name="T0" fmla="*/ 799 w 5695"/>
              <a:gd name="T1" fmla="*/ 0 h 3645"/>
              <a:gd name="T2" fmla="*/ 1046 w 5695"/>
              <a:gd name="T3" fmla="*/ 0 h 3645"/>
              <a:gd name="T4" fmla="*/ 1845 w 5695"/>
              <a:gd name="T5" fmla="*/ 799 h 3645"/>
              <a:gd name="T6" fmla="*/ 923 w 5695"/>
              <a:gd name="T7" fmla="*/ 1721 h 3645"/>
              <a:gd name="T8" fmla="*/ 0 w 5695"/>
              <a:gd name="T9" fmla="*/ 799 h 3645"/>
              <a:gd name="T10" fmla="*/ 799 w 5695"/>
              <a:gd name="T11" fmla="*/ 0 h 3645"/>
              <a:gd name="T12" fmla="*/ 1126 w 5695"/>
              <a:gd name="T13" fmla="*/ 0 h 3645"/>
              <a:gd name="T14" fmla="*/ 2645 w 5695"/>
              <a:gd name="T15" fmla="*/ 0 h 3645"/>
              <a:gd name="T16" fmla="*/ 1886 w 5695"/>
              <a:gd name="T17" fmla="*/ 758 h 3645"/>
              <a:gd name="T18" fmla="*/ 1126 w 5695"/>
              <a:gd name="T19" fmla="*/ 0 h 3645"/>
              <a:gd name="T20" fmla="*/ 2725 w 5695"/>
              <a:gd name="T21" fmla="*/ 0 h 3645"/>
              <a:gd name="T22" fmla="*/ 2971 w 5695"/>
              <a:gd name="T23" fmla="*/ 0 h 3645"/>
              <a:gd name="T24" fmla="*/ 3770 w 5695"/>
              <a:gd name="T25" fmla="*/ 799 h 3645"/>
              <a:gd name="T26" fmla="*/ 2848 w 5695"/>
              <a:gd name="T27" fmla="*/ 1721 h 3645"/>
              <a:gd name="T28" fmla="*/ 1926 w 5695"/>
              <a:gd name="T29" fmla="*/ 799 h 3645"/>
              <a:gd name="T30" fmla="*/ 2725 w 5695"/>
              <a:gd name="T31" fmla="*/ 0 h 3645"/>
              <a:gd name="T32" fmla="*/ 3051 w 5695"/>
              <a:gd name="T33" fmla="*/ 0 h 3645"/>
              <a:gd name="T34" fmla="*/ 4569 w 5695"/>
              <a:gd name="T35" fmla="*/ 0 h 3645"/>
              <a:gd name="T36" fmla="*/ 3810 w 5695"/>
              <a:gd name="T37" fmla="*/ 758 h 3645"/>
              <a:gd name="T38" fmla="*/ 3051 w 5695"/>
              <a:gd name="T39" fmla="*/ 0 h 3645"/>
              <a:gd name="T40" fmla="*/ 4650 w 5695"/>
              <a:gd name="T41" fmla="*/ 0 h 3645"/>
              <a:gd name="T42" fmla="*/ 4897 w 5695"/>
              <a:gd name="T43" fmla="*/ 0 h 3645"/>
              <a:gd name="T44" fmla="*/ 5695 w 5695"/>
              <a:gd name="T45" fmla="*/ 798 h 3645"/>
              <a:gd name="T46" fmla="*/ 4773 w 5695"/>
              <a:gd name="T47" fmla="*/ 1721 h 3645"/>
              <a:gd name="T48" fmla="*/ 3850 w 5695"/>
              <a:gd name="T49" fmla="*/ 799 h 3645"/>
              <a:gd name="T50" fmla="*/ 4650 w 5695"/>
              <a:gd name="T51" fmla="*/ 0 h 3645"/>
              <a:gd name="T52" fmla="*/ 2888 w 5695"/>
              <a:gd name="T53" fmla="*/ 1761 h 3645"/>
              <a:gd name="T54" fmla="*/ 3810 w 5695"/>
              <a:gd name="T55" fmla="*/ 2683 h 3645"/>
              <a:gd name="T56" fmla="*/ 4732 w 5695"/>
              <a:gd name="T57" fmla="*/ 1761 h 3645"/>
              <a:gd name="T58" fmla="*/ 3810 w 5695"/>
              <a:gd name="T59" fmla="*/ 839 h 3645"/>
              <a:gd name="T60" fmla="*/ 2888 w 5695"/>
              <a:gd name="T61" fmla="*/ 1761 h 3645"/>
              <a:gd name="T62" fmla="*/ 1926 w 5695"/>
              <a:gd name="T63" fmla="*/ 2723 h 3645"/>
              <a:gd name="T64" fmla="*/ 2848 w 5695"/>
              <a:gd name="T65" fmla="*/ 3645 h 3645"/>
              <a:gd name="T66" fmla="*/ 3770 w 5695"/>
              <a:gd name="T67" fmla="*/ 2723 h 3645"/>
              <a:gd name="T68" fmla="*/ 2848 w 5695"/>
              <a:gd name="T69" fmla="*/ 1801 h 3645"/>
              <a:gd name="T70" fmla="*/ 1926 w 5695"/>
              <a:gd name="T71" fmla="*/ 2723 h 3645"/>
              <a:gd name="T72" fmla="*/ 963 w 5695"/>
              <a:gd name="T73" fmla="*/ 1761 h 3645"/>
              <a:gd name="T74" fmla="*/ 1886 w 5695"/>
              <a:gd name="T75" fmla="*/ 2683 h 3645"/>
              <a:gd name="T76" fmla="*/ 2808 w 5695"/>
              <a:gd name="T77" fmla="*/ 1761 h 3645"/>
              <a:gd name="T78" fmla="*/ 1886 w 5695"/>
              <a:gd name="T79" fmla="*/ 839 h 3645"/>
              <a:gd name="T80" fmla="*/ 963 w 5695"/>
              <a:gd name="T81" fmla="*/ 1761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95" h="3645">
                <a:moveTo>
                  <a:pt x="799" y="0"/>
                </a:moveTo>
                <a:lnTo>
                  <a:pt x="1046" y="0"/>
                </a:lnTo>
                <a:lnTo>
                  <a:pt x="1845" y="799"/>
                </a:lnTo>
                <a:lnTo>
                  <a:pt x="923" y="1721"/>
                </a:lnTo>
                <a:lnTo>
                  <a:pt x="0" y="799"/>
                </a:lnTo>
                <a:lnTo>
                  <a:pt x="799" y="0"/>
                </a:lnTo>
                <a:close/>
                <a:moveTo>
                  <a:pt x="1126" y="0"/>
                </a:moveTo>
                <a:lnTo>
                  <a:pt x="2645" y="0"/>
                </a:lnTo>
                <a:lnTo>
                  <a:pt x="1886" y="758"/>
                </a:lnTo>
                <a:lnTo>
                  <a:pt x="1126" y="0"/>
                </a:lnTo>
                <a:close/>
                <a:moveTo>
                  <a:pt x="2725" y="0"/>
                </a:moveTo>
                <a:lnTo>
                  <a:pt x="2971" y="0"/>
                </a:lnTo>
                <a:lnTo>
                  <a:pt x="3770" y="799"/>
                </a:lnTo>
                <a:lnTo>
                  <a:pt x="2848" y="1721"/>
                </a:lnTo>
                <a:lnTo>
                  <a:pt x="1926" y="799"/>
                </a:lnTo>
                <a:lnTo>
                  <a:pt x="2725" y="0"/>
                </a:lnTo>
                <a:close/>
                <a:moveTo>
                  <a:pt x="3051" y="0"/>
                </a:moveTo>
                <a:lnTo>
                  <a:pt x="4569" y="0"/>
                </a:lnTo>
                <a:lnTo>
                  <a:pt x="3810" y="758"/>
                </a:lnTo>
                <a:lnTo>
                  <a:pt x="3051" y="0"/>
                </a:lnTo>
                <a:close/>
                <a:moveTo>
                  <a:pt x="4650" y="0"/>
                </a:moveTo>
                <a:lnTo>
                  <a:pt x="4897" y="0"/>
                </a:lnTo>
                <a:lnTo>
                  <a:pt x="5695" y="798"/>
                </a:lnTo>
                <a:lnTo>
                  <a:pt x="4773" y="1721"/>
                </a:lnTo>
                <a:lnTo>
                  <a:pt x="3850" y="799"/>
                </a:lnTo>
                <a:lnTo>
                  <a:pt x="4650" y="0"/>
                </a:lnTo>
                <a:close/>
                <a:moveTo>
                  <a:pt x="2888" y="1761"/>
                </a:moveTo>
                <a:lnTo>
                  <a:pt x="3810" y="2683"/>
                </a:lnTo>
                <a:lnTo>
                  <a:pt x="4732" y="1761"/>
                </a:lnTo>
                <a:lnTo>
                  <a:pt x="3810" y="839"/>
                </a:lnTo>
                <a:lnTo>
                  <a:pt x="2888" y="1761"/>
                </a:lnTo>
                <a:close/>
                <a:moveTo>
                  <a:pt x="1926" y="2723"/>
                </a:moveTo>
                <a:lnTo>
                  <a:pt x="2848" y="3645"/>
                </a:lnTo>
                <a:lnTo>
                  <a:pt x="3770" y="2723"/>
                </a:lnTo>
                <a:lnTo>
                  <a:pt x="2848" y="1801"/>
                </a:lnTo>
                <a:lnTo>
                  <a:pt x="1926" y="2723"/>
                </a:lnTo>
                <a:close/>
                <a:moveTo>
                  <a:pt x="963" y="1761"/>
                </a:moveTo>
                <a:lnTo>
                  <a:pt x="1886" y="2683"/>
                </a:lnTo>
                <a:lnTo>
                  <a:pt x="2808" y="1761"/>
                </a:lnTo>
                <a:lnTo>
                  <a:pt x="1886" y="839"/>
                </a:lnTo>
                <a:lnTo>
                  <a:pt x="963" y="176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FDA95-18F8-294F-9490-619C7C0A9C34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CE75B9-A460-8B4A-87CC-0E56228F0C7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2BB405-E388-534E-BA92-B06362F3CC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3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255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818975" y="0"/>
            <a:ext cx="6662002" cy="10288588"/>
          </a:xfrm>
          <a:custGeom>
            <a:avLst/>
            <a:gdLst>
              <a:gd name="connsiteX0" fmla="*/ 4581543 w 6662001"/>
              <a:gd name="connsiteY0" fmla="*/ 6400518 h 10288580"/>
              <a:gd name="connsiteX1" fmla="*/ 6662001 w 6662001"/>
              <a:gd name="connsiteY1" fmla="*/ 6400518 h 10288580"/>
              <a:gd name="connsiteX2" fmla="*/ 6662001 w 6662001"/>
              <a:gd name="connsiteY2" fmla="*/ 8469603 h 10288580"/>
              <a:gd name="connsiteX3" fmla="*/ 4581543 w 6662001"/>
              <a:gd name="connsiteY3" fmla="*/ 8469603 h 10288580"/>
              <a:gd name="connsiteX4" fmla="*/ 2296458 w 6662001"/>
              <a:gd name="connsiteY4" fmla="*/ 6400518 h 10288580"/>
              <a:gd name="connsiteX5" fmla="*/ 4365543 w 6662001"/>
              <a:gd name="connsiteY5" fmla="*/ 6400518 h 10288580"/>
              <a:gd name="connsiteX6" fmla="*/ 4365543 w 6662001"/>
              <a:gd name="connsiteY6" fmla="*/ 8469603 h 10288580"/>
              <a:gd name="connsiteX7" fmla="*/ 2296458 w 6662001"/>
              <a:gd name="connsiteY7" fmla="*/ 8469603 h 10288580"/>
              <a:gd name="connsiteX8" fmla="*/ 0 w 6662001"/>
              <a:gd name="connsiteY8" fmla="*/ 6400518 h 10288580"/>
              <a:gd name="connsiteX9" fmla="*/ 2069085 w 6662001"/>
              <a:gd name="connsiteY9" fmla="*/ 6400518 h 10288580"/>
              <a:gd name="connsiteX10" fmla="*/ 2069085 w 6662001"/>
              <a:gd name="connsiteY10" fmla="*/ 10288580 h 10288580"/>
              <a:gd name="connsiteX11" fmla="*/ 0 w 6662001"/>
              <a:gd name="connsiteY11" fmla="*/ 10288580 h 10288580"/>
              <a:gd name="connsiteX12" fmla="*/ 4581543 w 6662001"/>
              <a:gd name="connsiteY12" fmla="*/ 4115434 h 10288580"/>
              <a:gd name="connsiteX13" fmla="*/ 6662001 w 6662001"/>
              <a:gd name="connsiteY13" fmla="*/ 4115434 h 10288580"/>
              <a:gd name="connsiteX14" fmla="*/ 6662001 w 6662001"/>
              <a:gd name="connsiteY14" fmla="*/ 6184518 h 10288580"/>
              <a:gd name="connsiteX15" fmla="*/ 4581543 w 6662001"/>
              <a:gd name="connsiteY15" fmla="*/ 6184518 h 10288580"/>
              <a:gd name="connsiteX16" fmla="*/ 0 w 6662001"/>
              <a:gd name="connsiteY16" fmla="*/ 4115434 h 10288580"/>
              <a:gd name="connsiteX17" fmla="*/ 2069085 w 6662001"/>
              <a:gd name="connsiteY17" fmla="*/ 4115434 h 10288580"/>
              <a:gd name="connsiteX18" fmla="*/ 2069085 w 6662001"/>
              <a:gd name="connsiteY18" fmla="*/ 6184518 h 10288580"/>
              <a:gd name="connsiteX19" fmla="*/ 0 w 6662001"/>
              <a:gd name="connsiteY19" fmla="*/ 6184518 h 10288580"/>
              <a:gd name="connsiteX20" fmla="*/ 2296458 w 6662001"/>
              <a:gd name="connsiteY20" fmla="*/ 4115434 h 10288580"/>
              <a:gd name="connsiteX21" fmla="*/ 4365543 w 6662001"/>
              <a:gd name="connsiteY21" fmla="*/ 4115434 h 10288580"/>
              <a:gd name="connsiteX22" fmla="*/ 4365543 w 6662001"/>
              <a:gd name="connsiteY22" fmla="*/ 6184518 h 10288580"/>
              <a:gd name="connsiteX23" fmla="*/ 2296458 w 6662001"/>
              <a:gd name="connsiteY23" fmla="*/ 6184518 h 10288580"/>
              <a:gd name="connsiteX24" fmla="*/ 0 w 6662001"/>
              <a:gd name="connsiteY24" fmla="*/ 1818976 h 10288580"/>
              <a:gd name="connsiteX25" fmla="*/ 2069085 w 6662001"/>
              <a:gd name="connsiteY25" fmla="*/ 1818976 h 10288580"/>
              <a:gd name="connsiteX26" fmla="*/ 2069085 w 6662001"/>
              <a:gd name="connsiteY26" fmla="*/ 3899434 h 10288580"/>
              <a:gd name="connsiteX27" fmla="*/ 0 w 6662001"/>
              <a:gd name="connsiteY27" fmla="*/ 3899434 h 10288580"/>
              <a:gd name="connsiteX28" fmla="*/ 4581543 w 6662001"/>
              <a:gd name="connsiteY28" fmla="*/ 1818975 h 10288580"/>
              <a:gd name="connsiteX29" fmla="*/ 6662001 w 6662001"/>
              <a:gd name="connsiteY29" fmla="*/ 1818975 h 10288580"/>
              <a:gd name="connsiteX30" fmla="*/ 6662001 w 6662001"/>
              <a:gd name="connsiteY30" fmla="*/ 3899433 h 10288580"/>
              <a:gd name="connsiteX31" fmla="*/ 4581543 w 6662001"/>
              <a:gd name="connsiteY31" fmla="*/ 3899433 h 10288580"/>
              <a:gd name="connsiteX32" fmla="*/ 2296458 w 6662001"/>
              <a:gd name="connsiteY32" fmla="*/ 0 h 10288580"/>
              <a:gd name="connsiteX33" fmla="*/ 4365543 w 6662001"/>
              <a:gd name="connsiteY33" fmla="*/ 0 h 10288580"/>
              <a:gd name="connsiteX34" fmla="*/ 4365543 w 6662001"/>
              <a:gd name="connsiteY34" fmla="*/ 3899434 h 10288580"/>
              <a:gd name="connsiteX35" fmla="*/ 2296458 w 6662001"/>
              <a:gd name="connsiteY35" fmla="*/ 3899434 h 1028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62001" h="10288580">
                <a:moveTo>
                  <a:pt x="4581543" y="6400518"/>
                </a:moveTo>
                <a:lnTo>
                  <a:pt x="6662001" y="6400518"/>
                </a:lnTo>
                <a:lnTo>
                  <a:pt x="6662001" y="8469603"/>
                </a:lnTo>
                <a:lnTo>
                  <a:pt x="4581543" y="8469603"/>
                </a:lnTo>
                <a:close/>
                <a:moveTo>
                  <a:pt x="2296458" y="6400518"/>
                </a:moveTo>
                <a:lnTo>
                  <a:pt x="4365543" y="6400518"/>
                </a:lnTo>
                <a:lnTo>
                  <a:pt x="4365543" y="8469603"/>
                </a:lnTo>
                <a:lnTo>
                  <a:pt x="2296458" y="8469603"/>
                </a:lnTo>
                <a:close/>
                <a:moveTo>
                  <a:pt x="0" y="6400518"/>
                </a:moveTo>
                <a:lnTo>
                  <a:pt x="2069085" y="6400518"/>
                </a:lnTo>
                <a:lnTo>
                  <a:pt x="2069085" y="10288580"/>
                </a:lnTo>
                <a:lnTo>
                  <a:pt x="0" y="10288580"/>
                </a:lnTo>
                <a:close/>
                <a:moveTo>
                  <a:pt x="4581543" y="4115434"/>
                </a:moveTo>
                <a:lnTo>
                  <a:pt x="6662001" y="4115434"/>
                </a:lnTo>
                <a:lnTo>
                  <a:pt x="6662001" y="6184518"/>
                </a:lnTo>
                <a:lnTo>
                  <a:pt x="4581543" y="6184518"/>
                </a:lnTo>
                <a:close/>
                <a:moveTo>
                  <a:pt x="0" y="4115434"/>
                </a:moveTo>
                <a:lnTo>
                  <a:pt x="2069085" y="4115434"/>
                </a:lnTo>
                <a:lnTo>
                  <a:pt x="2069085" y="6184518"/>
                </a:lnTo>
                <a:lnTo>
                  <a:pt x="0" y="6184518"/>
                </a:lnTo>
                <a:close/>
                <a:moveTo>
                  <a:pt x="2296458" y="4115434"/>
                </a:moveTo>
                <a:lnTo>
                  <a:pt x="4365543" y="4115434"/>
                </a:lnTo>
                <a:lnTo>
                  <a:pt x="4365543" y="6184518"/>
                </a:lnTo>
                <a:lnTo>
                  <a:pt x="2296458" y="6184518"/>
                </a:lnTo>
                <a:close/>
                <a:moveTo>
                  <a:pt x="0" y="1818976"/>
                </a:moveTo>
                <a:lnTo>
                  <a:pt x="2069085" y="1818976"/>
                </a:lnTo>
                <a:lnTo>
                  <a:pt x="2069085" y="3899434"/>
                </a:lnTo>
                <a:lnTo>
                  <a:pt x="0" y="3899434"/>
                </a:lnTo>
                <a:close/>
                <a:moveTo>
                  <a:pt x="4581543" y="1818975"/>
                </a:moveTo>
                <a:lnTo>
                  <a:pt x="6662001" y="1818975"/>
                </a:lnTo>
                <a:lnTo>
                  <a:pt x="6662001" y="3899433"/>
                </a:lnTo>
                <a:lnTo>
                  <a:pt x="4581543" y="3899433"/>
                </a:lnTo>
                <a:close/>
                <a:moveTo>
                  <a:pt x="2296458" y="0"/>
                </a:moveTo>
                <a:lnTo>
                  <a:pt x="4365543" y="0"/>
                </a:lnTo>
                <a:lnTo>
                  <a:pt x="4365543" y="3899434"/>
                </a:lnTo>
                <a:lnTo>
                  <a:pt x="2296458" y="3899434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429BA-8206-424E-BC96-CC7B15B1AEE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2B6704-F2A5-7B48-9BCB-2C123C0F8E5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45886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1237024" y="1307392"/>
            <a:ext cx="7696540" cy="7673803"/>
          </a:xfrm>
          <a:custGeom>
            <a:avLst/>
            <a:gdLst>
              <a:gd name="connsiteX0" fmla="*/ 6696103 w 7696540"/>
              <a:gd name="connsiteY0" fmla="*/ 6673365 h 7673802"/>
              <a:gd name="connsiteX1" fmla="*/ 7696540 w 7696540"/>
              <a:gd name="connsiteY1" fmla="*/ 6673365 h 7673802"/>
              <a:gd name="connsiteX2" fmla="*/ 7696540 w 7696540"/>
              <a:gd name="connsiteY2" fmla="*/ 7673802 h 7673802"/>
              <a:gd name="connsiteX3" fmla="*/ 6696103 w 7696540"/>
              <a:gd name="connsiteY3" fmla="*/ 7673802 h 7673802"/>
              <a:gd name="connsiteX4" fmla="*/ 5581980 w 7696540"/>
              <a:gd name="connsiteY4" fmla="*/ 6673365 h 7673802"/>
              <a:gd name="connsiteX5" fmla="*/ 6582417 w 7696540"/>
              <a:gd name="connsiteY5" fmla="*/ 6673365 h 7673802"/>
              <a:gd name="connsiteX6" fmla="*/ 6582417 w 7696540"/>
              <a:gd name="connsiteY6" fmla="*/ 7673802 h 7673802"/>
              <a:gd name="connsiteX7" fmla="*/ 5581980 w 7696540"/>
              <a:gd name="connsiteY7" fmla="*/ 7673802 h 7673802"/>
              <a:gd name="connsiteX8" fmla="*/ 4467857 w 7696540"/>
              <a:gd name="connsiteY8" fmla="*/ 6673365 h 7673802"/>
              <a:gd name="connsiteX9" fmla="*/ 5456929 w 7696540"/>
              <a:gd name="connsiteY9" fmla="*/ 6673365 h 7673802"/>
              <a:gd name="connsiteX10" fmla="*/ 5456929 w 7696540"/>
              <a:gd name="connsiteY10" fmla="*/ 7673802 h 7673802"/>
              <a:gd name="connsiteX11" fmla="*/ 4467857 w 7696540"/>
              <a:gd name="connsiteY11" fmla="*/ 7673802 h 7673802"/>
              <a:gd name="connsiteX12" fmla="*/ 2228246 w 7696540"/>
              <a:gd name="connsiteY12" fmla="*/ 6673365 h 7673802"/>
              <a:gd name="connsiteX13" fmla="*/ 3228683 w 7696540"/>
              <a:gd name="connsiteY13" fmla="*/ 6673365 h 7673802"/>
              <a:gd name="connsiteX14" fmla="*/ 3228683 w 7696540"/>
              <a:gd name="connsiteY14" fmla="*/ 7673802 h 7673802"/>
              <a:gd name="connsiteX15" fmla="*/ 2228246 w 7696540"/>
              <a:gd name="connsiteY15" fmla="*/ 7673802 h 7673802"/>
              <a:gd name="connsiteX16" fmla="*/ 1114123 w 7696540"/>
              <a:gd name="connsiteY16" fmla="*/ 6673365 h 7673802"/>
              <a:gd name="connsiteX17" fmla="*/ 2114560 w 7696540"/>
              <a:gd name="connsiteY17" fmla="*/ 6673365 h 7673802"/>
              <a:gd name="connsiteX18" fmla="*/ 2114560 w 7696540"/>
              <a:gd name="connsiteY18" fmla="*/ 7673802 h 7673802"/>
              <a:gd name="connsiteX19" fmla="*/ 1114123 w 7696540"/>
              <a:gd name="connsiteY19" fmla="*/ 7673802 h 7673802"/>
              <a:gd name="connsiteX20" fmla="*/ 6696103 w 7696540"/>
              <a:gd name="connsiteY20" fmla="*/ 5570615 h 7673802"/>
              <a:gd name="connsiteX21" fmla="*/ 7696540 w 7696540"/>
              <a:gd name="connsiteY21" fmla="*/ 5570615 h 7673802"/>
              <a:gd name="connsiteX22" fmla="*/ 7696540 w 7696540"/>
              <a:gd name="connsiteY22" fmla="*/ 6559687 h 7673802"/>
              <a:gd name="connsiteX23" fmla="*/ 6696103 w 7696540"/>
              <a:gd name="connsiteY23" fmla="*/ 6559687 h 7673802"/>
              <a:gd name="connsiteX24" fmla="*/ 4467857 w 7696540"/>
              <a:gd name="connsiteY24" fmla="*/ 5570615 h 7673802"/>
              <a:gd name="connsiteX25" fmla="*/ 5456929 w 7696540"/>
              <a:gd name="connsiteY25" fmla="*/ 5570615 h 7673802"/>
              <a:gd name="connsiteX26" fmla="*/ 5456929 w 7696540"/>
              <a:gd name="connsiteY26" fmla="*/ 6559687 h 7673802"/>
              <a:gd name="connsiteX27" fmla="*/ 4467857 w 7696540"/>
              <a:gd name="connsiteY27" fmla="*/ 6559687 h 7673802"/>
              <a:gd name="connsiteX28" fmla="*/ 3342369 w 7696540"/>
              <a:gd name="connsiteY28" fmla="*/ 5570615 h 7673802"/>
              <a:gd name="connsiteX29" fmla="*/ 4342806 w 7696540"/>
              <a:gd name="connsiteY29" fmla="*/ 5570615 h 7673802"/>
              <a:gd name="connsiteX30" fmla="*/ 4342806 w 7696540"/>
              <a:gd name="connsiteY30" fmla="*/ 6559687 h 7673802"/>
              <a:gd name="connsiteX31" fmla="*/ 3342369 w 7696540"/>
              <a:gd name="connsiteY31" fmla="*/ 6559687 h 7673802"/>
              <a:gd name="connsiteX32" fmla="*/ 2228246 w 7696540"/>
              <a:gd name="connsiteY32" fmla="*/ 5570615 h 7673802"/>
              <a:gd name="connsiteX33" fmla="*/ 3228683 w 7696540"/>
              <a:gd name="connsiteY33" fmla="*/ 5570615 h 7673802"/>
              <a:gd name="connsiteX34" fmla="*/ 3228683 w 7696540"/>
              <a:gd name="connsiteY34" fmla="*/ 6559687 h 7673802"/>
              <a:gd name="connsiteX35" fmla="*/ 2228246 w 7696540"/>
              <a:gd name="connsiteY35" fmla="*/ 6559687 h 7673802"/>
              <a:gd name="connsiteX36" fmla="*/ 1114123 w 7696540"/>
              <a:gd name="connsiteY36" fmla="*/ 5570615 h 7673802"/>
              <a:gd name="connsiteX37" fmla="*/ 2114560 w 7696540"/>
              <a:gd name="connsiteY37" fmla="*/ 5570615 h 7673802"/>
              <a:gd name="connsiteX38" fmla="*/ 2114560 w 7696540"/>
              <a:gd name="connsiteY38" fmla="*/ 6559687 h 7673802"/>
              <a:gd name="connsiteX39" fmla="*/ 1114123 w 7696540"/>
              <a:gd name="connsiteY39" fmla="*/ 6559687 h 7673802"/>
              <a:gd name="connsiteX40" fmla="*/ 0 w 7696540"/>
              <a:gd name="connsiteY40" fmla="*/ 5570615 h 7673802"/>
              <a:gd name="connsiteX41" fmla="*/ 989072 w 7696540"/>
              <a:gd name="connsiteY41" fmla="*/ 5570615 h 7673802"/>
              <a:gd name="connsiteX42" fmla="*/ 989072 w 7696540"/>
              <a:gd name="connsiteY42" fmla="*/ 6559687 h 7673802"/>
              <a:gd name="connsiteX43" fmla="*/ 0 w 7696540"/>
              <a:gd name="connsiteY43" fmla="*/ 6559687 h 7673802"/>
              <a:gd name="connsiteX44" fmla="*/ 6696103 w 7696540"/>
              <a:gd name="connsiteY44" fmla="*/ 4456492 h 7673802"/>
              <a:gd name="connsiteX45" fmla="*/ 7696540 w 7696540"/>
              <a:gd name="connsiteY45" fmla="*/ 4456492 h 7673802"/>
              <a:gd name="connsiteX46" fmla="*/ 7696540 w 7696540"/>
              <a:gd name="connsiteY46" fmla="*/ 5445564 h 7673802"/>
              <a:gd name="connsiteX47" fmla="*/ 6696103 w 7696540"/>
              <a:gd name="connsiteY47" fmla="*/ 5445564 h 7673802"/>
              <a:gd name="connsiteX48" fmla="*/ 5581980 w 7696540"/>
              <a:gd name="connsiteY48" fmla="*/ 4456492 h 7673802"/>
              <a:gd name="connsiteX49" fmla="*/ 6582417 w 7696540"/>
              <a:gd name="connsiteY49" fmla="*/ 4456492 h 7673802"/>
              <a:gd name="connsiteX50" fmla="*/ 6582417 w 7696540"/>
              <a:gd name="connsiteY50" fmla="*/ 5445564 h 7673802"/>
              <a:gd name="connsiteX51" fmla="*/ 5581980 w 7696540"/>
              <a:gd name="connsiteY51" fmla="*/ 5445564 h 7673802"/>
              <a:gd name="connsiteX52" fmla="*/ 4467857 w 7696540"/>
              <a:gd name="connsiteY52" fmla="*/ 4456492 h 7673802"/>
              <a:gd name="connsiteX53" fmla="*/ 5456929 w 7696540"/>
              <a:gd name="connsiteY53" fmla="*/ 4456492 h 7673802"/>
              <a:gd name="connsiteX54" fmla="*/ 5456929 w 7696540"/>
              <a:gd name="connsiteY54" fmla="*/ 5445564 h 7673802"/>
              <a:gd name="connsiteX55" fmla="*/ 4467857 w 7696540"/>
              <a:gd name="connsiteY55" fmla="*/ 5445564 h 7673802"/>
              <a:gd name="connsiteX56" fmla="*/ 3342369 w 7696540"/>
              <a:gd name="connsiteY56" fmla="*/ 4456492 h 7673802"/>
              <a:gd name="connsiteX57" fmla="*/ 4342806 w 7696540"/>
              <a:gd name="connsiteY57" fmla="*/ 4456492 h 7673802"/>
              <a:gd name="connsiteX58" fmla="*/ 4342806 w 7696540"/>
              <a:gd name="connsiteY58" fmla="*/ 5445564 h 7673802"/>
              <a:gd name="connsiteX59" fmla="*/ 3342369 w 7696540"/>
              <a:gd name="connsiteY59" fmla="*/ 5445564 h 7673802"/>
              <a:gd name="connsiteX60" fmla="*/ 1114124 w 7696540"/>
              <a:gd name="connsiteY60" fmla="*/ 4456492 h 7673802"/>
              <a:gd name="connsiteX61" fmla="*/ 2114561 w 7696540"/>
              <a:gd name="connsiteY61" fmla="*/ 4456492 h 7673802"/>
              <a:gd name="connsiteX62" fmla="*/ 2114561 w 7696540"/>
              <a:gd name="connsiteY62" fmla="*/ 5445564 h 7673802"/>
              <a:gd name="connsiteX63" fmla="*/ 1114124 w 7696540"/>
              <a:gd name="connsiteY63" fmla="*/ 5445564 h 7673802"/>
              <a:gd name="connsiteX64" fmla="*/ 6696103 w 7696540"/>
              <a:gd name="connsiteY64" fmla="*/ 3342369 h 7673802"/>
              <a:gd name="connsiteX65" fmla="*/ 7696540 w 7696540"/>
              <a:gd name="connsiteY65" fmla="*/ 3342369 h 7673802"/>
              <a:gd name="connsiteX66" fmla="*/ 7696540 w 7696540"/>
              <a:gd name="connsiteY66" fmla="*/ 4331441 h 7673802"/>
              <a:gd name="connsiteX67" fmla="*/ 6696103 w 7696540"/>
              <a:gd name="connsiteY67" fmla="*/ 4331441 h 7673802"/>
              <a:gd name="connsiteX68" fmla="*/ 5581980 w 7696540"/>
              <a:gd name="connsiteY68" fmla="*/ 3342369 h 7673802"/>
              <a:gd name="connsiteX69" fmla="*/ 6582417 w 7696540"/>
              <a:gd name="connsiteY69" fmla="*/ 3342369 h 7673802"/>
              <a:gd name="connsiteX70" fmla="*/ 6582417 w 7696540"/>
              <a:gd name="connsiteY70" fmla="*/ 4331441 h 7673802"/>
              <a:gd name="connsiteX71" fmla="*/ 5581980 w 7696540"/>
              <a:gd name="connsiteY71" fmla="*/ 4331441 h 7673802"/>
              <a:gd name="connsiteX72" fmla="*/ 3342369 w 7696540"/>
              <a:gd name="connsiteY72" fmla="*/ 3342369 h 7673802"/>
              <a:gd name="connsiteX73" fmla="*/ 4342806 w 7696540"/>
              <a:gd name="connsiteY73" fmla="*/ 3342369 h 7673802"/>
              <a:gd name="connsiteX74" fmla="*/ 4342806 w 7696540"/>
              <a:gd name="connsiteY74" fmla="*/ 4331441 h 7673802"/>
              <a:gd name="connsiteX75" fmla="*/ 3342369 w 7696540"/>
              <a:gd name="connsiteY75" fmla="*/ 4331441 h 7673802"/>
              <a:gd name="connsiteX76" fmla="*/ 2228246 w 7696540"/>
              <a:gd name="connsiteY76" fmla="*/ 3342369 h 7673802"/>
              <a:gd name="connsiteX77" fmla="*/ 3228683 w 7696540"/>
              <a:gd name="connsiteY77" fmla="*/ 3342369 h 7673802"/>
              <a:gd name="connsiteX78" fmla="*/ 3228683 w 7696540"/>
              <a:gd name="connsiteY78" fmla="*/ 4331441 h 7673802"/>
              <a:gd name="connsiteX79" fmla="*/ 2228246 w 7696540"/>
              <a:gd name="connsiteY79" fmla="*/ 4331441 h 7673802"/>
              <a:gd name="connsiteX80" fmla="*/ 1 w 7696540"/>
              <a:gd name="connsiteY80" fmla="*/ 3342369 h 7673802"/>
              <a:gd name="connsiteX81" fmla="*/ 989072 w 7696540"/>
              <a:gd name="connsiteY81" fmla="*/ 3342369 h 7673802"/>
              <a:gd name="connsiteX82" fmla="*/ 989072 w 7696540"/>
              <a:gd name="connsiteY82" fmla="*/ 4331441 h 7673802"/>
              <a:gd name="connsiteX83" fmla="*/ 1 w 7696540"/>
              <a:gd name="connsiteY83" fmla="*/ 4331441 h 7673802"/>
              <a:gd name="connsiteX84" fmla="*/ 6696103 w 7696540"/>
              <a:gd name="connsiteY84" fmla="*/ 2228246 h 7673802"/>
              <a:gd name="connsiteX85" fmla="*/ 7696540 w 7696540"/>
              <a:gd name="connsiteY85" fmla="*/ 2228246 h 7673802"/>
              <a:gd name="connsiteX86" fmla="*/ 7696540 w 7696540"/>
              <a:gd name="connsiteY86" fmla="*/ 3217318 h 7673802"/>
              <a:gd name="connsiteX87" fmla="*/ 6696103 w 7696540"/>
              <a:gd name="connsiteY87" fmla="*/ 3217318 h 7673802"/>
              <a:gd name="connsiteX88" fmla="*/ 5581980 w 7696540"/>
              <a:gd name="connsiteY88" fmla="*/ 2228246 h 7673802"/>
              <a:gd name="connsiteX89" fmla="*/ 6582417 w 7696540"/>
              <a:gd name="connsiteY89" fmla="*/ 2228246 h 7673802"/>
              <a:gd name="connsiteX90" fmla="*/ 6582417 w 7696540"/>
              <a:gd name="connsiteY90" fmla="*/ 3217318 h 7673802"/>
              <a:gd name="connsiteX91" fmla="*/ 5581980 w 7696540"/>
              <a:gd name="connsiteY91" fmla="*/ 3217318 h 7673802"/>
              <a:gd name="connsiteX92" fmla="*/ 4467857 w 7696540"/>
              <a:gd name="connsiteY92" fmla="*/ 2228246 h 7673802"/>
              <a:gd name="connsiteX93" fmla="*/ 5456929 w 7696540"/>
              <a:gd name="connsiteY93" fmla="*/ 2228246 h 7673802"/>
              <a:gd name="connsiteX94" fmla="*/ 5456929 w 7696540"/>
              <a:gd name="connsiteY94" fmla="*/ 3217318 h 7673802"/>
              <a:gd name="connsiteX95" fmla="*/ 4467857 w 7696540"/>
              <a:gd name="connsiteY95" fmla="*/ 3217318 h 7673802"/>
              <a:gd name="connsiteX96" fmla="*/ 3342369 w 7696540"/>
              <a:gd name="connsiteY96" fmla="*/ 2228246 h 7673802"/>
              <a:gd name="connsiteX97" fmla="*/ 4342806 w 7696540"/>
              <a:gd name="connsiteY97" fmla="*/ 2228246 h 7673802"/>
              <a:gd name="connsiteX98" fmla="*/ 4342806 w 7696540"/>
              <a:gd name="connsiteY98" fmla="*/ 3217318 h 7673802"/>
              <a:gd name="connsiteX99" fmla="*/ 3342369 w 7696540"/>
              <a:gd name="connsiteY99" fmla="*/ 3217318 h 7673802"/>
              <a:gd name="connsiteX100" fmla="*/ 2228249 w 7696540"/>
              <a:gd name="connsiteY100" fmla="*/ 2228246 h 7673802"/>
              <a:gd name="connsiteX101" fmla="*/ 3228683 w 7696540"/>
              <a:gd name="connsiteY101" fmla="*/ 2228246 h 7673802"/>
              <a:gd name="connsiteX102" fmla="*/ 3228683 w 7696540"/>
              <a:gd name="connsiteY102" fmla="*/ 3217318 h 7673802"/>
              <a:gd name="connsiteX103" fmla="*/ 2228249 w 7696540"/>
              <a:gd name="connsiteY103" fmla="*/ 3217318 h 7673802"/>
              <a:gd name="connsiteX104" fmla="*/ 1114124 w 7696540"/>
              <a:gd name="connsiteY104" fmla="*/ 2228246 h 7673802"/>
              <a:gd name="connsiteX105" fmla="*/ 2114561 w 7696540"/>
              <a:gd name="connsiteY105" fmla="*/ 2228246 h 7673802"/>
              <a:gd name="connsiteX106" fmla="*/ 2114561 w 7696540"/>
              <a:gd name="connsiteY106" fmla="*/ 3217318 h 7673802"/>
              <a:gd name="connsiteX107" fmla="*/ 1114124 w 7696540"/>
              <a:gd name="connsiteY107" fmla="*/ 3217318 h 7673802"/>
              <a:gd name="connsiteX108" fmla="*/ 2 w 7696540"/>
              <a:gd name="connsiteY108" fmla="*/ 2228246 h 7673802"/>
              <a:gd name="connsiteX109" fmla="*/ 989074 w 7696540"/>
              <a:gd name="connsiteY109" fmla="*/ 2228246 h 7673802"/>
              <a:gd name="connsiteX110" fmla="*/ 989074 w 7696540"/>
              <a:gd name="connsiteY110" fmla="*/ 3217318 h 7673802"/>
              <a:gd name="connsiteX111" fmla="*/ 2 w 7696540"/>
              <a:gd name="connsiteY111" fmla="*/ 3217318 h 7673802"/>
              <a:gd name="connsiteX112" fmla="*/ 6696103 w 7696540"/>
              <a:gd name="connsiteY112" fmla="*/ 1114124 h 7673802"/>
              <a:gd name="connsiteX113" fmla="*/ 7696540 w 7696540"/>
              <a:gd name="connsiteY113" fmla="*/ 1114124 h 7673802"/>
              <a:gd name="connsiteX114" fmla="*/ 7696540 w 7696540"/>
              <a:gd name="connsiteY114" fmla="*/ 2103196 h 7673802"/>
              <a:gd name="connsiteX115" fmla="*/ 6696103 w 7696540"/>
              <a:gd name="connsiteY115" fmla="*/ 2103196 h 7673802"/>
              <a:gd name="connsiteX116" fmla="*/ 5581980 w 7696540"/>
              <a:gd name="connsiteY116" fmla="*/ 1114124 h 7673802"/>
              <a:gd name="connsiteX117" fmla="*/ 6582417 w 7696540"/>
              <a:gd name="connsiteY117" fmla="*/ 1114124 h 7673802"/>
              <a:gd name="connsiteX118" fmla="*/ 6582417 w 7696540"/>
              <a:gd name="connsiteY118" fmla="*/ 2103196 h 7673802"/>
              <a:gd name="connsiteX119" fmla="*/ 5581980 w 7696540"/>
              <a:gd name="connsiteY119" fmla="*/ 2103196 h 7673802"/>
              <a:gd name="connsiteX120" fmla="*/ 3342369 w 7696540"/>
              <a:gd name="connsiteY120" fmla="*/ 1114124 h 7673802"/>
              <a:gd name="connsiteX121" fmla="*/ 4342806 w 7696540"/>
              <a:gd name="connsiteY121" fmla="*/ 1114124 h 7673802"/>
              <a:gd name="connsiteX122" fmla="*/ 4342806 w 7696540"/>
              <a:gd name="connsiteY122" fmla="*/ 2103196 h 7673802"/>
              <a:gd name="connsiteX123" fmla="*/ 3342369 w 7696540"/>
              <a:gd name="connsiteY123" fmla="*/ 2103196 h 7673802"/>
              <a:gd name="connsiteX124" fmla="*/ 1114125 w 7696540"/>
              <a:gd name="connsiteY124" fmla="*/ 1114124 h 7673802"/>
              <a:gd name="connsiteX125" fmla="*/ 2114562 w 7696540"/>
              <a:gd name="connsiteY125" fmla="*/ 1114124 h 7673802"/>
              <a:gd name="connsiteX126" fmla="*/ 2114562 w 7696540"/>
              <a:gd name="connsiteY126" fmla="*/ 2103196 h 7673802"/>
              <a:gd name="connsiteX127" fmla="*/ 1114125 w 7696540"/>
              <a:gd name="connsiteY127" fmla="*/ 2103196 h 7673802"/>
              <a:gd name="connsiteX128" fmla="*/ 2228246 w 7696540"/>
              <a:gd name="connsiteY128" fmla="*/ 1114123 h 7673802"/>
              <a:gd name="connsiteX129" fmla="*/ 3228683 w 7696540"/>
              <a:gd name="connsiteY129" fmla="*/ 1114123 h 7673802"/>
              <a:gd name="connsiteX130" fmla="*/ 3228683 w 7696540"/>
              <a:gd name="connsiteY130" fmla="*/ 2103196 h 7673802"/>
              <a:gd name="connsiteX131" fmla="*/ 2228246 w 7696540"/>
              <a:gd name="connsiteY131" fmla="*/ 2103196 h 7673802"/>
              <a:gd name="connsiteX132" fmla="*/ 5581980 w 7696540"/>
              <a:gd name="connsiteY132" fmla="*/ 1 h 7673802"/>
              <a:gd name="connsiteX133" fmla="*/ 6582417 w 7696540"/>
              <a:gd name="connsiteY133" fmla="*/ 1 h 7673802"/>
              <a:gd name="connsiteX134" fmla="*/ 6582417 w 7696540"/>
              <a:gd name="connsiteY134" fmla="*/ 989073 h 7673802"/>
              <a:gd name="connsiteX135" fmla="*/ 5581980 w 7696540"/>
              <a:gd name="connsiteY135" fmla="*/ 989073 h 7673802"/>
              <a:gd name="connsiteX136" fmla="*/ 4467857 w 7696540"/>
              <a:gd name="connsiteY136" fmla="*/ 1 h 7673802"/>
              <a:gd name="connsiteX137" fmla="*/ 5456929 w 7696540"/>
              <a:gd name="connsiteY137" fmla="*/ 1 h 7673802"/>
              <a:gd name="connsiteX138" fmla="*/ 5456929 w 7696540"/>
              <a:gd name="connsiteY138" fmla="*/ 989073 h 7673802"/>
              <a:gd name="connsiteX139" fmla="*/ 4467857 w 7696540"/>
              <a:gd name="connsiteY139" fmla="*/ 989073 h 7673802"/>
              <a:gd name="connsiteX140" fmla="*/ 3342369 w 7696540"/>
              <a:gd name="connsiteY140" fmla="*/ 1 h 7673802"/>
              <a:gd name="connsiteX141" fmla="*/ 4342806 w 7696540"/>
              <a:gd name="connsiteY141" fmla="*/ 1 h 7673802"/>
              <a:gd name="connsiteX142" fmla="*/ 4342806 w 7696540"/>
              <a:gd name="connsiteY142" fmla="*/ 989073 h 7673802"/>
              <a:gd name="connsiteX143" fmla="*/ 3342369 w 7696540"/>
              <a:gd name="connsiteY143" fmla="*/ 989073 h 7673802"/>
              <a:gd name="connsiteX144" fmla="*/ 2228246 w 7696540"/>
              <a:gd name="connsiteY144" fmla="*/ 0 h 7673802"/>
              <a:gd name="connsiteX145" fmla="*/ 3228683 w 7696540"/>
              <a:gd name="connsiteY145" fmla="*/ 0 h 7673802"/>
              <a:gd name="connsiteX146" fmla="*/ 3228683 w 7696540"/>
              <a:gd name="connsiteY146" fmla="*/ 989072 h 7673802"/>
              <a:gd name="connsiteX147" fmla="*/ 2228246 w 7696540"/>
              <a:gd name="connsiteY147" fmla="*/ 989072 h 767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7696540" h="7673802">
                <a:moveTo>
                  <a:pt x="6696103" y="6673365"/>
                </a:moveTo>
                <a:lnTo>
                  <a:pt x="7696540" y="6673365"/>
                </a:lnTo>
                <a:lnTo>
                  <a:pt x="7696540" y="7673802"/>
                </a:lnTo>
                <a:lnTo>
                  <a:pt x="6696103" y="7673802"/>
                </a:lnTo>
                <a:close/>
                <a:moveTo>
                  <a:pt x="5581980" y="6673365"/>
                </a:moveTo>
                <a:lnTo>
                  <a:pt x="6582417" y="6673365"/>
                </a:lnTo>
                <a:lnTo>
                  <a:pt x="6582417" y="7673802"/>
                </a:lnTo>
                <a:lnTo>
                  <a:pt x="5581980" y="7673802"/>
                </a:lnTo>
                <a:close/>
                <a:moveTo>
                  <a:pt x="4467857" y="6673365"/>
                </a:moveTo>
                <a:lnTo>
                  <a:pt x="5456929" y="6673365"/>
                </a:lnTo>
                <a:lnTo>
                  <a:pt x="5456929" y="7673802"/>
                </a:lnTo>
                <a:lnTo>
                  <a:pt x="4467857" y="7673802"/>
                </a:lnTo>
                <a:close/>
                <a:moveTo>
                  <a:pt x="2228246" y="6673365"/>
                </a:moveTo>
                <a:lnTo>
                  <a:pt x="3228683" y="6673365"/>
                </a:lnTo>
                <a:lnTo>
                  <a:pt x="3228683" y="7673802"/>
                </a:lnTo>
                <a:lnTo>
                  <a:pt x="2228246" y="7673802"/>
                </a:lnTo>
                <a:close/>
                <a:moveTo>
                  <a:pt x="1114123" y="6673365"/>
                </a:moveTo>
                <a:lnTo>
                  <a:pt x="2114560" y="6673365"/>
                </a:lnTo>
                <a:lnTo>
                  <a:pt x="2114560" y="7673802"/>
                </a:lnTo>
                <a:lnTo>
                  <a:pt x="1114123" y="7673802"/>
                </a:lnTo>
                <a:close/>
                <a:moveTo>
                  <a:pt x="6696103" y="5570615"/>
                </a:moveTo>
                <a:lnTo>
                  <a:pt x="7696540" y="5570615"/>
                </a:lnTo>
                <a:lnTo>
                  <a:pt x="7696540" y="6559687"/>
                </a:lnTo>
                <a:lnTo>
                  <a:pt x="6696103" y="6559687"/>
                </a:lnTo>
                <a:close/>
                <a:moveTo>
                  <a:pt x="4467857" y="5570615"/>
                </a:moveTo>
                <a:lnTo>
                  <a:pt x="5456929" y="5570615"/>
                </a:lnTo>
                <a:lnTo>
                  <a:pt x="5456929" y="6559687"/>
                </a:lnTo>
                <a:lnTo>
                  <a:pt x="4467857" y="6559687"/>
                </a:lnTo>
                <a:close/>
                <a:moveTo>
                  <a:pt x="3342369" y="5570615"/>
                </a:moveTo>
                <a:lnTo>
                  <a:pt x="4342806" y="5570615"/>
                </a:lnTo>
                <a:lnTo>
                  <a:pt x="4342806" y="6559687"/>
                </a:lnTo>
                <a:lnTo>
                  <a:pt x="3342369" y="6559687"/>
                </a:lnTo>
                <a:close/>
                <a:moveTo>
                  <a:pt x="2228246" y="5570615"/>
                </a:moveTo>
                <a:lnTo>
                  <a:pt x="3228683" y="5570615"/>
                </a:lnTo>
                <a:lnTo>
                  <a:pt x="3228683" y="6559687"/>
                </a:lnTo>
                <a:lnTo>
                  <a:pt x="2228246" y="6559687"/>
                </a:lnTo>
                <a:close/>
                <a:moveTo>
                  <a:pt x="1114123" y="5570615"/>
                </a:moveTo>
                <a:lnTo>
                  <a:pt x="2114560" y="5570615"/>
                </a:lnTo>
                <a:lnTo>
                  <a:pt x="2114560" y="6559687"/>
                </a:lnTo>
                <a:lnTo>
                  <a:pt x="1114123" y="6559687"/>
                </a:lnTo>
                <a:close/>
                <a:moveTo>
                  <a:pt x="0" y="5570615"/>
                </a:moveTo>
                <a:lnTo>
                  <a:pt x="989072" y="5570615"/>
                </a:lnTo>
                <a:lnTo>
                  <a:pt x="989072" y="6559687"/>
                </a:lnTo>
                <a:lnTo>
                  <a:pt x="0" y="6559687"/>
                </a:lnTo>
                <a:close/>
                <a:moveTo>
                  <a:pt x="6696103" y="4456492"/>
                </a:moveTo>
                <a:lnTo>
                  <a:pt x="7696540" y="4456492"/>
                </a:lnTo>
                <a:lnTo>
                  <a:pt x="7696540" y="5445564"/>
                </a:lnTo>
                <a:lnTo>
                  <a:pt x="6696103" y="5445564"/>
                </a:lnTo>
                <a:close/>
                <a:moveTo>
                  <a:pt x="5581980" y="4456492"/>
                </a:moveTo>
                <a:lnTo>
                  <a:pt x="6582417" y="4456492"/>
                </a:lnTo>
                <a:lnTo>
                  <a:pt x="6582417" y="5445564"/>
                </a:lnTo>
                <a:lnTo>
                  <a:pt x="5581980" y="5445564"/>
                </a:lnTo>
                <a:close/>
                <a:moveTo>
                  <a:pt x="4467857" y="4456492"/>
                </a:moveTo>
                <a:lnTo>
                  <a:pt x="5456929" y="4456492"/>
                </a:lnTo>
                <a:lnTo>
                  <a:pt x="5456929" y="5445564"/>
                </a:lnTo>
                <a:lnTo>
                  <a:pt x="4467857" y="5445564"/>
                </a:lnTo>
                <a:close/>
                <a:moveTo>
                  <a:pt x="3342369" y="4456492"/>
                </a:moveTo>
                <a:lnTo>
                  <a:pt x="4342806" y="4456492"/>
                </a:lnTo>
                <a:lnTo>
                  <a:pt x="4342806" y="5445564"/>
                </a:lnTo>
                <a:lnTo>
                  <a:pt x="3342369" y="5445564"/>
                </a:lnTo>
                <a:close/>
                <a:moveTo>
                  <a:pt x="1114124" y="4456492"/>
                </a:moveTo>
                <a:lnTo>
                  <a:pt x="2114561" y="4456492"/>
                </a:lnTo>
                <a:lnTo>
                  <a:pt x="2114561" y="5445564"/>
                </a:lnTo>
                <a:lnTo>
                  <a:pt x="1114124" y="5445564"/>
                </a:lnTo>
                <a:close/>
                <a:moveTo>
                  <a:pt x="6696103" y="3342369"/>
                </a:moveTo>
                <a:lnTo>
                  <a:pt x="7696540" y="3342369"/>
                </a:lnTo>
                <a:lnTo>
                  <a:pt x="7696540" y="4331441"/>
                </a:lnTo>
                <a:lnTo>
                  <a:pt x="6696103" y="4331441"/>
                </a:lnTo>
                <a:close/>
                <a:moveTo>
                  <a:pt x="5581980" y="3342369"/>
                </a:moveTo>
                <a:lnTo>
                  <a:pt x="6582417" y="3342369"/>
                </a:lnTo>
                <a:lnTo>
                  <a:pt x="6582417" y="4331441"/>
                </a:lnTo>
                <a:lnTo>
                  <a:pt x="5581980" y="4331441"/>
                </a:lnTo>
                <a:close/>
                <a:moveTo>
                  <a:pt x="3342369" y="3342369"/>
                </a:moveTo>
                <a:lnTo>
                  <a:pt x="4342806" y="3342369"/>
                </a:lnTo>
                <a:lnTo>
                  <a:pt x="4342806" y="4331441"/>
                </a:lnTo>
                <a:lnTo>
                  <a:pt x="3342369" y="4331441"/>
                </a:lnTo>
                <a:close/>
                <a:moveTo>
                  <a:pt x="2228246" y="3342369"/>
                </a:moveTo>
                <a:lnTo>
                  <a:pt x="3228683" y="3342369"/>
                </a:lnTo>
                <a:lnTo>
                  <a:pt x="3228683" y="4331441"/>
                </a:lnTo>
                <a:lnTo>
                  <a:pt x="2228246" y="4331441"/>
                </a:lnTo>
                <a:close/>
                <a:moveTo>
                  <a:pt x="1" y="3342369"/>
                </a:moveTo>
                <a:lnTo>
                  <a:pt x="989072" y="3342369"/>
                </a:lnTo>
                <a:lnTo>
                  <a:pt x="989072" y="4331441"/>
                </a:lnTo>
                <a:lnTo>
                  <a:pt x="1" y="4331441"/>
                </a:lnTo>
                <a:close/>
                <a:moveTo>
                  <a:pt x="6696103" y="2228246"/>
                </a:moveTo>
                <a:lnTo>
                  <a:pt x="7696540" y="2228246"/>
                </a:lnTo>
                <a:lnTo>
                  <a:pt x="7696540" y="3217318"/>
                </a:lnTo>
                <a:lnTo>
                  <a:pt x="6696103" y="3217318"/>
                </a:lnTo>
                <a:close/>
                <a:moveTo>
                  <a:pt x="5581980" y="2228246"/>
                </a:moveTo>
                <a:lnTo>
                  <a:pt x="6582417" y="2228246"/>
                </a:lnTo>
                <a:lnTo>
                  <a:pt x="6582417" y="3217318"/>
                </a:lnTo>
                <a:lnTo>
                  <a:pt x="5581980" y="3217318"/>
                </a:lnTo>
                <a:close/>
                <a:moveTo>
                  <a:pt x="4467857" y="2228246"/>
                </a:moveTo>
                <a:lnTo>
                  <a:pt x="5456929" y="2228246"/>
                </a:lnTo>
                <a:lnTo>
                  <a:pt x="5456929" y="3217318"/>
                </a:lnTo>
                <a:lnTo>
                  <a:pt x="4467857" y="3217318"/>
                </a:lnTo>
                <a:close/>
                <a:moveTo>
                  <a:pt x="3342369" y="2228246"/>
                </a:moveTo>
                <a:lnTo>
                  <a:pt x="4342806" y="2228246"/>
                </a:lnTo>
                <a:lnTo>
                  <a:pt x="4342806" y="3217318"/>
                </a:lnTo>
                <a:lnTo>
                  <a:pt x="3342369" y="3217318"/>
                </a:lnTo>
                <a:close/>
                <a:moveTo>
                  <a:pt x="2228249" y="2228246"/>
                </a:moveTo>
                <a:lnTo>
                  <a:pt x="3228683" y="2228246"/>
                </a:lnTo>
                <a:lnTo>
                  <a:pt x="3228683" y="3217318"/>
                </a:lnTo>
                <a:lnTo>
                  <a:pt x="2228249" y="3217318"/>
                </a:lnTo>
                <a:close/>
                <a:moveTo>
                  <a:pt x="1114124" y="2228246"/>
                </a:moveTo>
                <a:lnTo>
                  <a:pt x="2114561" y="2228246"/>
                </a:lnTo>
                <a:lnTo>
                  <a:pt x="2114561" y="3217318"/>
                </a:lnTo>
                <a:lnTo>
                  <a:pt x="1114124" y="3217318"/>
                </a:lnTo>
                <a:close/>
                <a:moveTo>
                  <a:pt x="2" y="2228246"/>
                </a:moveTo>
                <a:lnTo>
                  <a:pt x="989074" y="2228246"/>
                </a:lnTo>
                <a:lnTo>
                  <a:pt x="989074" y="3217318"/>
                </a:lnTo>
                <a:lnTo>
                  <a:pt x="2" y="3217318"/>
                </a:lnTo>
                <a:close/>
                <a:moveTo>
                  <a:pt x="6696103" y="1114124"/>
                </a:moveTo>
                <a:lnTo>
                  <a:pt x="7696540" y="1114124"/>
                </a:lnTo>
                <a:lnTo>
                  <a:pt x="7696540" y="2103196"/>
                </a:lnTo>
                <a:lnTo>
                  <a:pt x="6696103" y="2103196"/>
                </a:lnTo>
                <a:close/>
                <a:moveTo>
                  <a:pt x="5581980" y="1114124"/>
                </a:moveTo>
                <a:lnTo>
                  <a:pt x="6582417" y="1114124"/>
                </a:lnTo>
                <a:lnTo>
                  <a:pt x="6582417" y="2103196"/>
                </a:lnTo>
                <a:lnTo>
                  <a:pt x="5581980" y="2103196"/>
                </a:lnTo>
                <a:close/>
                <a:moveTo>
                  <a:pt x="3342369" y="1114124"/>
                </a:moveTo>
                <a:lnTo>
                  <a:pt x="4342806" y="1114124"/>
                </a:lnTo>
                <a:lnTo>
                  <a:pt x="4342806" y="2103196"/>
                </a:lnTo>
                <a:lnTo>
                  <a:pt x="3342369" y="2103196"/>
                </a:lnTo>
                <a:close/>
                <a:moveTo>
                  <a:pt x="1114125" y="1114124"/>
                </a:moveTo>
                <a:lnTo>
                  <a:pt x="2114562" y="1114124"/>
                </a:lnTo>
                <a:lnTo>
                  <a:pt x="2114562" y="2103196"/>
                </a:lnTo>
                <a:lnTo>
                  <a:pt x="1114125" y="2103196"/>
                </a:lnTo>
                <a:close/>
                <a:moveTo>
                  <a:pt x="2228246" y="1114123"/>
                </a:moveTo>
                <a:lnTo>
                  <a:pt x="3228683" y="1114123"/>
                </a:lnTo>
                <a:lnTo>
                  <a:pt x="3228683" y="2103196"/>
                </a:lnTo>
                <a:lnTo>
                  <a:pt x="2228246" y="2103196"/>
                </a:lnTo>
                <a:close/>
                <a:moveTo>
                  <a:pt x="5581980" y="1"/>
                </a:moveTo>
                <a:lnTo>
                  <a:pt x="6582417" y="1"/>
                </a:lnTo>
                <a:lnTo>
                  <a:pt x="6582417" y="989073"/>
                </a:lnTo>
                <a:lnTo>
                  <a:pt x="5581980" y="989073"/>
                </a:lnTo>
                <a:close/>
                <a:moveTo>
                  <a:pt x="4467857" y="1"/>
                </a:moveTo>
                <a:lnTo>
                  <a:pt x="5456929" y="1"/>
                </a:lnTo>
                <a:lnTo>
                  <a:pt x="5456929" y="989073"/>
                </a:lnTo>
                <a:lnTo>
                  <a:pt x="4467857" y="989073"/>
                </a:lnTo>
                <a:close/>
                <a:moveTo>
                  <a:pt x="3342369" y="1"/>
                </a:moveTo>
                <a:lnTo>
                  <a:pt x="4342806" y="1"/>
                </a:lnTo>
                <a:lnTo>
                  <a:pt x="4342806" y="989073"/>
                </a:lnTo>
                <a:lnTo>
                  <a:pt x="3342369" y="989073"/>
                </a:lnTo>
                <a:close/>
                <a:moveTo>
                  <a:pt x="2228246" y="0"/>
                </a:moveTo>
                <a:lnTo>
                  <a:pt x="3228683" y="0"/>
                </a:lnTo>
                <a:lnTo>
                  <a:pt x="3228683" y="989072"/>
                </a:lnTo>
                <a:lnTo>
                  <a:pt x="2228246" y="98907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F4A9E-E156-A84D-B518-806653BBC392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F89396-B700-B946-AE30-5BC1BC3EFB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5F9EBD-8CC0-EC4E-90C7-AE94DB140A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8989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401366" y="1401961"/>
            <a:ext cx="7507277" cy="7518587"/>
          </a:xfrm>
          <a:custGeom>
            <a:avLst/>
            <a:gdLst>
              <a:gd name="T0" fmla="*/ 0 w 3317"/>
              <a:gd name="T1" fmla="*/ 0 h 3329"/>
              <a:gd name="T2" fmla="*/ 3257 w 3317"/>
              <a:gd name="T3" fmla="*/ 0 h 3329"/>
              <a:gd name="T4" fmla="*/ 2050 w 3317"/>
              <a:gd name="T5" fmla="*/ 1211 h 3329"/>
              <a:gd name="T6" fmla="*/ 1207 w 3317"/>
              <a:gd name="T7" fmla="*/ 1211 h 3329"/>
              <a:gd name="T8" fmla="*/ 1207 w 3317"/>
              <a:gd name="T9" fmla="*/ 2057 h 3329"/>
              <a:gd name="T10" fmla="*/ 0 w 3317"/>
              <a:gd name="T11" fmla="*/ 3269 h 3329"/>
              <a:gd name="T12" fmla="*/ 0 w 3317"/>
              <a:gd name="T13" fmla="*/ 0 h 3329"/>
              <a:gd name="T14" fmla="*/ 3317 w 3317"/>
              <a:gd name="T15" fmla="*/ 62 h 3329"/>
              <a:gd name="T16" fmla="*/ 3317 w 3317"/>
              <a:gd name="T17" fmla="*/ 3329 h 3329"/>
              <a:gd name="T18" fmla="*/ 62 w 3317"/>
              <a:gd name="T19" fmla="*/ 3329 h 3329"/>
              <a:gd name="T20" fmla="*/ 1268 w 3317"/>
              <a:gd name="T21" fmla="*/ 2119 h 3329"/>
              <a:gd name="T22" fmla="*/ 2112 w 3317"/>
              <a:gd name="T23" fmla="*/ 2119 h 3329"/>
              <a:gd name="T24" fmla="*/ 2112 w 3317"/>
              <a:gd name="T25" fmla="*/ 1272 h 3329"/>
              <a:gd name="T26" fmla="*/ 3317 w 3317"/>
              <a:gd name="T27" fmla="*/ 62 h 3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17" h="3329">
                <a:moveTo>
                  <a:pt x="0" y="0"/>
                </a:moveTo>
                <a:lnTo>
                  <a:pt x="3257" y="0"/>
                </a:lnTo>
                <a:lnTo>
                  <a:pt x="2050" y="1211"/>
                </a:lnTo>
                <a:lnTo>
                  <a:pt x="1207" y="1211"/>
                </a:lnTo>
                <a:lnTo>
                  <a:pt x="1207" y="2057"/>
                </a:lnTo>
                <a:lnTo>
                  <a:pt x="0" y="3269"/>
                </a:lnTo>
                <a:lnTo>
                  <a:pt x="0" y="0"/>
                </a:lnTo>
                <a:close/>
                <a:moveTo>
                  <a:pt x="3317" y="62"/>
                </a:moveTo>
                <a:lnTo>
                  <a:pt x="3317" y="3329"/>
                </a:lnTo>
                <a:lnTo>
                  <a:pt x="62" y="3329"/>
                </a:lnTo>
                <a:lnTo>
                  <a:pt x="1268" y="2119"/>
                </a:lnTo>
                <a:lnTo>
                  <a:pt x="2112" y="2119"/>
                </a:lnTo>
                <a:lnTo>
                  <a:pt x="2112" y="1272"/>
                </a:lnTo>
                <a:lnTo>
                  <a:pt x="3317" y="6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ABB03C-ABDE-C94D-B801-24D10600786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69C5B7-8944-A44E-9B7E-13AAC53456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E42B0D7-E492-AA4A-81A0-613880E6CD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4815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9311054" y="1311513"/>
            <a:ext cx="7687902" cy="7699484"/>
          </a:xfrm>
          <a:custGeom>
            <a:avLst/>
            <a:gdLst>
              <a:gd name="T0" fmla="*/ 1908 w 3398"/>
              <a:gd name="T1" fmla="*/ 12 h 3410"/>
              <a:gd name="T2" fmla="*/ 2148 w 3398"/>
              <a:gd name="T3" fmla="*/ 61 h 3410"/>
              <a:gd name="T4" fmla="*/ 2375 w 3398"/>
              <a:gd name="T5" fmla="*/ 142 h 3410"/>
              <a:gd name="T6" fmla="*/ 2586 w 3398"/>
              <a:gd name="T7" fmla="*/ 253 h 3410"/>
              <a:gd name="T8" fmla="*/ 2779 w 3398"/>
              <a:gd name="T9" fmla="*/ 391 h 3410"/>
              <a:gd name="T10" fmla="*/ 1962 w 3398"/>
              <a:gd name="T11" fmla="*/ 1323 h 3410"/>
              <a:gd name="T12" fmla="*/ 1858 w 3398"/>
              <a:gd name="T13" fmla="*/ 1269 h 3410"/>
              <a:gd name="T14" fmla="*/ 1740 w 3398"/>
              <a:gd name="T15" fmla="*/ 1242 h 3410"/>
              <a:gd name="T16" fmla="*/ 1606 w 3398"/>
              <a:gd name="T17" fmla="*/ 1249 h 3410"/>
              <a:gd name="T18" fmla="*/ 1479 w 3398"/>
              <a:gd name="T19" fmla="*/ 1297 h 3410"/>
              <a:gd name="T20" fmla="*/ 1372 w 3398"/>
              <a:gd name="T21" fmla="*/ 1377 h 3410"/>
              <a:gd name="T22" fmla="*/ 1292 w 3398"/>
              <a:gd name="T23" fmla="*/ 1484 h 3410"/>
              <a:gd name="T24" fmla="*/ 1245 w 3398"/>
              <a:gd name="T25" fmla="*/ 1612 h 3410"/>
              <a:gd name="T26" fmla="*/ 1238 w 3398"/>
              <a:gd name="T27" fmla="*/ 1747 h 3410"/>
              <a:gd name="T28" fmla="*/ 1264 w 3398"/>
              <a:gd name="T29" fmla="*/ 1865 h 3410"/>
              <a:gd name="T30" fmla="*/ 1319 w 3398"/>
              <a:gd name="T31" fmla="*/ 1970 h 3410"/>
              <a:gd name="T32" fmla="*/ 390 w 3398"/>
              <a:gd name="T33" fmla="*/ 2788 h 3410"/>
              <a:gd name="T34" fmla="*/ 251 w 3398"/>
              <a:gd name="T35" fmla="*/ 2595 h 3410"/>
              <a:gd name="T36" fmla="*/ 141 w 3398"/>
              <a:gd name="T37" fmla="*/ 2383 h 3410"/>
              <a:gd name="T38" fmla="*/ 61 w 3398"/>
              <a:gd name="T39" fmla="*/ 2156 h 3410"/>
              <a:gd name="T40" fmla="*/ 13 w 3398"/>
              <a:gd name="T41" fmla="*/ 1914 h 3410"/>
              <a:gd name="T42" fmla="*/ 3 w 3398"/>
              <a:gd name="T43" fmla="*/ 1617 h 3410"/>
              <a:gd name="T44" fmla="*/ 104 w 3398"/>
              <a:gd name="T45" fmla="*/ 1121 h 3410"/>
              <a:gd name="T46" fmla="*/ 339 w 3398"/>
              <a:gd name="T47" fmla="*/ 687 h 3410"/>
              <a:gd name="T48" fmla="*/ 684 w 3398"/>
              <a:gd name="T49" fmla="*/ 340 h 3410"/>
              <a:gd name="T50" fmla="*/ 1116 w 3398"/>
              <a:gd name="T51" fmla="*/ 104 h 3410"/>
              <a:gd name="T52" fmla="*/ 1612 w 3398"/>
              <a:gd name="T53" fmla="*/ 2 h 3410"/>
              <a:gd name="T54" fmla="*/ 3033 w 3398"/>
              <a:gd name="T55" fmla="*/ 652 h 3410"/>
              <a:gd name="T56" fmla="*/ 3167 w 3398"/>
              <a:gd name="T57" fmla="*/ 849 h 3410"/>
              <a:gd name="T58" fmla="*/ 3272 w 3398"/>
              <a:gd name="T59" fmla="*/ 1064 h 3410"/>
              <a:gd name="T60" fmla="*/ 3348 w 3398"/>
              <a:gd name="T61" fmla="*/ 1294 h 3410"/>
              <a:gd name="T62" fmla="*/ 3390 w 3398"/>
              <a:gd name="T63" fmla="*/ 1537 h 3410"/>
              <a:gd name="T64" fmla="*/ 3389 w 3398"/>
              <a:gd name="T65" fmla="*/ 1878 h 3410"/>
              <a:gd name="T66" fmla="*/ 3264 w 3398"/>
              <a:gd name="T67" fmla="*/ 2367 h 3410"/>
              <a:gd name="T68" fmla="*/ 3009 w 3398"/>
              <a:gd name="T69" fmla="*/ 2788 h 3410"/>
              <a:gd name="T70" fmla="*/ 2647 w 3398"/>
              <a:gd name="T71" fmla="*/ 3118 h 3410"/>
              <a:gd name="T72" fmla="*/ 2203 w 3398"/>
              <a:gd name="T73" fmla="*/ 3333 h 3410"/>
              <a:gd name="T74" fmla="*/ 1699 w 3398"/>
              <a:gd name="T75" fmla="*/ 3410 h 3410"/>
              <a:gd name="T76" fmla="*/ 1450 w 3398"/>
              <a:gd name="T77" fmla="*/ 3392 h 3410"/>
              <a:gd name="T78" fmla="*/ 1211 w 3398"/>
              <a:gd name="T79" fmla="*/ 3338 h 3410"/>
              <a:gd name="T80" fmla="*/ 987 w 3398"/>
              <a:gd name="T81" fmla="*/ 3252 h 3410"/>
              <a:gd name="T82" fmla="*/ 778 w 3398"/>
              <a:gd name="T83" fmla="*/ 3136 h 3410"/>
              <a:gd name="T84" fmla="*/ 590 w 3398"/>
              <a:gd name="T85" fmla="*/ 2993 h 3410"/>
              <a:gd name="T86" fmla="*/ 1452 w 3398"/>
              <a:gd name="T87" fmla="*/ 2097 h 3410"/>
              <a:gd name="T88" fmla="*/ 1559 w 3398"/>
              <a:gd name="T89" fmla="*/ 2148 h 3410"/>
              <a:gd name="T90" fmla="*/ 1678 w 3398"/>
              <a:gd name="T91" fmla="*/ 2169 h 3410"/>
              <a:gd name="T92" fmla="*/ 1815 w 3398"/>
              <a:gd name="T93" fmla="*/ 2155 h 3410"/>
              <a:gd name="T94" fmla="*/ 1939 w 3398"/>
              <a:gd name="T95" fmla="*/ 2103 h 3410"/>
              <a:gd name="T96" fmla="*/ 2041 w 3398"/>
              <a:gd name="T97" fmla="*/ 2017 h 3410"/>
              <a:gd name="T98" fmla="*/ 2117 w 3398"/>
              <a:gd name="T99" fmla="*/ 1906 h 3410"/>
              <a:gd name="T100" fmla="*/ 2157 w 3398"/>
              <a:gd name="T101" fmla="*/ 1776 h 3410"/>
              <a:gd name="T102" fmla="*/ 2158 w 3398"/>
              <a:gd name="T103" fmla="*/ 1643 h 3410"/>
              <a:gd name="T104" fmla="*/ 2127 w 3398"/>
              <a:gd name="T105" fmla="*/ 1527 h 3410"/>
              <a:gd name="T106" fmla="*/ 2068 w 3398"/>
              <a:gd name="T107" fmla="*/ 1425 h 3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8" h="3410">
                <a:moveTo>
                  <a:pt x="1699" y="0"/>
                </a:moveTo>
                <a:lnTo>
                  <a:pt x="1741" y="0"/>
                </a:lnTo>
                <a:lnTo>
                  <a:pt x="1783" y="2"/>
                </a:lnTo>
                <a:lnTo>
                  <a:pt x="1825" y="4"/>
                </a:lnTo>
                <a:lnTo>
                  <a:pt x="1866" y="8"/>
                </a:lnTo>
                <a:lnTo>
                  <a:pt x="1908" y="12"/>
                </a:lnTo>
                <a:lnTo>
                  <a:pt x="1948" y="18"/>
                </a:lnTo>
                <a:lnTo>
                  <a:pt x="1989" y="25"/>
                </a:lnTo>
                <a:lnTo>
                  <a:pt x="2029" y="33"/>
                </a:lnTo>
                <a:lnTo>
                  <a:pt x="2069" y="41"/>
                </a:lnTo>
                <a:lnTo>
                  <a:pt x="2109" y="50"/>
                </a:lnTo>
                <a:lnTo>
                  <a:pt x="2148" y="61"/>
                </a:lnTo>
                <a:lnTo>
                  <a:pt x="2187" y="72"/>
                </a:lnTo>
                <a:lnTo>
                  <a:pt x="2225" y="84"/>
                </a:lnTo>
                <a:lnTo>
                  <a:pt x="2263" y="98"/>
                </a:lnTo>
                <a:lnTo>
                  <a:pt x="2301" y="111"/>
                </a:lnTo>
                <a:lnTo>
                  <a:pt x="2338" y="125"/>
                </a:lnTo>
                <a:lnTo>
                  <a:pt x="2375" y="142"/>
                </a:lnTo>
                <a:lnTo>
                  <a:pt x="2411" y="158"/>
                </a:lnTo>
                <a:lnTo>
                  <a:pt x="2447" y="176"/>
                </a:lnTo>
                <a:lnTo>
                  <a:pt x="2483" y="193"/>
                </a:lnTo>
                <a:lnTo>
                  <a:pt x="2517" y="213"/>
                </a:lnTo>
                <a:lnTo>
                  <a:pt x="2552" y="232"/>
                </a:lnTo>
                <a:lnTo>
                  <a:pt x="2586" y="253"/>
                </a:lnTo>
                <a:lnTo>
                  <a:pt x="2620" y="273"/>
                </a:lnTo>
                <a:lnTo>
                  <a:pt x="2653" y="296"/>
                </a:lnTo>
                <a:lnTo>
                  <a:pt x="2684" y="319"/>
                </a:lnTo>
                <a:lnTo>
                  <a:pt x="2717" y="342"/>
                </a:lnTo>
                <a:lnTo>
                  <a:pt x="2748" y="366"/>
                </a:lnTo>
                <a:lnTo>
                  <a:pt x="2779" y="391"/>
                </a:lnTo>
                <a:lnTo>
                  <a:pt x="2809" y="416"/>
                </a:lnTo>
                <a:lnTo>
                  <a:pt x="2838" y="443"/>
                </a:lnTo>
                <a:lnTo>
                  <a:pt x="2868" y="470"/>
                </a:lnTo>
                <a:lnTo>
                  <a:pt x="1994" y="1347"/>
                </a:lnTo>
                <a:lnTo>
                  <a:pt x="1979" y="1335"/>
                </a:lnTo>
                <a:lnTo>
                  <a:pt x="1962" y="1323"/>
                </a:lnTo>
                <a:lnTo>
                  <a:pt x="1946" y="1312"/>
                </a:lnTo>
                <a:lnTo>
                  <a:pt x="1929" y="1302"/>
                </a:lnTo>
                <a:lnTo>
                  <a:pt x="1912" y="1292"/>
                </a:lnTo>
                <a:lnTo>
                  <a:pt x="1895" y="1284"/>
                </a:lnTo>
                <a:lnTo>
                  <a:pt x="1876" y="1276"/>
                </a:lnTo>
                <a:lnTo>
                  <a:pt x="1858" y="1269"/>
                </a:lnTo>
                <a:lnTo>
                  <a:pt x="1839" y="1262"/>
                </a:lnTo>
                <a:lnTo>
                  <a:pt x="1820" y="1256"/>
                </a:lnTo>
                <a:lnTo>
                  <a:pt x="1800" y="1251"/>
                </a:lnTo>
                <a:lnTo>
                  <a:pt x="1781" y="1247"/>
                </a:lnTo>
                <a:lnTo>
                  <a:pt x="1760" y="1244"/>
                </a:lnTo>
                <a:lnTo>
                  <a:pt x="1740" y="1242"/>
                </a:lnTo>
                <a:lnTo>
                  <a:pt x="1719" y="1241"/>
                </a:lnTo>
                <a:lnTo>
                  <a:pt x="1699" y="1240"/>
                </a:lnTo>
                <a:lnTo>
                  <a:pt x="1675" y="1241"/>
                </a:lnTo>
                <a:lnTo>
                  <a:pt x="1652" y="1242"/>
                </a:lnTo>
                <a:lnTo>
                  <a:pt x="1628" y="1245"/>
                </a:lnTo>
                <a:lnTo>
                  <a:pt x="1606" y="1249"/>
                </a:lnTo>
                <a:lnTo>
                  <a:pt x="1583" y="1254"/>
                </a:lnTo>
                <a:lnTo>
                  <a:pt x="1562" y="1262"/>
                </a:lnTo>
                <a:lnTo>
                  <a:pt x="1540" y="1269"/>
                </a:lnTo>
                <a:lnTo>
                  <a:pt x="1519" y="1277"/>
                </a:lnTo>
                <a:lnTo>
                  <a:pt x="1498" y="1286"/>
                </a:lnTo>
                <a:lnTo>
                  <a:pt x="1479" y="1297"/>
                </a:lnTo>
                <a:lnTo>
                  <a:pt x="1459" y="1308"/>
                </a:lnTo>
                <a:lnTo>
                  <a:pt x="1441" y="1320"/>
                </a:lnTo>
                <a:lnTo>
                  <a:pt x="1422" y="1333"/>
                </a:lnTo>
                <a:lnTo>
                  <a:pt x="1405" y="1347"/>
                </a:lnTo>
                <a:lnTo>
                  <a:pt x="1388" y="1361"/>
                </a:lnTo>
                <a:lnTo>
                  <a:pt x="1372" y="1377"/>
                </a:lnTo>
                <a:lnTo>
                  <a:pt x="1357" y="1393"/>
                </a:lnTo>
                <a:lnTo>
                  <a:pt x="1341" y="1410"/>
                </a:lnTo>
                <a:lnTo>
                  <a:pt x="1328" y="1427"/>
                </a:lnTo>
                <a:lnTo>
                  <a:pt x="1315" y="1446"/>
                </a:lnTo>
                <a:lnTo>
                  <a:pt x="1302" y="1464"/>
                </a:lnTo>
                <a:lnTo>
                  <a:pt x="1292" y="1484"/>
                </a:lnTo>
                <a:lnTo>
                  <a:pt x="1282" y="1504"/>
                </a:lnTo>
                <a:lnTo>
                  <a:pt x="1272" y="1525"/>
                </a:lnTo>
                <a:lnTo>
                  <a:pt x="1264" y="1545"/>
                </a:lnTo>
                <a:lnTo>
                  <a:pt x="1256" y="1567"/>
                </a:lnTo>
                <a:lnTo>
                  <a:pt x="1250" y="1590"/>
                </a:lnTo>
                <a:lnTo>
                  <a:pt x="1245" y="1612"/>
                </a:lnTo>
                <a:lnTo>
                  <a:pt x="1241" y="1635"/>
                </a:lnTo>
                <a:lnTo>
                  <a:pt x="1238" y="1657"/>
                </a:lnTo>
                <a:lnTo>
                  <a:pt x="1236" y="1681"/>
                </a:lnTo>
                <a:lnTo>
                  <a:pt x="1236" y="1705"/>
                </a:lnTo>
                <a:lnTo>
                  <a:pt x="1236" y="1726"/>
                </a:lnTo>
                <a:lnTo>
                  <a:pt x="1238" y="1747"/>
                </a:lnTo>
                <a:lnTo>
                  <a:pt x="1240" y="1767"/>
                </a:lnTo>
                <a:lnTo>
                  <a:pt x="1243" y="1787"/>
                </a:lnTo>
                <a:lnTo>
                  <a:pt x="1247" y="1808"/>
                </a:lnTo>
                <a:lnTo>
                  <a:pt x="1252" y="1827"/>
                </a:lnTo>
                <a:lnTo>
                  <a:pt x="1257" y="1846"/>
                </a:lnTo>
                <a:lnTo>
                  <a:pt x="1264" y="1865"/>
                </a:lnTo>
                <a:lnTo>
                  <a:pt x="1271" y="1884"/>
                </a:lnTo>
                <a:lnTo>
                  <a:pt x="1279" y="1901"/>
                </a:lnTo>
                <a:lnTo>
                  <a:pt x="1288" y="1920"/>
                </a:lnTo>
                <a:lnTo>
                  <a:pt x="1297" y="1936"/>
                </a:lnTo>
                <a:lnTo>
                  <a:pt x="1308" y="1954"/>
                </a:lnTo>
                <a:lnTo>
                  <a:pt x="1319" y="1970"/>
                </a:lnTo>
                <a:lnTo>
                  <a:pt x="1330" y="1985"/>
                </a:lnTo>
                <a:lnTo>
                  <a:pt x="1342" y="2001"/>
                </a:lnTo>
                <a:lnTo>
                  <a:pt x="469" y="2878"/>
                </a:lnTo>
                <a:lnTo>
                  <a:pt x="442" y="2849"/>
                </a:lnTo>
                <a:lnTo>
                  <a:pt x="415" y="2819"/>
                </a:lnTo>
                <a:lnTo>
                  <a:pt x="390" y="2788"/>
                </a:lnTo>
                <a:lnTo>
                  <a:pt x="365" y="2758"/>
                </a:lnTo>
                <a:lnTo>
                  <a:pt x="341" y="2727"/>
                </a:lnTo>
                <a:lnTo>
                  <a:pt x="317" y="2695"/>
                </a:lnTo>
                <a:lnTo>
                  <a:pt x="294" y="2662"/>
                </a:lnTo>
                <a:lnTo>
                  <a:pt x="273" y="2629"/>
                </a:lnTo>
                <a:lnTo>
                  <a:pt x="251" y="2595"/>
                </a:lnTo>
                <a:lnTo>
                  <a:pt x="231" y="2561"/>
                </a:lnTo>
                <a:lnTo>
                  <a:pt x="212" y="2527"/>
                </a:lnTo>
                <a:lnTo>
                  <a:pt x="193" y="2491"/>
                </a:lnTo>
                <a:lnTo>
                  <a:pt x="175" y="2456"/>
                </a:lnTo>
                <a:lnTo>
                  <a:pt x="157" y="2420"/>
                </a:lnTo>
                <a:lnTo>
                  <a:pt x="141" y="2383"/>
                </a:lnTo>
                <a:lnTo>
                  <a:pt x="125" y="2346"/>
                </a:lnTo>
                <a:lnTo>
                  <a:pt x="111" y="2309"/>
                </a:lnTo>
                <a:lnTo>
                  <a:pt x="97" y="2271"/>
                </a:lnTo>
                <a:lnTo>
                  <a:pt x="83" y="2233"/>
                </a:lnTo>
                <a:lnTo>
                  <a:pt x="72" y="2194"/>
                </a:lnTo>
                <a:lnTo>
                  <a:pt x="61" y="2156"/>
                </a:lnTo>
                <a:lnTo>
                  <a:pt x="51" y="2116"/>
                </a:lnTo>
                <a:lnTo>
                  <a:pt x="40" y="2077"/>
                </a:lnTo>
                <a:lnTo>
                  <a:pt x="32" y="2037"/>
                </a:lnTo>
                <a:lnTo>
                  <a:pt x="25" y="1996"/>
                </a:lnTo>
                <a:lnTo>
                  <a:pt x="18" y="1956"/>
                </a:lnTo>
                <a:lnTo>
                  <a:pt x="13" y="1914"/>
                </a:lnTo>
                <a:lnTo>
                  <a:pt x="9" y="1873"/>
                </a:lnTo>
                <a:lnTo>
                  <a:pt x="5" y="1831"/>
                </a:lnTo>
                <a:lnTo>
                  <a:pt x="3" y="1790"/>
                </a:lnTo>
                <a:lnTo>
                  <a:pt x="0" y="1748"/>
                </a:lnTo>
                <a:lnTo>
                  <a:pt x="0" y="1705"/>
                </a:lnTo>
                <a:lnTo>
                  <a:pt x="3" y="1617"/>
                </a:lnTo>
                <a:lnTo>
                  <a:pt x="9" y="1531"/>
                </a:lnTo>
                <a:lnTo>
                  <a:pt x="20" y="1447"/>
                </a:lnTo>
                <a:lnTo>
                  <a:pt x="34" y="1362"/>
                </a:lnTo>
                <a:lnTo>
                  <a:pt x="54" y="1280"/>
                </a:lnTo>
                <a:lnTo>
                  <a:pt x="76" y="1200"/>
                </a:lnTo>
                <a:lnTo>
                  <a:pt x="104" y="1121"/>
                </a:lnTo>
                <a:lnTo>
                  <a:pt x="134" y="1043"/>
                </a:lnTo>
                <a:lnTo>
                  <a:pt x="168" y="968"/>
                </a:lnTo>
                <a:lnTo>
                  <a:pt x="205" y="895"/>
                </a:lnTo>
                <a:lnTo>
                  <a:pt x="246" y="823"/>
                </a:lnTo>
                <a:lnTo>
                  <a:pt x="291" y="754"/>
                </a:lnTo>
                <a:lnTo>
                  <a:pt x="339" y="687"/>
                </a:lnTo>
                <a:lnTo>
                  <a:pt x="389" y="622"/>
                </a:lnTo>
                <a:lnTo>
                  <a:pt x="443" y="560"/>
                </a:lnTo>
                <a:lnTo>
                  <a:pt x="499" y="501"/>
                </a:lnTo>
                <a:lnTo>
                  <a:pt x="558" y="444"/>
                </a:lnTo>
                <a:lnTo>
                  <a:pt x="620" y="391"/>
                </a:lnTo>
                <a:lnTo>
                  <a:pt x="684" y="340"/>
                </a:lnTo>
                <a:lnTo>
                  <a:pt x="750" y="292"/>
                </a:lnTo>
                <a:lnTo>
                  <a:pt x="820" y="248"/>
                </a:lnTo>
                <a:lnTo>
                  <a:pt x="891" y="207"/>
                </a:lnTo>
                <a:lnTo>
                  <a:pt x="964" y="169"/>
                </a:lnTo>
                <a:lnTo>
                  <a:pt x="1039" y="135"/>
                </a:lnTo>
                <a:lnTo>
                  <a:pt x="1116" y="104"/>
                </a:lnTo>
                <a:lnTo>
                  <a:pt x="1195" y="77"/>
                </a:lnTo>
                <a:lnTo>
                  <a:pt x="1276" y="53"/>
                </a:lnTo>
                <a:lnTo>
                  <a:pt x="1358" y="35"/>
                </a:lnTo>
                <a:lnTo>
                  <a:pt x="1441" y="20"/>
                </a:lnTo>
                <a:lnTo>
                  <a:pt x="1526" y="9"/>
                </a:lnTo>
                <a:lnTo>
                  <a:pt x="1612" y="2"/>
                </a:lnTo>
                <a:lnTo>
                  <a:pt x="1699" y="0"/>
                </a:lnTo>
                <a:close/>
                <a:moveTo>
                  <a:pt x="2929" y="533"/>
                </a:moveTo>
                <a:lnTo>
                  <a:pt x="2957" y="561"/>
                </a:lnTo>
                <a:lnTo>
                  <a:pt x="2982" y="591"/>
                </a:lnTo>
                <a:lnTo>
                  <a:pt x="3008" y="621"/>
                </a:lnTo>
                <a:lnTo>
                  <a:pt x="3033" y="652"/>
                </a:lnTo>
                <a:lnTo>
                  <a:pt x="3057" y="684"/>
                </a:lnTo>
                <a:lnTo>
                  <a:pt x="3081" y="716"/>
                </a:lnTo>
                <a:lnTo>
                  <a:pt x="3103" y="748"/>
                </a:lnTo>
                <a:lnTo>
                  <a:pt x="3125" y="781"/>
                </a:lnTo>
                <a:lnTo>
                  <a:pt x="3146" y="814"/>
                </a:lnTo>
                <a:lnTo>
                  <a:pt x="3167" y="849"/>
                </a:lnTo>
                <a:lnTo>
                  <a:pt x="3186" y="883"/>
                </a:lnTo>
                <a:lnTo>
                  <a:pt x="3205" y="918"/>
                </a:lnTo>
                <a:lnTo>
                  <a:pt x="3223" y="954"/>
                </a:lnTo>
                <a:lnTo>
                  <a:pt x="3241" y="990"/>
                </a:lnTo>
                <a:lnTo>
                  <a:pt x="3257" y="1027"/>
                </a:lnTo>
                <a:lnTo>
                  <a:pt x="3272" y="1064"/>
                </a:lnTo>
                <a:lnTo>
                  <a:pt x="3287" y="1101"/>
                </a:lnTo>
                <a:lnTo>
                  <a:pt x="3301" y="1139"/>
                </a:lnTo>
                <a:lnTo>
                  <a:pt x="3314" y="1177"/>
                </a:lnTo>
                <a:lnTo>
                  <a:pt x="3326" y="1215"/>
                </a:lnTo>
                <a:lnTo>
                  <a:pt x="3337" y="1254"/>
                </a:lnTo>
                <a:lnTo>
                  <a:pt x="3348" y="1294"/>
                </a:lnTo>
                <a:lnTo>
                  <a:pt x="3357" y="1334"/>
                </a:lnTo>
                <a:lnTo>
                  <a:pt x="3366" y="1374"/>
                </a:lnTo>
                <a:lnTo>
                  <a:pt x="3373" y="1414"/>
                </a:lnTo>
                <a:lnTo>
                  <a:pt x="3380" y="1455"/>
                </a:lnTo>
                <a:lnTo>
                  <a:pt x="3385" y="1496"/>
                </a:lnTo>
                <a:lnTo>
                  <a:pt x="3390" y="1537"/>
                </a:lnTo>
                <a:lnTo>
                  <a:pt x="3393" y="1579"/>
                </a:lnTo>
                <a:lnTo>
                  <a:pt x="3396" y="1620"/>
                </a:lnTo>
                <a:lnTo>
                  <a:pt x="3397" y="1663"/>
                </a:lnTo>
                <a:lnTo>
                  <a:pt x="3398" y="1705"/>
                </a:lnTo>
                <a:lnTo>
                  <a:pt x="3395" y="1792"/>
                </a:lnTo>
                <a:lnTo>
                  <a:pt x="3389" y="1878"/>
                </a:lnTo>
                <a:lnTo>
                  <a:pt x="3378" y="1964"/>
                </a:lnTo>
                <a:lnTo>
                  <a:pt x="3364" y="2048"/>
                </a:lnTo>
                <a:lnTo>
                  <a:pt x="3344" y="2130"/>
                </a:lnTo>
                <a:lnTo>
                  <a:pt x="3322" y="2211"/>
                </a:lnTo>
                <a:lnTo>
                  <a:pt x="3294" y="2290"/>
                </a:lnTo>
                <a:lnTo>
                  <a:pt x="3264" y="2367"/>
                </a:lnTo>
                <a:lnTo>
                  <a:pt x="3229" y="2443"/>
                </a:lnTo>
                <a:lnTo>
                  <a:pt x="3192" y="2516"/>
                </a:lnTo>
                <a:lnTo>
                  <a:pt x="3151" y="2588"/>
                </a:lnTo>
                <a:lnTo>
                  <a:pt x="3106" y="2657"/>
                </a:lnTo>
                <a:lnTo>
                  <a:pt x="3059" y="2724"/>
                </a:lnTo>
                <a:lnTo>
                  <a:pt x="3009" y="2788"/>
                </a:lnTo>
                <a:lnTo>
                  <a:pt x="2955" y="2850"/>
                </a:lnTo>
                <a:lnTo>
                  <a:pt x="2898" y="2910"/>
                </a:lnTo>
                <a:lnTo>
                  <a:pt x="2840" y="2966"/>
                </a:lnTo>
                <a:lnTo>
                  <a:pt x="2778" y="3020"/>
                </a:lnTo>
                <a:lnTo>
                  <a:pt x="2714" y="3070"/>
                </a:lnTo>
                <a:lnTo>
                  <a:pt x="2647" y="3118"/>
                </a:lnTo>
                <a:lnTo>
                  <a:pt x="2578" y="3163"/>
                </a:lnTo>
                <a:lnTo>
                  <a:pt x="2507" y="3204"/>
                </a:lnTo>
                <a:lnTo>
                  <a:pt x="2433" y="3242"/>
                </a:lnTo>
                <a:lnTo>
                  <a:pt x="2359" y="3276"/>
                </a:lnTo>
                <a:lnTo>
                  <a:pt x="2282" y="3307"/>
                </a:lnTo>
                <a:lnTo>
                  <a:pt x="2203" y="3333"/>
                </a:lnTo>
                <a:lnTo>
                  <a:pt x="2122" y="3356"/>
                </a:lnTo>
                <a:lnTo>
                  <a:pt x="2040" y="3376"/>
                </a:lnTo>
                <a:lnTo>
                  <a:pt x="1957" y="3391"/>
                </a:lnTo>
                <a:lnTo>
                  <a:pt x="1872" y="3401"/>
                </a:lnTo>
                <a:lnTo>
                  <a:pt x="1786" y="3408"/>
                </a:lnTo>
                <a:lnTo>
                  <a:pt x="1699" y="3410"/>
                </a:lnTo>
                <a:lnTo>
                  <a:pt x="1657" y="3409"/>
                </a:lnTo>
                <a:lnTo>
                  <a:pt x="1615" y="3408"/>
                </a:lnTo>
                <a:lnTo>
                  <a:pt x="1573" y="3405"/>
                </a:lnTo>
                <a:lnTo>
                  <a:pt x="1532" y="3402"/>
                </a:lnTo>
                <a:lnTo>
                  <a:pt x="1491" y="3397"/>
                </a:lnTo>
                <a:lnTo>
                  <a:pt x="1450" y="3392"/>
                </a:lnTo>
                <a:lnTo>
                  <a:pt x="1409" y="3386"/>
                </a:lnTo>
                <a:lnTo>
                  <a:pt x="1369" y="3378"/>
                </a:lnTo>
                <a:lnTo>
                  <a:pt x="1329" y="3369"/>
                </a:lnTo>
                <a:lnTo>
                  <a:pt x="1289" y="3360"/>
                </a:lnTo>
                <a:lnTo>
                  <a:pt x="1250" y="3350"/>
                </a:lnTo>
                <a:lnTo>
                  <a:pt x="1211" y="3338"/>
                </a:lnTo>
                <a:lnTo>
                  <a:pt x="1172" y="3326"/>
                </a:lnTo>
                <a:lnTo>
                  <a:pt x="1134" y="3313"/>
                </a:lnTo>
                <a:lnTo>
                  <a:pt x="1098" y="3299"/>
                </a:lnTo>
                <a:lnTo>
                  <a:pt x="1060" y="3284"/>
                </a:lnTo>
                <a:lnTo>
                  <a:pt x="1023" y="3269"/>
                </a:lnTo>
                <a:lnTo>
                  <a:pt x="987" y="3252"/>
                </a:lnTo>
                <a:lnTo>
                  <a:pt x="951" y="3235"/>
                </a:lnTo>
                <a:lnTo>
                  <a:pt x="915" y="3217"/>
                </a:lnTo>
                <a:lnTo>
                  <a:pt x="880" y="3198"/>
                </a:lnTo>
                <a:lnTo>
                  <a:pt x="846" y="3178"/>
                </a:lnTo>
                <a:lnTo>
                  <a:pt x="812" y="3158"/>
                </a:lnTo>
                <a:lnTo>
                  <a:pt x="778" y="3136"/>
                </a:lnTo>
                <a:lnTo>
                  <a:pt x="745" y="3114"/>
                </a:lnTo>
                <a:lnTo>
                  <a:pt x="713" y="3092"/>
                </a:lnTo>
                <a:lnTo>
                  <a:pt x="682" y="3068"/>
                </a:lnTo>
                <a:lnTo>
                  <a:pt x="650" y="3044"/>
                </a:lnTo>
                <a:lnTo>
                  <a:pt x="619" y="3019"/>
                </a:lnTo>
                <a:lnTo>
                  <a:pt x="590" y="2993"/>
                </a:lnTo>
                <a:lnTo>
                  <a:pt x="560" y="2967"/>
                </a:lnTo>
                <a:lnTo>
                  <a:pt x="531" y="2941"/>
                </a:lnTo>
                <a:lnTo>
                  <a:pt x="1404" y="2064"/>
                </a:lnTo>
                <a:lnTo>
                  <a:pt x="1419" y="2076"/>
                </a:lnTo>
                <a:lnTo>
                  <a:pt x="1436" y="2087"/>
                </a:lnTo>
                <a:lnTo>
                  <a:pt x="1452" y="2097"/>
                </a:lnTo>
                <a:lnTo>
                  <a:pt x="1468" y="2108"/>
                </a:lnTo>
                <a:lnTo>
                  <a:pt x="1486" y="2118"/>
                </a:lnTo>
                <a:lnTo>
                  <a:pt x="1503" y="2126"/>
                </a:lnTo>
                <a:lnTo>
                  <a:pt x="1522" y="2134"/>
                </a:lnTo>
                <a:lnTo>
                  <a:pt x="1540" y="2142"/>
                </a:lnTo>
                <a:lnTo>
                  <a:pt x="1559" y="2148"/>
                </a:lnTo>
                <a:lnTo>
                  <a:pt x="1578" y="2154"/>
                </a:lnTo>
                <a:lnTo>
                  <a:pt x="1597" y="2159"/>
                </a:lnTo>
                <a:lnTo>
                  <a:pt x="1617" y="2163"/>
                </a:lnTo>
                <a:lnTo>
                  <a:pt x="1637" y="2166"/>
                </a:lnTo>
                <a:lnTo>
                  <a:pt x="1658" y="2168"/>
                </a:lnTo>
                <a:lnTo>
                  <a:pt x="1678" y="2169"/>
                </a:lnTo>
                <a:lnTo>
                  <a:pt x="1699" y="2170"/>
                </a:lnTo>
                <a:lnTo>
                  <a:pt x="1722" y="2169"/>
                </a:lnTo>
                <a:lnTo>
                  <a:pt x="1746" y="2167"/>
                </a:lnTo>
                <a:lnTo>
                  <a:pt x="1770" y="2164"/>
                </a:lnTo>
                <a:lnTo>
                  <a:pt x="1792" y="2160"/>
                </a:lnTo>
                <a:lnTo>
                  <a:pt x="1815" y="2155"/>
                </a:lnTo>
                <a:lnTo>
                  <a:pt x="1836" y="2149"/>
                </a:lnTo>
                <a:lnTo>
                  <a:pt x="1858" y="2142"/>
                </a:lnTo>
                <a:lnTo>
                  <a:pt x="1879" y="2133"/>
                </a:lnTo>
                <a:lnTo>
                  <a:pt x="1900" y="2124"/>
                </a:lnTo>
                <a:lnTo>
                  <a:pt x="1919" y="2114"/>
                </a:lnTo>
                <a:lnTo>
                  <a:pt x="1939" y="2103"/>
                </a:lnTo>
                <a:lnTo>
                  <a:pt x="1957" y="2090"/>
                </a:lnTo>
                <a:lnTo>
                  <a:pt x="1975" y="2078"/>
                </a:lnTo>
                <a:lnTo>
                  <a:pt x="1993" y="2064"/>
                </a:lnTo>
                <a:lnTo>
                  <a:pt x="2010" y="2049"/>
                </a:lnTo>
                <a:lnTo>
                  <a:pt x="2026" y="2034"/>
                </a:lnTo>
                <a:lnTo>
                  <a:pt x="2041" y="2017"/>
                </a:lnTo>
                <a:lnTo>
                  <a:pt x="2056" y="2001"/>
                </a:lnTo>
                <a:lnTo>
                  <a:pt x="2070" y="1983"/>
                </a:lnTo>
                <a:lnTo>
                  <a:pt x="2083" y="1965"/>
                </a:lnTo>
                <a:lnTo>
                  <a:pt x="2095" y="1946"/>
                </a:lnTo>
                <a:lnTo>
                  <a:pt x="2107" y="1927"/>
                </a:lnTo>
                <a:lnTo>
                  <a:pt x="2117" y="1906"/>
                </a:lnTo>
                <a:lnTo>
                  <a:pt x="2126" y="1886"/>
                </a:lnTo>
                <a:lnTo>
                  <a:pt x="2134" y="1865"/>
                </a:lnTo>
                <a:lnTo>
                  <a:pt x="2141" y="1844"/>
                </a:lnTo>
                <a:lnTo>
                  <a:pt x="2148" y="1821"/>
                </a:lnTo>
                <a:lnTo>
                  <a:pt x="2153" y="1798"/>
                </a:lnTo>
                <a:lnTo>
                  <a:pt x="2157" y="1776"/>
                </a:lnTo>
                <a:lnTo>
                  <a:pt x="2160" y="1752"/>
                </a:lnTo>
                <a:lnTo>
                  <a:pt x="2162" y="1729"/>
                </a:lnTo>
                <a:lnTo>
                  <a:pt x="2162" y="1705"/>
                </a:lnTo>
                <a:lnTo>
                  <a:pt x="2162" y="1684"/>
                </a:lnTo>
                <a:lnTo>
                  <a:pt x="2161" y="1664"/>
                </a:lnTo>
                <a:lnTo>
                  <a:pt x="2158" y="1643"/>
                </a:lnTo>
                <a:lnTo>
                  <a:pt x="2155" y="1623"/>
                </a:lnTo>
                <a:lnTo>
                  <a:pt x="2151" y="1603"/>
                </a:lnTo>
                <a:lnTo>
                  <a:pt x="2147" y="1583"/>
                </a:lnTo>
                <a:lnTo>
                  <a:pt x="2140" y="1565"/>
                </a:lnTo>
                <a:lnTo>
                  <a:pt x="2134" y="1545"/>
                </a:lnTo>
                <a:lnTo>
                  <a:pt x="2127" y="1527"/>
                </a:lnTo>
                <a:lnTo>
                  <a:pt x="2119" y="1509"/>
                </a:lnTo>
                <a:lnTo>
                  <a:pt x="2110" y="1491"/>
                </a:lnTo>
                <a:lnTo>
                  <a:pt x="2100" y="1473"/>
                </a:lnTo>
                <a:lnTo>
                  <a:pt x="2090" y="1457"/>
                </a:lnTo>
                <a:lnTo>
                  <a:pt x="2080" y="1440"/>
                </a:lnTo>
                <a:lnTo>
                  <a:pt x="2068" y="1425"/>
                </a:lnTo>
                <a:lnTo>
                  <a:pt x="2055" y="1410"/>
                </a:lnTo>
                <a:lnTo>
                  <a:pt x="2929" y="533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BAAF0-9A1E-0D41-8A56-370B691CD74A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80E38-565B-C74B-B289-0C03C010A6A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3FC851E-DAF2-7143-9F4B-AD328FA3C2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5328" y="1"/>
            <a:ext cx="3412671" cy="167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4791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 noChangeArrowheads="1"/>
          </p:cNvSpPr>
          <p:nvPr>
            <p:ph type="pic" sz="quarter" idx="10"/>
          </p:nvPr>
        </p:nvSpPr>
        <p:spPr bwMode="auto">
          <a:xfrm>
            <a:off x="2188966" y="2589863"/>
            <a:ext cx="5107185" cy="5108862"/>
          </a:xfrm>
          <a:custGeom>
            <a:avLst/>
            <a:gdLst>
              <a:gd name="connsiteX0" fmla="*/ 2226853 w 5107185"/>
              <a:gd name="connsiteY0" fmla="*/ 4448679 h 5108860"/>
              <a:gd name="connsiteX1" fmla="*/ 2887034 w 5107185"/>
              <a:gd name="connsiteY1" fmla="*/ 4448679 h 5108860"/>
              <a:gd name="connsiteX2" fmla="*/ 2887034 w 5107185"/>
              <a:gd name="connsiteY2" fmla="*/ 5108860 h 5108860"/>
              <a:gd name="connsiteX3" fmla="*/ 2226853 w 5107185"/>
              <a:gd name="connsiteY3" fmla="*/ 5108860 h 5108860"/>
              <a:gd name="connsiteX4" fmla="*/ 11729 w 5107185"/>
              <a:gd name="connsiteY4" fmla="*/ 4448679 h 5108860"/>
              <a:gd name="connsiteX5" fmla="*/ 671910 w 5107185"/>
              <a:gd name="connsiteY5" fmla="*/ 4448679 h 5108860"/>
              <a:gd name="connsiteX6" fmla="*/ 671910 w 5107185"/>
              <a:gd name="connsiteY6" fmla="*/ 5108860 h 5108860"/>
              <a:gd name="connsiteX7" fmla="*/ 11729 w 5107185"/>
              <a:gd name="connsiteY7" fmla="*/ 5108860 h 5108860"/>
              <a:gd name="connsiteX8" fmla="*/ 4441977 w 5107185"/>
              <a:gd name="connsiteY8" fmla="*/ 4441977 h 5108860"/>
              <a:gd name="connsiteX9" fmla="*/ 5100483 w 5107185"/>
              <a:gd name="connsiteY9" fmla="*/ 4441977 h 5108860"/>
              <a:gd name="connsiteX10" fmla="*/ 5100483 w 5107185"/>
              <a:gd name="connsiteY10" fmla="*/ 5102158 h 5108860"/>
              <a:gd name="connsiteX11" fmla="*/ 4441977 w 5107185"/>
              <a:gd name="connsiteY11" fmla="*/ 5102158 h 5108860"/>
              <a:gd name="connsiteX12" fmla="*/ 3703043 w 5107185"/>
              <a:gd name="connsiteY12" fmla="*/ 4441977 h 5108860"/>
              <a:gd name="connsiteX13" fmla="*/ 4363224 w 5107185"/>
              <a:gd name="connsiteY13" fmla="*/ 4441977 h 5108860"/>
              <a:gd name="connsiteX14" fmla="*/ 4363224 w 5107185"/>
              <a:gd name="connsiteY14" fmla="*/ 5102158 h 5108860"/>
              <a:gd name="connsiteX15" fmla="*/ 3703043 w 5107185"/>
              <a:gd name="connsiteY15" fmla="*/ 5102158 h 5108860"/>
              <a:gd name="connsiteX16" fmla="*/ 2965786 w 5107185"/>
              <a:gd name="connsiteY16" fmla="*/ 4441977 h 5108860"/>
              <a:gd name="connsiteX17" fmla="*/ 3624292 w 5107185"/>
              <a:gd name="connsiteY17" fmla="*/ 4441977 h 5108860"/>
              <a:gd name="connsiteX18" fmla="*/ 3624292 w 5107185"/>
              <a:gd name="connsiteY18" fmla="*/ 5102158 h 5108860"/>
              <a:gd name="connsiteX19" fmla="*/ 2965786 w 5107185"/>
              <a:gd name="connsiteY19" fmla="*/ 5102158 h 5108860"/>
              <a:gd name="connsiteX20" fmla="*/ 1489595 w 5107185"/>
              <a:gd name="connsiteY20" fmla="*/ 4441977 h 5108860"/>
              <a:gd name="connsiteX21" fmla="*/ 2148101 w 5107185"/>
              <a:gd name="connsiteY21" fmla="*/ 4441977 h 5108860"/>
              <a:gd name="connsiteX22" fmla="*/ 2148101 w 5107185"/>
              <a:gd name="connsiteY22" fmla="*/ 5102158 h 5108860"/>
              <a:gd name="connsiteX23" fmla="*/ 1489595 w 5107185"/>
              <a:gd name="connsiteY23" fmla="*/ 5102158 h 5108860"/>
              <a:gd name="connsiteX24" fmla="*/ 750661 w 5107185"/>
              <a:gd name="connsiteY24" fmla="*/ 4441977 h 5108860"/>
              <a:gd name="connsiteX25" fmla="*/ 1409167 w 5107185"/>
              <a:gd name="connsiteY25" fmla="*/ 4441977 h 5108860"/>
              <a:gd name="connsiteX26" fmla="*/ 1409167 w 5107185"/>
              <a:gd name="connsiteY26" fmla="*/ 5102158 h 5108860"/>
              <a:gd name="connsiteX27" fmla="*/ 750661 w 5107185"/>
              <a:gd name="connsiteY27" fmla="*/ 5102158 h 5108860"/>
              <a:gd name="connsiteX28" fmla="*/ 3703043 w 5107185"/>
              <a:gd name="connsiteY28" fmla="*/ 3708071 h 5108860"/>
              <a:gd name="connsiteX29" fmla="*/ 4363224 w 5107185"/>
              <a:gd name="connsiteY29" fmla="*/ 3708071 h 5108860"/>
              <a:gd name="connsiteX30" fmla="*/ 4363224 w 5107185"/>
              <a:gd name="connsiteY30" fmla="*/ 4368252 h 5108860"/>
              <a:gd name="connsiteX31" fmla="*/ 3703043 w 5107185"/>
              <a:gd name="connsiteY31" fmla="*/ 4368252 h 5108860"/>
              <a:gd name="connsiteX32" fmla="*/ 4441977 w 5107185"/>
              <a:gd name="connsiteY32" fmla="*/ 3701368 h 5108860"/>
              <a:gd name="connsiteX33" fmla="*/ 5100483 w 5107185"/>
              <a:gd name="connsiteY33" fmla="*/ 3701368 h 5108860"/>
              <a:gd name="connsiteX34" fmla="*/ 5100483 w 5107185"/>
              <a:gd name="connsiteY34" fmla="*/ 4363225 h 5108860"/>
              <a:gd name="connsiteX35" fmla="*/ 4441977 w 5107185"/>
              <a:gd name="connsiteY35" fmla="*/ 4363225 h 5108860"/>
              <a:gd name="connsiteX36" fmla="*/ 2965786 w 5107185"/>
              <a:gd name="connsiteY36" fmla="*/ 3701368 h 5108860"/>
              <a:gd name="connsiteX37" fmla="*/ 3624292 w 5107185"/>
              <a:gd name="connsiteY37" fmla="*/ 3701368 h 5108860"/>
              <a:gd name="connsiteX38" fmla="*/ 3624292 w 5107185"/>
              <a:gd name="connsiteY38" fmla="*/ 4363225 h 5108860"/>
              <a:gd name="connsiteX39" fmla="*/ 2965786 w 5107185"/>
              <a:gd name="connsiteY39" fmla="*/ 4363225 h 5108860"/>
              <a:gd name="connsiteX40" fmla="*/ 2226853 w 5107185"/>
              <a:gd name="connsiteY40" fmla="*/ 3701368 h 5108860"/>
              <a:gd name="connsiteX41" fmla="*/ 2887034 w 5107185"/>
              <a:gd name="connsiteY41" fmla="*/ 3701368 h 5108860"/>
              <a:gd name="connsiteX42" fmla="*/ 2887034 w 5107185"/>
              <a:gd name="connsiteY42" fmla="*/ 4363225 h 5108860"/>
              <a:gd name="connsiteX43" fmla="*/ 2226853 w 5107185"/>
              <a:gd name="connsiteY43" fmla="*/ 4363225 h 5108860"/>
              <a:gd name="connsiteX44" fmla="*/ 1489595 w 5107185"/>
              <a:gd name="connsiteY44" fmla="*/ 3701368 h 5108860"/>
              <a:gd name="connsiteX45" fmla="*/ 2148101 w 5107185"/>
              <a:gd name="connsiteY45" fmla="*/ 3701368 h 5108860"/>
              <a:gd name="connsiteX46" fmla="*/ 2148101 w 5107185"/>
              <a:gd name="connsiteY46" fmla="*/ 4363225 h 5108860"/>
              <a:gd name="connsiteX47" fmla="*/ 1489595 w 5107185"/>
              <a:gd name="connsiteY47" fmla="*/ 4363225 h 5108860"/>
              <a:gd name="connsiteX48" fmla="*/ 750661 w 5107185"/>
              <a:gd name="connsiteY48" fmla="*/ 3701368 h 5108860"/>
              <a:gd name="connsiteX49" fmla="*/ 1409167 w 5107185"/>
              <a:gd name="connsiteY49" fmla="*/ 3701368 h 5108860"/>
              <a:gd name="connsiteX50" fmla="*/ 1409167 w 5107185"/>
              <a:gd name="connsiteY50" fmla="*/ 4363225 h 5108860"/>
              <a:gd name="connsiteX51" fmla="*/ 750661 w 5107185"/>
              <a:gd name="connsiteY51" fmla="*/ 4363225 h 5108860"/>
              <a:gd name="connsiteX52" fmla="*/ 11729 w 5107185"/>
              <a:gd name="connsiteY52" fmla="*/ 3701368 h 5108860"/>
              <a:gd name="connsiteX53" fmla="*/ 671910 w 5107185"/>
              <a:gd name="connsiteY53" fmla="*/ 3701368 h 5108860"/>
              <a:gd name="connsiteX54" fmla="*/ 671910 w 5107185"/>
              <a:gd name="connsiteY54" fmla="*/ 4363225 h 5108860"/>
              <a:gd name="connsiteX55" fmla="*/ 11729 w 5107185"/>
              <a:gd name="connsiteY55" fmla="*/ 4363225 h 5108860"/>
              <a:gd name="connsiteX56" fmla="*/ 1489595 w 5107185"/>
              <a:gd name="connsiteY56" fmla="*/ 2967462 h 5108860"/>
              <a:gd name="connsiteX57" fmla="*/ 2148101 w 5107185"/>
              <a:gd name="connsiteY57" fmla="*/ 2967462 h 5108860"/>
              <a:gd name="connsiteX58" fmla="*/ 2148101 w 5107185"/>
              <a:gd name="connsiteY58" fmla="*/ 3627643 h 5108860"/>
              <a:gd name="connsiteX59" fmla="*/ 1489595 w 5107185"/>
              <a:gd name="connsiteY59" fmla="*/ 3627643 h 5108860"/>
              <a:gd name="connsiteX60" fmla="*/ 11730 w 5107185"/>
              <a:gd name="connsiteY60" fmla="*/ 2967462 h 5108860"/>
              <a:gd name="connsiteX61" fmla="*/ 671910 w 5107185"/>
              <a:gd name="connsiteY61" fmla="*/ 2967462 h 5108860"/>
              <a:gd name="connsiteX62" fmla="*/ 671910 w 5107185"/>
              <a:gd name="connsiteY62" fmla="*/ 3627643 h 5108860"/>
              <a:gd name="connsiteX63" fmla="*/ 11730 w 5107185"/>
              <a:gd name="connsiteY63" fmla="*/ 3627643 h 5108860"/>
              <a:gd name="connsiteX64" fmla="*/ 4441977 w 5107185"/>
              <a:gd name="connsiteY64" fmla="*/ 2960760 h 5108860"/>
              <a:gd name="connsiteX65" fmla="*/ 5100483 w 5107185"/>
              <a:gd name="connsiteY65" fmla="*/ 2960760 h 5108860"/>
              <a:gd name="connsiteX66" fmla="*/ 5100483 w 5107185"/>
              <a:gd name="connsiteY66" fmla="*/ 3622617 h 5108860"/>
              <a:gd name="connsiteX67" fmla="*/ 4441977 w 5107185"/>
              <a:gd name="connsiteY67" fmla="*/ 3622617 h 5108860"/>
              <a:gd name="connsiteX68" fmla="*/ 3703043 w 5107185"/>
              <a:gd name="connsiteY68" fmla="*/ 2960760 h 5108860"/>
              <a:gd name="connsiteX69" fmla="*/ 4363224 w 5107185"/>
              <a:gd name="connsiteY69" fmla="*/ 2960760 h 5108860"/>
              <a:gd name="connsiteX70" fmla="*/ 4363224 w 5107185"/>
              <a:gd name="connsiteY70" fmla="*/ 3622617 h 5108860"/>
              <a:gd name="connsiteX71" fmla="*/ 3703043 w 5107185"/>
              <a:gd name="connsiteY71" fmla="*/ 3622617 h 5108860"/>
              <a:gd name="connsiteX72" fmla="*/ 2965786 w 5107185"/>
              <a:gd name="connsiteY72" fmla="*/ 2960760 h 5108860"/>
              <a:gd name="connsiteX73" fmla="*/ 3624292 w 5107185"/>
              <a:gd name="connsiteY73" fmla="*/ 2960760 h 5108860"/>
              <a:gd name="connsiteX74" fmla="*/ 3624292 w 5107185"/>
              <a:gd name="connsiteY74" fmla="*/ 3622617 h 5108860"/>
              <a:gd name="connsiteX75" fmla="*/ 2965786 w 5107185"/>
              <a:gd name="connsiteY75" fmla="*/ 3622617 h 5108860"/>
              <a:gd name="connsiteX76" fmla="*/ 2226853 w 5107185"/>
              <a:gd name="connsiteY76" fmla="*/ 2960760 h 5108860"/>
              <a:gd name="connsiteX77" fmla="*/ 2887034 w 5107185"/>
              <a:gd name="connsiteY77" fmla="*/ 2960760 h 5108860"/>
              <a:gd name="connsiteX78" fmla="*/ 2887034 w 5107185"/>
              <a:gd name="connsiteY78" fmla="*/ 3622617 h 5108860"/>
              <a:gd name="connsiteX79" fmla="*/ 2226853 w 5107185"/>
              <a:gd name="connsiteY79" fmla="*/ 3622617 h 5108860"/>
              <a:gd name="connsiteX80" fmla="*/ 750661 w 5107185"/>
              <a:gd name="connsiteY80" fmla="*/ 2960760 h 5108860"/>
              <a:gd name="connsiteX81" fmla="*/ 1409167 w 5107185"/>
              <a:gd name="connsiteY81" fmla="*/ 2960760 h 5108860"/>
              <a:gd name="connsiteX82" fmla="*/ 1409167 w 5107185"/>
              <a:gd name="connsiteY82" fmla="*/ 3622617 h 5108860"/>
              <a:gd name="connsiteX83" fmla="*/ 750661 w 5107185"/>
              <a:gd name="connsiteY83" fmla="*/ 3622617 h 5108860"/>
              <a:gd name="connsiteX84" fmla="*/ 2965786 w 5107185"/>
              <a:gd name="connsiteY84" fmla="*/ 2226853 h 5108860"/>
              <a:gd name="connsiteX85" fmla="*/ 3624292 w 5107185"/>
              <a:gd name="connsiteY85" fmla="*/ 2226853 h 5108860"/>
              <a:gd name="connsiteX86" fmla="*/ 3624292 w 5107185"/>
              <a:gd name="connsiteY86" fmla="*/ 2888710 h 5108860"/>
              <a:gd name="connsiteX87" fmla="*/ 2965786 w 5107185"/>
              <a:gd name="connsiteY87" fmla="*/ 2888710 h 5108860"/>
              <a:gd name="connsiteX88" fmla="*/ 750661 w 5107185"/>
              <a:gd name="connsiteY88" fmla="*/ 2226853 h 5108860"/>
              <a:gd name="connsiteX89" fmla="*/ 1409167 w 5107185"/>
              <a:gd name="connsiteY89" fmla="*/ 2226853 h 5108860"/>
              <a:gd name="connsiteX90" fmla="*/ 1409167 w 5107185"/>
              <a:gd name="connsiteY90" fmla="*/ 2888710 h 5108860"/>
              <a:gd name="connsiteX91" fmla="*/ 750661 w 5107185"/>
              <a:gd name="connsiteY91" fmla="*/ 2888710 h 5108860"/>
              <a:gd name="connsiteX92" fmla="*/ 4441977 w 5107185"/>
              <a:gd name="connsiteY92" fmla="*/ 2220151 h 5108860"/>
              <a:gd name="connsiteX93" fmla="*/ 5100483 w 5107185"/>
              <a:gd name="connsiteY93" fmla="*/ 2220151 h 5108860"/>
              <a:gd name="connsiteX94" fmla="*/ 5100483 w 5107185"/>
              <a:gd name="connsiteY94" fmla="*/ 2882008 h 5108860"/>
              <a:gd name="connsiteX95" fmla="*/ 4441977 w 5107185"/>
              <a:gd name="connsiteY95" fmla="*/ 2882008 h 5108860"/>
              <a:gd name="connsiteX96" fmla="*/ 3703043 w 5107185"/>
              <a:gd name="connsiteY96" fmla="*/ 2220151 h 5108860"/>
              <a:gd name="connsiteX97" fmla="*/ 4363224 w 5107185"/>
              <a:gd name="connsiteY97" fmla="*/ 2220151 h 5108860"/>
              <a:gd name="connsiteX98" fmla="*/ 4363224 w 5107185"/>
              <a:gd name="connsiteY98" fmla="*/ 2882008 h 5108860"/>
              <a:gd name="connsiteX99" fmla="*/ 3703043 w 5107185"/>
              <a:gd name="connsiteY99" fmla="*/ 2882008 h 5108860"/>
              <a:gd name="connsiteX100" fmla="*/ 2226853 w 5107185"/>
              <a:gd name="connsiteY100" fmla="*/ 2220151 h 5108860"/>
              <a:gd name="connsiteX101" fmla="*/ 2887034 w 5107185"/>
              <a:gd name="connsiteY101" fmla="*/ 2220151 h 5108860"/>
              <a:gd name="connsiteX102" fmla="*/ 2887034 w 5107185"/>
              <a:gd name="connsiteY102" fmla="*/ 2882008 h 5108860"/>
              <a:gd name="connsiteX103" fmla="*/ 2226853 w 5107185"/>
              <a:gd name="connsiteY103" fmla="*/ 2882008 h 5108860"/>
              <a:gd name="connsiteX104" fmla="*/ 1489595 w 5107185"/>
              <a:gd name="connsiteY104" fmla="*/ 2220151 h 5108860"/>
              <a:gd name="connsiteX105" fmla="*/ 2148101 w 5107185"/>
              <a:gd name="connsiteY105" fmla="*/ 2220151 h 5108860"/>
              <a:gd name="connsiteX106" fmla="*/ 2148101 w 5107185"/>
              <a:gd name="connsiteY106" fmla="*/ 2882008 h 5108860"/>
              <a:gd name="connsiteX107" fmla="*/ 1489595 w 5107185"/>
              <a:gd name="connsiteY107" fmla="*/ 2882008 h 5108860"/>
              <a:gd name="connsiteX108" fmla="*/ 11730 w 5107185"/>
              <a:gd name="connsiteY108" fmla="*/ 2220151 h 5108860"/>
              <a:gd name="connsiteX109" fmla="*/ 671910 w 5107185"/>
              <a:gd name="connsiteY109" fmla="*/ 2220151 h 5108860"/>
              <a:gd name="connsiteX110" fmla="*/ 671910 w 5107185"/>
              <a:gd name="connsiteY110" fmla="*/ 2882008 h 5108860"/>
              <a:gd name="connsiteX111" fmla="*/ 11730 w 5107185"/>
              <a:gd name="connsiteY111" fmla="*/ 2882008 h 5108860"/>
              <a:gd name="connsiteX112" fmla="*/ 4441977 w 5107185"/>
              <a:gd name="connsiteY112" fmla="*/ 1481217 h 5108860"/>
              <a:gd name="connsiteX113" fmla="*/ 5100483 w 5107185"/>
              <a:gd name="connsiteY113" fmla="*/ 1481217 h 5108860"/>
              <a:gd name="connsiteX114" fmla="*/ 5100483 w 5107185"/>
              <a:gd name="connsiteY114" fmla="*/ 2141398 h 5108860"/>
              <a:gd name="connsiteX115" fmla="*/ 4441977 w 5107185"/>
              <a:gd name="connsiteY115" fmla="*/ 2141398 h 5108860"/>
              <a:gd name="connsiteX116" fmla="*/ 3703043 w 5107185"/>
              <a:gd name="connsiteY116" fmla="*/ 1481217 h 5108860"/>
              <a:gd name="connsiteX117" fmla="*/ 4363224 w 5107185"/>
              <a:gd name="connsiteY117" fmla="*/ 1481217 h 5108860"/>
              <a:gd name="connsiteX118" fmla="*/ 4363224 w 5107185"/>
              <a:gd name="connsiteY118" fmla="*/ 2141398 h 5108860"/>
              <a:gd name="connsiteX119" fmla="*/ 3703043 w 5107185"/>
              <a:gd name="connsiteY119" fmla="*/ 2141398 h 5108860"/>
              <a:gd name="connsiteX120" fmla="*/ 2965786 w 5107185"/>
              <a:gd name="connsiteY120" fmla="*/ 1481217 h 5108860"/>
              <a:gd name="connsiteX121" fmla="*/ 3624292 w 5107185"/>
              <a:gd name="connsiteY121" fmla="*/ 1481217 h 5108860"/>
              <a:gd name="connsiteX122" fmla="*/ 3624292 w 5107185"/>
              <a:gd name="connsiteY122" fmla="*/ 2141398 h 5108860"/>
              <a:gd name="connsiteX123" fmla="*/ 2965786 w 5107185"/>
              <a:gd name="connsiteY123" fmla="*/ 2141398 h 5108860"/>
              <a:gd name="connsiteX124" fmla="*/ 2226853 w 5107185"/>
              <a:gd name="connsiteY124" fmla="*/ 1481217 h 5108860"/>
              <a:gd name="connsiteX125" fmla="*/ 2887034 w 5107185"/>
              <a:gd name="connsiteY125" fmla="*/ 1481217 h 5108860"/>
              <a:gd name="connsiteX126" fmla="*/ 2887034 w 5107185"/>
              <a:gd name="connsiteY126" fmla="*/ 2141398 h 5108860"/>
              <a:gd name="connsiteX127" fmla="*/ 2226853 w 5107185"/>
              <a:gd name="connsiteY127" fmla="*/ 2141398 h 5108860"/>
              <a:gd name="connsiteX128" fmla="*/ 1489595 w 5107185"/>
              <a:gd name="connsiteY128" fmla="*/ 1481217 h 5108860"/>
              <a:gd name="connsiteX129" fmla="*/ 2148101 w 5107185"/>
              <a:gd name="connsiteY129" fmla="*/ 1481217 h 5108860"/>
              <a:gd name="connsiteX130" fmla="*/ 2148101 w 5107185"/>
              <a:gd name="connsiteY130" fmla="*/ 2141398 h 5108860"/>
              <a:gd name="connsiteX131" fmla="*/ 1489595 w 5107185"/>
              <a:gd name="connsiteY131" fmla="*/ 2141398 h 5108860"/>
              <a:gd name="connsiteX132" fmla="*/ 750661 w 5107185"/>
              <a:gd name="connsiteY132" fmla="*/ 1481217 h 5108860"/>
              <a:gd name="connsiteX133" fmla="*/ 1409167 w 5107185"/>
              <a:gd name="connsiteY133" fmla="*/ 1481217 h 5108860"/>
              <a:gd name="connsiteX134" fmla="*/ 1409167 w 5107185"/>
              <a:gd name="connsiteY134" fmla="*/ 2141398 h 5108860"/>
              <a:gd name="connsiteX135" fmla="*/ 750661 w 5107185"/>
              <a:gd name="connsiteY135" fmla="*/ 2141398 h 5108860"/>
              <a:gd name="connsiteX136" fmla="*/ 11730 w 5107185"/>
              <a:gd name="connsiteY136" fmla="*/ 1481217 h 5108860"/>
              <a:gd name="connsiteX137" fmla="*/ 671910 w 5107185"/>
              <a:gd name="connsiteY137" fmla="*/ 1481217 h 5108860"/>
              <a:gd name="connsiteX138" fmla="*/ 671910 w 5107185"/>
              <a:gd name="connsiteY138" fmla="*/ 2141398 h 5108860"/>
              <a:gd name="connsiteX139" fmla="*/ 11730 w 5107185"/>
              <a:gd name="connsiteY139" fmla="*/ 2141398 h 5108860"/>
              <a:gd name="connsiteX140" fmla="*/ 4441977 w 5107185"/>
              <a:gd name="connsiteY140" fmla="*/ 740609 h 5108860"/>
              <a:gd name="connsiteX141" fmla="*/ 5100483 w 5107185"/>
              <a:gd name="connsiteY141" fmla="*/ 740609 h 5108860"/>
              <a:gd name="connsiteX142" fmla="*/ 5100483 w 5107185"/>
              <a:gd name="connsiteY142" fmla="*/ 1400790 h 5108860"/>
              <a:gd name="connsiteX143" fmla="*/ 4441977 w 5107185"/>
              <a:gd name="connsiteY143" fmla="*/ 1400790 h 5108860"/>
              <a:gd name="connsiteX144" fmla="*/ 3703043 w 5107185"/>
              <a:gd name="connsiteY144" fmla="*/ 740609 h 5108860"/>
              <a:gd name="connsiteX145" fmla="*/ 4363224 w 5107185"/>
              <a:gd name="connsiteY145" fmla="*/ 740609 h 5108860"/>
              <a:gd name="connsiteX146" fmla="*/ 4363224 w 5107185"/>
              <a:gd name="connsiteY146" fmla="*/ 1400790 h 5108860"/>
              <a:gd name="connsiteX147" fmla="*/ 3703043 w 5107185"/>
              <a:gd name="connsiteY147" fmla="*/ 1400790 h 5108860"/>
              <a:gd name="connsiteX148" fmla="*/ 2972488 w 5107185"/>
              <a:gd name="connsiteY148" fmla="*/ 740609 h 5108860"/>
              <a:gd name="connsiteX149" fmla="*/ 3630994 w 5107185"/>
              <a:gd name="connsiteY149" fmla="*/ 740609 h 5108860"/>
              <a:gd name="connsiteX150" fmla="*/ 3630994 w 5107185"/>
              <a:gd name="connsiteY150" fmla="*/ 1400790 h 5108860"/>
              <a:gd name="connsiteX151" fmla="*/ 2972488 w 5107185"/>
              <a:gd name="connsiteY151" fmla="*/ 1400790 h 5108860"/>
              <a:gd name="connsiteX152" fmla="*/ 2226853 w 5107185"/>
              <a:gd name="connsiteY152" fmla="*/ 740609 h 5108860"/>
              <a:gd name="connsiteX153" fmla="*/ 2887034 w 5107185"/>
              <a:gd name="connsiteY153" fmla="*/ 740609 h 5108860"/>
              <a:gd name="connsiteX154" fmla="*/ 2887034 w 5107185"/>
              <a:gd name="connsiteY154" fmla="*/ 1400790 h 5108860"/>
              <a:gd name="connsiteX155" fmla="*/ 2226853 w 5107185"/>
              <a:gd name="connsiteY155" fmla="*/ 1400790 h 5108860"/>
              <a:gd name="connsiteX156" fmla="*/ 1489595 w 5107185"/>
              <a:gd name="connsiteY156" fmla="*/ 740609 h 5108860"/>
              <a:gd name="connsiteX157" fmla="*/ 2148101 w 5107185"/>
              <a:gd name="connsiteY157" fmla="*/ 740609 h 5108860"/>
              <a:gd name="connsiteX158" fmla="*/ 2148101 w 5107185"/>
              <a:gd name="connsiteY158" fmla="*/ 1400790 h 5108860"/>
              <a:gd name="connsiteX159" fmla="*/ 1489595 w 5107185"/>
              <a:gd name="connsiteY159" fmla="*/ 1400790 h 5108860"/>
              <a:gd name="connsiteX160" fmla="*/ 750661 w 5107185"/>
              <a:gd name="connsiteY160" fmla="*/ 740609 h 5108860"/>
              <a:gd name="connsiteX161" fmla="*/ 1409167 w 5107185"/>
              <a:gd name="connsiteY161" fmla="*/ 740609 h 5108860"/>
              <a:gd name="connsiteX162" fmla="*/ 1409167 w 5107185"/>
              <a:gd name="connsiteY162" fmla="*/ 1400790 h 5108860"/>
              <a:gd name="connsiteX163" fmla="*/ 750661 w 5107185"/>
              <a:gd name="connsiteY163" fmla="*/ 1400790 h 5108860"/>
              <a:gd name="connsiteX164" fmla="*/ 11730 w 5107185"/>
              <a:gd name="connsiteY164" fmla="*/ 733906 h 5108860"/>
              <a:gd name="connsiteX165" fmla="*/ 671910 w 5107185"/>
              <a:gd name="connsiteY165" fmla="*/ 733906 h 5108860"/>
              <a:gd name="connsiteX166" fmla="*/ 671910 w 5107185"/>
              <a:gd name="connsiteY166" fmla="*/ 1395763 h 5108860"/>
              <a:gd name="connsiteX167" fmla="*/ 11730 w 5107185"/>
              <a:gd name="connsiteY167" fmla="*/ 1395763 h 5108860"/>
              <a:gd name="connsiteX168" fmla="*/ 4448679 w 5107185"/>
              <a:gd name="connsiteY168" fmla="*/ 0 h 5108860"/>
              <a:gd name="connsiteX169" fmla="*/ 5107185 w 5107185"/>
              <a:gd name="connsiteY169" fmla="*/ 0 h 5108860"/>
              <a:gd name="connsiteX170" fmla="*/ 5107185 w 5107185"/>
              <a:gd name="connsiteY170" fmla="*/ 660181 h 5108860"/>
              <a:gd name="connsiteX171" fmla="*/ 4448679 w 5107185"/>
              <a:gd name="connsiteY171" fmla="*/ 660181 h 5108860"/>
              <a:gd name="connsiteX172" fmla="*/ 3703043 w 5107185"/>
              <a:gd name="connsiteY172" fmla="*/ 0 h 5108860"/>
              <a:gd name="connsiteX173" fmla="*/ 4363224 w 5107185"/>
              <a:gd name="connsiteY173" fmla="*/ 0 h 5108860"/>
              <a:gd name="connsiteX174" fmla="*/ 4363224 w 5107185"/>
              <a:gd name="connsiteY174" fmla="*/ 660181 h 5108860"/>
              <a:gd name="connsiteX175" fmla="*/ 3703043 w 5107185"/>
              <a:gd name="connsiteY175" fmla="*/ 660181 h 5108860"/>
              <a:gd name="connsiteX176" fmla="*/ 2965786 w 5107185"/>
              <a:gd name="connsiteY176" fmla="*/ 0 h 5108860"/>
              <a:gd name="connsiteX177" fmla="*/ 3624292 w 5107185"/>
              <a:gd name="connsiteY177" fmla="*/ 0 h 5108860"/>
              <a:gd name="connsiteX178" fmla="*/ 3624292 w 5107185"/>
              <a:gd name="connsiteY178" fmla="*/ 660181 h 5108860"/>
              <a:gd name="connsiteX179" fmla="*/ 2965786 w 5107185"/>
              <a:gd name="connsiteY179" fmla="*/ 660181 h 5108860"/>
              <a:gd name="connsiteX180" fmla="*/ 2226853 w 5107185"/>
              <a:gd name="connsiteY180" fmla="*/ 0 h 5108860"/>
              <a:gd name="connsiteX181" fmla="*/ 2887034 w 5107185"/>
              <a:gd name="connsiteY181" fmla="*/ 0 h 5108860"/>
              <a:gd name="connsiteX182" fmla="*/ 2887034 w 5107185"/>
              <a:gd name="connsiteY182" fmla="*/ 660181 h 5108860"/>
              <a:gd name="connsiteX183" fmla="*/ 2226853 w 5107185"/>
              <a:gd name="connsiteY183" fmla="*/ 660181 h 5108860"/>
              <a:gd name="connsiteX184" fmla="*/ 1489595 w 5107185"/>
              <a:gd name="connsiteY184" fmla="*/ 0 h 5108860"/>
              <a:gd name="connsiteX185" fmla="*/ 2148101 w 5107185"/>
              <a:gd name="connsiteY185" fmla="*/ 0 h 5108860"/>
              <a:gd name="connsiteX186" fmla="*/ 2148101 w 5107185"/>
              <a:gd name="connsiteY186" fmla="*/ 660181 h 5108860"/>
              <a:gd name="connsiteX187" fmla="*/ 1489595 w 5107185"/>
              <a:gd name="connsiteY187" fmla="*/ 660181 h 5108860"/>
              <a:gd name="connsiteX188" fmla="*/ 743959 w 5107185"/>
              <a:gd name="connsiteY188" fmla="*/ 0 h 5108860"/>
              <a:gd name="connsiteX189" fmla="*/ 1404140 w 5107185"/>
              <a:gd name="connsiteY189" fmla="*/ 0 h 5108860"/>
              <a:gd name="connsiteX190" fmla="*/ 1404140 w 5107185"/>
              <a:gd name="connsiteY190" fmla="*/ 660181 h 5108860"/>
              <a:gd name="connsiteX191" fmla="*/ 743959 w 5107185"/>
              <a:gd name="connsiteY191" fmla="*/ 660181 h 5108860"/>
              <a:gd name="connsiteX192" fmla="*/ 0 w 5107185"/>
              <a:gd name="connsiteY192" fmla="*/ 0 h 5108860"/>
              <a:gd name="connsiteX193" fmla="*/ 658505 w 5107185"/>
              <a:gd name="connsiteY193" fmla="*/ 0 h 5108860"/>
              <a:gd name="connsiteX194" fmla="*/ 658505 w 5107185"/>
              <a:gd name="connsiteY194" fmla="*/ 660181 h 5108860"/>
              <a:gd name="connsiteX195" fmla="*/ 0 w 5107185"/>
              <a:gd name="connsiteY195" fmla="*/ 660181 h 510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5107185" h="5108860">
                <a:moveTo>
                  <a:pt x="2226853" y="4448679"/>
                </a:moveTo>
                <a:lnTo>
                  <a:pt x="2887034" y="4448679"/>
                </a:lnTo>
                <a:lnTo>
                  <a:pt x="2887034" y="5108860"/>
                </a:lnTo>
                <a:lnTo>
                  <a:pt x="2226853" y="5108860"/>
                </a:lnTo>
                <a:close/>
                <a:moveTo>
                  <a:pt x="11729" y="4448679"/>
                </a:moveTo>
                <a:lnTo>
                  <a:pt x="671910" y="4448679"/>
                </a:lnTo>
                <a:lnTo>
                  <a:pt x="671910" y="5108860"/>
                </a:lnTo>
                <a:lnTo>
                  <a:pt x="11729" y="5108860"/>
                </a:lnTo>
                <a:close/>
                <a:moveTo>
                  <a:pt x="4441977" y="4441977"/>
                </a:moveTo>
                <a:lnTo>
                  <a:pt x="5100483" y="4441977"/>
                </a:lnTo>
                <a:lnTo>
                  <a:pt x="5100483" y="5102158"/>
                </a:lnTo>
                <a:lnTo>
                  <a:pt x="4441977" y="5102158"/>
                </a:lnTo>
                <a:close/>
                <a:moveTo>
                  <a:pt x="3703043" y="4441977"/>
                </a:moveTo>
                <a:lnTo>
                  <a:pt x="4363224" y="4441977"/>
                </a:lnTo>
                <a:lnTo>
                  <a:pt x="4363224" y="5102158"/>
                </a:lnTo>
                <a:lnTo>
                  <a:pt x="3703043" y="5102158"/>
                </a:lnTo>
                <a:close/>
                <a:moveTo>
                  <a:pt x="2965786" y="4441977"/>
                </a:moveTo>
                <a:lnTo>
                  <a:pt x="3624292" y="4441977"/>
                </a:lnTo>
                <a:lnTo>
                  <a:pt x="3624292" y="5102158"/>
                </a:lnTo>
                <a:lnTo>
                  <a:pt x="2965786" y="5102158"/>
                </a:lnTo>
                <a:close/>
                <a:moveTo>
                  <a:pt x="1489595" y="4441977"/>
                </a:moveTo>
                <a:lnTo>
                  <a:pt x="2148101" y="4441977"/>
                </a:lnTo>
                <a:lnTo>
                  <a:pt x="2148101" y="5102158"/>
                </a:lnTo>
                <a:lnTo>
                  <a:pt x="1489595" y="5102158"/>
                </a:lnTo>
                <a:close/>
                <a:moveTo>
                  <a:pt x="750661" y="4441977"/>
                </a:moveTo>
                <a:lnTo>
                  <a:pt x="1409167" y="4441977"/>
                </a:lnTo>
                <a:lnTo>
                  <a:pt x="1409167" y="5102158"/>
                </a:lnTo>
                <a:lnTo>
                  <a:pt x="750661" y="5102158"/>
                </a:lnTo>
                <a:close/>
                <a:moveTo>
                  <a:pt x="3703043" y="3708071"/>
                </a:moveTo>
                <a:lnTo>
                  <a:pt x="4363224" y="3708071"/>
                </a:lnTo>
                <a:lnTo>
                  <a:pt x="4363224" y="4368252"/>
                </a:lnTo>
                <a:lnTo>
                  <a:pt x="3703043" y="4368252"/>
                </a:lnTo>
                <a:close/>
                <a:moveTo>
                  <a:pt x="4441977" y="3701368"/>
                </a:moveTo>
                <a:lnTo>
                  <a:pt x="5100483" y="3701368"/>
                </a:lnTo>
                <a:lnTo>
                  <a:pt x="5100483" y="4363225"/>
                </a:lnTo>
                <a:lnTo>
                  <a:pt x="4441977" y="4363225"/>
                </a:lnTo>
                <a:close/>
                <a:moveTo>
                  <a:pt x="2965786" y="3701368"/>
                </a:moveTo>
                <a:lnTo>
                  <a:pt x="3624292" y="3701368"/>
                </a:lnTo>
                <a:lnTo>
                  <a:pt x="3624292" y="4363225"/>
                </a:lnTo>
                <a:lnTo>
                  <a:pt x="2965786" y="4363225"/>
                </a:lnTo>
                <a:close/>
                <a:moveTo>
                  <a:pt x="2226853" y="3701368"/>
                </a:moveTo>
                <a:lnTo>
                  <a:pt x="2887034" y="3701368"/>
                </a:lnTo>
                <a:lnTo>
                  <a:pt x="2887034" y="4363225"/>
                </a:lnTo>
                <a:lnTo>
                  <a:pt x="2226853" y="4363225"/>
                </a:lnTo>
                <a:close/>
                <a:moveTo>
                  <a:pt x="1489595" y="3701368"/>
                </a:moveTo>
                <a:lnTo>
                  <a:pt x="2148101" y="3701368"/>
                </a:lnTo>
                <a:lnTo>
                  <a:pt x="2148101" y="4363225"/>
                </a:lnTo>
                <a:lnTo>
                  <a:pt x="1489595" y="4363225"/>
                </a:lnTo>
                <a:close/>
                <a:moveTo>
                  <a:pt x="750661" y="3701368"/>
                </a:moveTo>
                <a:lnTo>
                  <a:pt x="1409167" y="3701368"/>
                </a:lnTo>
                <a:lnTo>
                  <a:pt x="1409167" y="4363225"/>
                </a:lnTo>
                <a:lnTo>
                  <a:pt x="750661" y="4363225"/>
                </a:lnTo>
                <a:close/>
                <a:moveTo>
                  <a:pt x="11729" y="3701368"/>
                </a:moveTo>
                <a:lnTo>
                  <a:pt x="671910" y="3701368"/>
                </a:lnTo>
                <a:lnTo>
                  <a:pt x="671910" y="4363225"/>
                </a:lnTo>
                <a:lnTo>
                  <a:pt x="11729" y="4363225"/>
                </a:lnTo>
                <a:close/>
                <a:moveTo>
                  <a:pt x="1489595" y="2967462"/>
                </a:moveTo>
                <a:lnTo>
                  <a:pt x="2148101" y="2967462"/>
                </a:lnTo>
                <a:lnTo>
                  <a:pt x="2148101" y="3627643"/>
                </a:lnTo>
                <a:lnTo>
                  <a:pt x="1489595" y="3627643"/>
                </a:lnTo>
                <a:close/>
                <a:moveTo>
                  <a:pt x="11730" y="2967462"/>
                </a:moveTo>
                <a:lnTo>
                  <a:pt x="671910" y="2967462"/>
                </a:lnTo>
                <a:lnTo>
                  <a:pt x="671910" y="3627643"/>
                </a:lnTo>
                <a:lnTo>
                  <a:pt x="11730" y="3627643"/>
                </a:lnTo>
                <a:close/>
                <a:moveTo>
                  <a:pt x="4441977" y="2960760"/>
                </a:moveTo>
                <a:lnTo>
                  <a:pt x="5100483" y="2960760"/>
                </a:lnTo>
                <a:lnTo>
                  <a:pt x="5100483" y="3622617"/>
                </a:lnTo>
                <a:lnTo>
                  <a:pt x="4441977" y="3622617"/>
                </a:lnTo>
                <a:close/>
                <a:moveTo>
                  <a:pt x="3703043" y="2960760"/>
                </a:moveTo>
                <a:lnTo>
                  <a:pt x="4363224" y="2960760"/>
                </a:lnTo>
                <a:lnTo>
                  <a:pt x="4363224" y="3622617"/>
                </a:lnTo>
                <a:lnTo>
                  <a:pt x="3703043" y="3622617"/>
                </a:lnTo>
                <a:close/>
                <a:moveTo>
                  <a:pt x="2965786" y="2960760"/>
                </a:moveTo>
                <a:lnTo>
                  <a:pt x="3624292" y="2960760"/>
                </a:lnTo>
                <a:lnTo>
                  <a:pt x="3624292" y="3622617"/>
                </a:lnTo>
                <a:lnTo>
                  <a:pt x="2965786" y="3622617"/>
                </a:lnTo>
                <a:close/>
                <a:moveTo>
                  <a:pt x="2226853" y="2960760"/>
                </a:moveTo>
                <a:lnTo>
                  <a:pt x="2887034" y="2960760"/>
                </a:lnTo>
                <a:lnTo>
                  <a:pt x="2887034" y="3622617"/>
                </a:lnTo>
                <a:lnTo>
                  <a:pt x="2226853" y="3622617"/>
                </a:lnTo>
                <a:close/>
                <a:moveTo>
                  <a:pt x="750661" y="2960760"/>
                </a:moveTo>
                <a:lnTo>
                  <a:pt x="1409167" y="2960760"/>
                </a:lnTo>
                <a:lnTo>
                  <a:pt x="1409167" y="3622617"/>
                </a:lnTo>
                <a:lnTo>
                  <a:pt x="750661" y="3622617"/>
                </a:lnTo>
                <a:close/>
                <a:moveTo>
                  <a:pt x="2965786" y="2226853"/>
                </a:moveTo>
                <a:lnTo>
                  <a:pt x="3624292" y="2226853"/>
                </a:lnTo>
                <a:lnTo>
                  <a:pt x="3624292" y="2888710"/>
                </a:lnTo>
                <a:lnTo>
                  <a:pt x="2965786" y="2888710"/>
                </a:lnTo>
                <a:close/>
                <a:moveTo>
                  <a:pt x="750661" y="2226853"/>
                </a:moveTo>
                <a:lnTo>
                  <a:pt x="1409167" y="2226853"/>
                </a:lnTo>
                <a:lnTo>
                  <a:pt x="1409167" y="2888710"/>
                </a:lnTo>
                <a:lnTo>
                  <a:pt x="750661" y="2888710"/>
                </a:lnTo>
                <a:close/>
                <a:moveTo>
                  <a:pt x="4441977" y="2220151"/>
                </a:moveTo>
                <a:lnTo>
                  <a:pt x="5100483" y="2220151"/>
                </a:lnTo>
                <a:lnTo>
                  <a:pt x="5100483" y="2882008"/>
                </a:lnTo>
                <a:lnTo>
                  <a:pt x="4441977" y="2882008"/>
                </a:lnTo>
                <a:close/>
                <a:moveTo>
                  <a:pt x="3703043" y="2220151"/>
                </a:moveTo>
                <a:lnTo>
                  <a:pt x="4363224" y="2220151"/>
                </a:lnTo>
                <a:lnTo>
                  <a:pt x="4363224" y="2882008"/>
                </a:lnTo>
                <a:lnTo>
                  <a:pt x="3703043" y="2882008"/>
                </a:lnTo>
                <a:close/>
                <a:moveTo>
                  <a:pt x="2226853" y="2220151"/>
                </a:moveTo>
                <a:lnTo>
                  <a:pt x="2887034" y="2220151"/>
                </a:lnTo>
                <a:lnTo>
                  <a:pt x="2887034" y="2882008"/>
                </a:lnTo>
                <a:lnTo>
                  <a:pt x="2226853" y="2882008"/>
                </a:lnTo>
                <a:close/>
                <a:moveTo>
                  <a:pt x="1489595" y="2220151"/>
                </a:moveTo>
                <a:lnTo>
                  <a:pt x="2148101" y="2220151"/>
                </a:lnTo>
                <a:lnTo>
                  <a:pt x="2148101" y="2882008"/>
                </a:lnTo>
                <a:lnTo>
                  <a:pt x="1489595" y="2882008"/>
                </a:lnTo>
                <a:close/>
                <a:moveTo>
                  <a:pt x="11730" y="2220151"/>
                </a:moveTo>
                <a:lnTo>
                  <a:pt x="671910" y="2220151"/>
                </a:lnTo>
                <a:lnTo>
                  <a:pt x="671910" y="2882008"/>
                </a:lnTo>
                <a:lnTo>
                  <a:pt x="11730" y="2882008"/>
                </a:lnTo>
                <a:close/>
                <a:moveTo>
                  <a:pt x="4441977" y="1481217"/>
                </a:moveTo>
                <a:lnTo>
                  <a:pt x="5100483" y="1481217"/>
                </a:lnTo>
                <a:lnTo>
                  <a:pt x="5100483" y="2141398"/>
                </a:lnTo>
                <a:lnTo>
                  <a:pt x="4441977" y="2141398"/>
                </a:lnTo>
                <a:close/>
                <a:moveTo>
                  <a:pt x="3703043" y="1481217"/>
                </a:moveTo>
                <a:lnTo>
                  <a:pt x="4363224" y="1481217"/>
                </a:lnTo>
                <a:lnTo>
                  <a:pt x="4363224" y="2141398"/>
                </a:lnTo>
                <a:lnTo>
                  <a:pt x="3703043" y="2141398"/>
                </a:lnTo>
                <a:close/>
                <a:moveTo>
                  <a:pt x="2965786" y="1481217"/>
                </a:moveTo>
                <a:lnTo>
                  <a:pt x="3624292" y="1481217"/>
                </a:lnTo>
                <a:lnTo>
                  <a:pt x="3624292" y="2141398"/>
                </a:lnTo>
                <a:lnTo>
                  <a:pt x="2965786" y="2141398"/>
                </a:lnTo>
                <a:close/>
                <a:moveTo>
                  <a:pt x="2226853" y="1481217"/>
                </a:moveTo>
                <a:lnTo>
                  <a:pt x="2887034" y="1481217"/>
                </a:lnTo>
                <a:lnTo>
                  <a:pt x="2887034" y="2141398"/>
                </a:lnTo>
                <a:lnTo>
                  <a:pt x="2226853" y="2141398"/>
                </a:lnTo>
                <a:close/>
                <a:moveTo>
                  <a:pt x="1489595" y="1481217"/>
                </a:moveTo>
                <a:lnTo>
                  <a:pt x="2148101" y="1481217"/>
                </a:lnTo>
                <a:lnTo>
                  <a:pt x="2148101" y="2141398"/>
                </a:lnTo>
                <a:lnTo>
                  <a:pt x="1489595" y="2141398"/>
                </a:lnTo>
                <a:close/>
                <a:moveTo>
                  <a:pt x="750661" y="1481217"/>
                </a:moveTo>
                <a:lnTo>
                  <a:pt x="1409167" y="1481217"/>
                </a:lnTo>
                <a:lnTo>
                  <a:pt x="1409167" y="2141398"/>
                </a:lnTo>
                <a:lnTo>
                  <a:pt x="750661" y="2141398"/>
                </a:lnTo>
                <a:close/>
                <a:moveTo>
                  <a:pt x="11730" y="1481217"/>
                </a:moveTo>
                <a:lnTo>
                  <a:pt x="671910" y="1481217"/>
                </a:lnTo>
                <a:lnTo>
                  <a:pt x="671910" y="2141398"/>
                </a:lnTo>
                <a:lnTo>
                  <a:pt x="11730" y="2141398"/>
                </a:lnTo>
                <a:close/>
                <a:moveTo>
                  <a:pt x="4441977" y="740609"/>
                </a:moveTo>
                <a:lnTo>
                  <a:pt x="5100483" y="740609"/>
                </a:lnTo>
                <a:lnTo>
                  <a:pt x="5100483" y="1400790"/>
                </a:lnTo>
                <a:lnTo>
                  <a:pt x="4441977" y="1400790"/>
                </a:lnTo>
                <a:close/>
                <a:moveTo>
                  <a:pt x="3703043" y="740609"/>
                </a:moveTo>
                <a:lnTo>
                  <a:pt x="4363224" y="740609"/>
                </a:lnTo>
                <a:lnTo>
                  <a:pt x="4363224" y="1400790"/>
                </a:lnTo>
                <a:lnTo>
                  <a:pt x="3703043" y="1400790"/>
                </a:lnTo>
                <a:close/>
                <a:moveTo>
                  <a:pt x="2972488" y="740609"/>
                </a:moveTo>
                <a:lnTo>
                  <a:pt x="3630994" y="740609"/>
                </a:lnTo>
                <a:lnTo>
                  <a:pt x="3630994" y="1400790"/>
                </a:lnTo>
                <a:lnTo>
                  <a:pt x="2972488" y="1400790"/>
                </a:lnTo>
                <a:close/>
                <a:moveTo>
                  <a:pt x="2226853" y="740609"/>
                </a:moveTo>
                <a:lnTo>
                  <a:pt x="2887034" y="740609"/>
                </a:lnTo>
                <a:lnTo>
                  <a:pt x="2887034" y="1400790"/>
                </a:lnTo>
                <a:lnTo>
                  <a:pt x="2226853" y="1400790"/>
                </a:lnTo>
                <a:close/>
                <a:moveTo>
                  <a:pt x="1489595" y="740609"/>
                </a:moveTo>
                <a:lnTo>
                  <a:pt x="2148101" y="740609"/>
                </a:lnTo>
                <a:lnTo>
                  <a:pt x="2148101" y="1400790"/>
                </a:lnTo>
                <a:lnTo>
                  <a:pt x="1489595" y="1400790"/>
                </a:lnTo>
                <a:close/>
                <a:moveTo>
                  <a:pt x="750661" y="740609"/>
                </a:moveTo>
                <a:lnTo>
                  <a:pt x="1409167" y="740609"/>
                </a:lnTo>
                <a:lnTo>
                  <a:pt x="1409167" y="1400790"/>
                </a:lnTo>
                <a:lnTo>
                  <a:pt x="750661" y="1400790"/>
                </a:lnTo>
                <a:close/>
                <a:moveTo>
                  <a:pt x="11730" y="733906"/>
                </a:moveTo>
                <a:lnTo>
                  <a:pt x="671910" y="733906"/>
                </a:lnTo>
                <a:lnTo>
                  <a:pt x="671910" y="1395763"/>
                </a:lnTo>
                <a:lnTo>
                  <a:pt x="11730" y="1395763"/>
                </a:lnTo>
                <a:close/>
                <a:moveTo>
                  <a:pt x="4448679" y="0"/>
                </a:moveTo>
                <a:lnTo>
                  <a:pt x="5107185" y="0"/>
                </a:lnTo>
                <a:lnTo>
                  <a:pt x="5107185" y="660181"/>
                </a:lnTo>
                <a:lnTo>
                  <a:pt x="4448679" y="660181"/>
                </a:lnTo>
                <a:close/>
                <a:moveTo>
                  <a:pt x="3703043" y="0"/>
                </a:moveTo>
                <a:lnTo>
                  <a:pt x="4363224" y="0"/>
                </a:lnTo>
                <a:lnTo>
                  <a:pt x="4363224" y="660181"/>
                </a:lnTo>
                <a:lnTo>
                  <a:pt x="3703043" y="660181"/>
                </a:lnTo>
                <a:close/>
                <a:moveTo>
                  <a:pt x="2965786" y="0"/>
                </a:moveTo>
                <a:lnTo>
                  <a:pt x="3624292" y="0"/>
                </a:lnTo>
                <a:lnTo>
                  <a:pt x="3624292" y="660181"/>
                </a:lnTo>
                <a:lnTo>
                  <a:pt x="2965786" y="660181"/>
                </a:lnTo>
                <a:close/>
                <a:moveTo>
                  <a:pt x="2226853" y="0"/>
                </a:moveTo>
                <a:lnTo>
                  <a:pt x="2887034" y="0"/>
                </a:lnTo>
                <a:lnTo>
                  <a:pt x="2887034" y="660181"/>
                </a:lnTo>
                <a:lnTo>
                  <a:pt x="2226853" y="660181"/>
                </a:lnTo>
                <a:close/>
                <a:moveTo>
                  <a:pt x="1489595" y="0"/>
                </a:moveTo>
                <a:lnTo>
                  <a:pt x="2148101" y="0"/>
                </a:lnTo>
                <a:lnTo>
                  <a:pt x="2148101" y="660181"/>
                </a:lnTo>
                <a:lnTo>
                  <a:pt x="1489595" y="660181"/>
                </a:lnTo>
                <a:close/>
                <a:moveTo>
                  <a:pt x="743959" y="0"/>
                </a:moveTo>
                <a:lnTo>
                  <a:pt x="1404140" y="0"/>
                </a:lnTo>
                <a:lnTo>
                  <a:pt x="1404140" y="660181"/>
                </a:lnTo>
                <a:lnTo>
                  <a:pt x="743959" y="660181"/>
                </a:lnTo>
                <a:close/>
                <a:moveTo>
                  <a:pt x="0" y="0"/>
                </a:moveTo>
                <a:lnTo>
                  <a:pt x="658505" y="0"/>
                </a:lnTo>
                <a:lnTo>
                  <a:pt x="658505" y="660181"/>
                </a:lnTo>
                <a:lnTo>
                  <a:pt x="0" y="66018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A58F7-1E2E-9B4C-83BF-15FF6FA5482B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9CA034-9947-D74F-8A4C-27409DFC8E63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43F20B-4D59-2B49-B5FD-CA10886F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413" y="0"/>
            <a:ext cx="2746587" cy="2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114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5A552-852A-FE4D-9C5A-B550C6F53C69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4C0BF7-15A0-1444-AB7A-075C7BABC83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41D08C9-F904-A340-8390-216BCDF0CF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D5A0FC-150F-3E4D-B73E-1F331C7ED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662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2D5946-B973-9449-9865-94AFD721314D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D0F85-37D5-C34E-BB0E-F454DA048E1E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945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4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4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49379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3600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</p:spPr>
        <p:txBody>
          <a:bodyPr vert="horz"/>
          <a:lstStyle>
            <a:lvl1pPr algn="l">
              <a:defRPr sz="7200" b="1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  <p:sp>
        <p:nvSpPr>
          <p:cNvPr id="7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Edit </a:t>
            </a:r>
            <a:r>
              <a:rPr lang="nb-NO" err="1"/>
              <a:t>this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031788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791072" y="3091749"/>
            <a:ext cx="165618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/>
        </p:nvCxnSpPr>
        <p:spPr>
          <a:xfrm>
            <a:off x="791072" y="1363290"/>
            <a:ext cx="165618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791072" y="1363290"/>
            <a:ext cx="16561841" cy="171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3657600" y="3351941"/>
            <a:ext cx="13716000" cy="628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4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74140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1_2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7" name="Google Shape;17;p1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" name="Google Shape;18;p1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40F0604-C9B9-8345-B8B8-66A3D2713F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8031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0">
  <p:cSld name="1_40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7"/>
          <p:cNvSpPr>
            <a:spLocks noGrp="1"/>
          </p:cNvSpPr>
          <p:nvPr>
            <p:ph type="pic" idx="2"/>
          </p:nvPr>
        </p:nvSpPr>
        <p:spPr>
          <a:xfrm>
            <a:off x="702734" y="2263699"/>
            <a:ext cx="8156496" cy="556186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58" name="Google Shape;58;p3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9" name="Google Shape;59;p3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0" name="Google Shape;60;p37"/>
          <p:cNvSpPr>
            <a:spLocks noGrp="1"/>
          </p:cNvSpPr>
          <p:nvPr>
            <p:ph type="pic" idx="3"/>
          </p:nvPr>
        </p:nvSpPr>
        <p:spPr>
          <a:xfrm>
            <a:off x="9411837" y="2263699"/>
            <a:ext cx="8156496" cy="556186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pic>
        <p:nvPicPr>
          <p:cNvPr id="61" name="Google Shape;61;p3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969201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1_27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2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37" name="Google Shape;37;p3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" name="Google Shape;38;p3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8760993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">
  <p:cSld name="1_15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7"/>
          <p:cNvSpPr>
            <a:spLocks noGrp="1"/>
          </p:cNvSpPr>
          <p:nvPr>
            <p:ph type="pic" idx="2"/>
          </p:nvPr>
        </p:nvSpPr>
        <p:spPr>
          <a:xfrm>
            <a:off x="0" y="0"/>
            <a:ext cx="9601200" cy="10288588"/>
          </a:xfrm>
          <a:prstGeom prst="rect">
            <a:avLst/>
          </a:prstGeom>
          <a:solidFill>
            <a:srgbClr val="353535">
              <a:alpha val="11764"/>
            </a:srgbClr>
          </a:solidFill>
          <a:ln>
            <a:noFill/>
          </a:ln>
        </p:spPr>
      </p:sp>
      <p:sp>
        <p:nvSpPr>
          <p:cNvPr id="101" name="Google Shape;101;p4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600" b="0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2" name="Google Shape;102;p4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19AAFB1-DD1E-6642-8871-41EAA434B4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870" y="1"/>
            <a:ext cx="3843130" cy="18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2746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4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46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027384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" name="Google Shape;37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8" name="Google Shape;38;p52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16917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53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50968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4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2604563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5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45" name="Google Shape;45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" name="Google Shape;46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7" name="Google Shape;47;p55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719542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6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50" name="Google Shape;50;p56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56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5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56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56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12 February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0817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0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68" name="Google Shape;68;p4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" name="Google Shape;69;p4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0" name="Google Shape;70;p4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76638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7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57" name="Google Shape;57;p57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7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57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57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57" descr="A picture containing draw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57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57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12 February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7757674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8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348856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">
  <p:cSld name="1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9"/>
          <p:cNvSpPr>
            <a:spLocks noGrp="1"/>
          </p:cNvSpPr>
          <p:nvPr>
            <p:ph type="pic" idx="2"/>
          </p:nvPr>
        </p:nvSpPr>
        <p:spPr>
          <a:xfrm>
            <a:off x="1935145" y="3120406"/>
            <a:ext cx="5715000" cy="571500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68" name="Google Shape;68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" name="Google Shape;69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0" name="Google Shape;70;p59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841424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">
  <p:cSld name="12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0"/>
          <p:cNvSpPr>
            <a:spLocks noGrp="1"/>
          </p:cNvSpPr>
          <p:nvPr>
            <p:ph type="pic" idx="2"/>
          </p:nvPr>
        </p:nvSpPr>
        <p:spPr>
          <a:xfrm>
            <a:off x="1610782" y="2576586"/>
            <a:ext cx="6363725" cy="636372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3" name="Google Shape;73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4" name="Google Shape;74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5" name="Google Shape;75;p60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38805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1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8" name="Google Shape;78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" name="Google Shape;79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0" name="Google Shape;80;p61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568175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2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83" name="Google Shape;83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4" name="Google Shape;84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5" name="Google Shape;85;p62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0189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4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3" name="Google Shape;93;p64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4" name="Google Shape;94;p6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5" name="Google Shape;95;p6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6" name="Google Shape;96;p64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56457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5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9" name="Google Shape;99;p65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0" name="Google Shape;100;p65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1" name="Google Shape;101;p65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2" name="Google Shape;102;p65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3" name="Google Shape;103;p65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4" name="Google Shape;104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" name="Google Shape;105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6" name="Google Shape;106;p65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864316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6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9" name="Google Shape;109;p66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0" name="Google Shape;110;p66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1" name="Google Shape;111;p66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2" name="Google Shape;112;p66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3" name="Google Shape;113;p66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4" name="Google Shape;114;p66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5" name="Google Shape;115;p66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6" name="Google Shape;116;p66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7" name="Google Shape;117;p66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8" name="Google Shape;118;p66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9" name="Google Shape;119;p66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0" name="Google Shape;120;p66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1" name="Google Shape;121;p66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2" name="Google Shape;122;p66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3" name="Google Shape;123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4" name="Google Shape;124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5" name="Google Shape;125;p6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787242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7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8" name="Google Shape;128;p67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9" name="Google Shape;129;p6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0" name="Google Shape;130;p6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1" name="Google Shape;131;p67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4750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slideLayout" Target="../slideLayouts/slideLayout75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42" Type="http://schemas.openxmlformats.org/officeDocument/2006/relationships/slideLayout" Target="../slideLayouts/slideLayout78.xml"/><Relationship Id="rId47" Type="http://schemas.openxmlformats.org/officeDocument/2006/relationships/slideLayout" Target="../slideLayouts/slideLayout83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9" Type="http://schemas.openxmlformats.org/officeDocument/2006/relationships/slideLayout" Target="../slideLayouts/slideLayout65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slideLayout" Target="../slideLayouts/slideLayout76.xml"/><Relationship Id="rId45" Type="http://schemas.openxmlformats.org/officeDocument/2006/relationships/slideLayout" Target="../slideLayouts/slideLayout81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4" Type="http://schemas.openxmlformats.org/officeDocument/2006/relationships/slideLayout" Target="../slideLayouts/slideLayout80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43" Type="http://schemas.openxmlformats.org/officeDocument/2006/relationships/slideLayout" Target="../slideLayouts/slideLayout79.xml"/><Relationship Id="rId48" Type="http://schemas.openxmlformats.org/officeDocument/2006/relationships/theme" Target="../theme/theme2.xml"/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slideLayout" Target="../slideLayouts/slideLayout74.xml"/><Relationship Id="rId46" Type="http://schemas.openxmlformats.org/officeDocument/2006/relationships/slideLayout" Target="../slideLayouts/slideLayout82.xml"/><Relationship Id="rId20" Type="http://schemas.openxmlformats.org/officeDocument/2006/relationships/slideLayout" Target="../slideLayouts/slideLayout56.xml"/><Relationship Id="rId41" Type="http://schemas.openxmlformats.org/officeDocument/2006/relationships/slideLayout" Target="../slideLayouts/slideLayout77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26" Type="http://schemas.openxmlformats.org/officeDocument/2006/relationships/slideLayout" Target="../slideLayouts/slideLayout109.xml"/><Relationship Id="rId39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04.xml"/><Relationship Id="rId34" Type="http://schemas.openxmlformats.org/officeDocument/2006/relationships/slideLayout" Target="../slideLayouts/slideLayout117.xml"/><Relationship Id="rId42" Type="http://schemas.openxmlformats.org/officeDocument/2006/relationships/slideLayout" Target="../slideLayouts/slideLayout125.xml"/><Relationship Id="rId47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9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24" Type="http://schemas.openxmlformats.org/officeDocument/2006/relationships/slideLayout" Target="../slideLayouts/slideLayout107.xml"/><Relationship Id="rId32" Type="http://schemas.openxmlformats.org/officeDocument/2006/relationships/slideLayout" Target="../slideLayouts/slideLayout115.xml"/><Relationship Id="rId37" Type="http://schemas.openxmlformats.org/officeDocument/2006/relationships/slideLayout" Target="../slideLayouts/slideLayout120.xml"/><Relationship Id="rId40" Type="http://schemas.openxmlformats.org/officeDocument/2006/relationships/slideLayout" Target="../slideLayouts/slideLayout123.xml"/><Relationship Id="rId45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23" Type="http://schemas.openxmlformats.org/officeDocument/2006/relationships/slideLayout" Target="../slideLayouts/slideLayout106.xml"/><Relationship Id="rId28" Type="http://schemas.openxmlformats.org/officeDocument/2006/relationships/slideLayout" Target="../slideLayouts/slideLayout111.xml"/><Relationship Id="rId36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31" Type="http://schemas.openxmlformats.org/officeDocument/2006/relationships/slideLayout" Target="../slideLayouts/slideLayout114.xml"/><Relationship Id="rId44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slideLayout" Target="../slideLayouts/slideLayout105.xml"/><Relationship Id="rId27" Type="http://schemas.openxmlformats.org/officeDocument/2006/relationships/slideLayout" Target="../slideLayouts/slideLayout110.xml"/><Relationship Id="rId30" Type="http://schemas.openxmlformats.org/officeDocument/2006/relationships/slideLayout" Target="../slideLayouts/slideLayout113.xml"/><Relationship Id="rId35" Type="http://schemas.openxmlformats.org/officeDocument/2006/relationships/slideLayout" Target="../slideLayouts/slideLayout118.xml"/><Relationship Id="rId43" Type="http://schemas.openxmlformats.org/officeDocument/2006/relationships/slideLayout" Target="../slideLayouts/slideLayout126.xml"/><Relationship Id="rId48" Type="http://schemas.openxmlformats.org/officeDocument/2006/relationships/theme" Target="../theme/theme3.xml"/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5" Type="http://schemas.openxmlformats.org/officeDocument/2006/relationships/slideLayout" Target="../slideLayouts/slideLayout108.xml"/><Relationship Id="rId33" Type="http://schemas.openxmlformats.org/officeDocument/2006/relationships/slideLayout" Target="../slideLayouts/slideLayout116.xml"/><Relationship Id="rId38" Type="http://schemas.openxmlformats.org/officeDocument/2006/relationships/slideLayout" Target="../slideLayouts/slideLayout121.xml"/><Relationship Id="rId46" Type="http://schemas.openxmlformats.org/officeDocument/2006/relationships/slideLayout" Target="../slideLayouts/slideLayout129.xml"/><Relationship Id="rId20" Type="http://schemas.openxmlformats.org/officeDocument/2006/relationships/slideLayout" Target="../slideLayouts/slideLayout103.xml"/><Relationship Id="rId41" Type="http://schemas.openxmlformats.org/officeDocument/2006/relationships/slideLayout" Target="../slideLayouts/slideLayout1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5" descr="{&quot;HashCode&quot;:-45436510,&quot;Placement&quot;:&quot;Footer&quot;,&quot;Top&quot;:789.467957,&quot;Left&quot;:0.0,&quot;SlideWidth&quot;:1440,&quot;SlideHeight&quot;:810}"/>
          <p:cNvSpPr txBox="1"/>
          <p:nvPr/>
        </p:nvSpPr>
        <p:spPr>
          <a:xfrm>
            <a:off x="0" y="10026243"/>
            <a:ext cx="581126" cy="262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75847C18-7D1B-4D0B-B5B5-958DDF597A73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08641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  <p:sldLayoutId id="2147483772" r:id="rId18"/>
    <p:sldLayoutId id="2147483773" r:id="rId19"/>
    <p:sldLayoutId id="2147483774" r:id="rId20"/>
    <p:sldLayoutId id="2147483775" r:id="rId21"/>
    <p:sldLayoutId id="2147483776" r:id="rId22"/>
    <p:sldLayoutId id="2147483777" r:id="rId23"/>
    <p:sldLayoutId id="2147483778" r:id="rId24"/>
    <p:sldLayoutId id="2147483779" r:id="rId25"/>
    <p:sldLayoutId id="2147483780" r:id="rId26"/>
    <p:sldLayoutId id="2147483781" r:id="rId27"/>
    <p:sldLayoutId id="2147483782" r:id="rId28"/>
    <p:sldLayoutId id="2147483783" r:id="rId29"/>
    <p:sldLayoutId id="2147483784" r:id="rId30"/>
    <p:sldLayoutId id="2147483785" r:id="rId31"/>
    <p:sldLayoutId id="2147483786" r:id="rId32"/>
    <p:sldLayoutId id="2147483787" r:id="rId33"/>
    <p:sldLayoutId id="2147483788" r:id="rId34"/>
    <p:sldLayoutId id="2147483789" r:id="rId35"/>
    <p:sldLayoutId id="2147483790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1BCFA4-662B-6747-891A-10DD5A99C0B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10136188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2579751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  <p:sldLayoutId id="2147483809" r:id="rId18"/>
    <p:sldLayoutId id="2147483810" r:id="rId19"/>
    <p:sldLayoutId id="2147483811" r:id="rId20"/>
    <p:sldLayoutId id="2147483812" r:id="rId21"/>
    <p:sldLayoutId id="2147483813" r:id="rId22"/>
    <p:sldLayoutId id="2147483814" r:id="rId23"/>
    <p:sldLayoutId id="2147483815" r:id="rId24"/>
    <p:sldLayoutId id="2147483816" r:id="rId25"/>
    <p:sldLayoutId id="2147483817" r:id="rId26"/>
    <p:sldLayoutId id="2147483818" r:id="rId27"/>
    <p:sldLayoutId id="2147483819" r:id="rId28"/>
    <p:sldLayoutId id="2147483820" r:id="rId29"/>
    <p:sldLayoutId id="2147483821" r:id="rId30"/>
    <p:sldLayoutId id="2147483822" r:id="rId31"/>
    <p:sldLayoutId id="2147483823" r:id="rId32"/>
    <p:sldLayoutId id="2147483824" r:id="rId33"/>
    <p:sldLayoutId id="2147483825" r:id="rId34"/>
    <p:sldLayoutId id="2147483826" r:id="rId35"/>
    <p:sldLayoutId id="2147483827" r:id="rId36"/>
    <p:sldLayoutId id="2147483828" r:id="rId37"/>
    <p:sldLayoutId id="2147483829" r:id="rId38"/>
    <p:sldLayoutId id="2147483830" r:id="rId39"/>
    <p:sldLayoutId id="2147483831" r:id="rId40"/>
    <p:sldLayoutId id="2147483832" r:id="rId41"/>
    <p:sldLayoutId id="2147483833" r:id="rId42"/>
    <p:sldLayoutId id="2147483834" r:id="rId43"/>
    <p:sldLayoutId id="2147483835" r:id="rId44"/>
    <p:sldLayoutId id="2147483836" r:id="rId45"/>
    <p:sldLayoutId id="2147483837" r:id="rId46"/>
    <p:sldLayoutId id="2147483838" r:id="rId47"/>
  </p:sldLayoutIdLst>
  <p:hf sldNum="0" hdr="0" ft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5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72C4580C-EF12-4C9C-855E-E880D9FC9732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470216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8" r:id="rId13"/>
    <p:sldLayoutId id="2147483899" r:id="rId14"/>
    <p:sldLayoutId id="2147483900" r:id="rId15"/>
    <p:sldLayoutId id="2147483901" r:id="rId16"/>
    <p:sldLayoutId id="2147483902" r:id="rId17"/>
    <p:sldLayoutId id="2147483903" r:id="rId18"/>
    <p:sldLayoutId id="2147483904" r:id="rId19"/>
    <p:sldLayoutId id="2147483905" r:id="rId20"/>
    <p:sldLayoutId id="2147483906" r:id="rId21"/>
    <p:sldLayoutId id="2147483907" r:id="rId22"/>
    <p:sldLayoutId id="2147483908" r:id="rId23"/>
    <p:sldLayoutId id="2147483909" r:id="rId24"/>
    <p:sldLayoutId id="2147483910" r:id="rId25"/>
    <p:sldLayoutId id="2147483911" r:id="rId26"/>
    <p:sldLayoutId id="2147483912" r:id="rId27"/>
    <p:sldLayoutId id="2147483913" r:id="rId28"/>
    <p:sldLayoutId id="2147483914" r:id="rId29"/>
    <p:sldLayoutId id="2147483915" r:id="rId30"/>
    <p:sldLayoutId id="2147483916" r:id="rId31"/>
    <p:sldLayoutId id="2147483917" r:id="rId32"/>
    <p:sldLayoutId id="2147483918" r:id="rId33"/>
    <p:sldLayoutId id="2147483919" r:id="rId34"/>
    <p:sldLayoutId id="2147483920" r:id="rId35"/>
    <p:sldLayoutId id="2147483921" r:id="rId36"/>
    <p:sldLayoutId id="2147483922" r:id="rId37"/>
    <p:sldLayoutId id="2147483923" r:id="rId38"/>
    <p:sldLayoutId id="2147483924" r:id="rId39"/>
    <p:sldLayoutId id="2147483925" r:id="rId40"/>
    <p:sldLayoutId id="2147483926" r:id="rId41"/>
    <p:sldLayoutId id="2147483927" r:id="rId42"/>
    <p:sldLayoutId id="2147483928" r:id="rId43"/>
    <p:sldLayoutId id="2147483929" r:id="rId44"/>
    <p:sldLayoutId id="2147483930" r:id="rId45"/>
    <p:sldLayoutId id="2147483931" r:id="rId46"/>
    <p:sldLayoutId id="2147483932" r:id="rId4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7BBF594E_62AEE71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"/>
          <p:cNvSpPr/>
          <p:nvPr/>
        </p:nvSpPr>
        <p:spPr>
          <a:xfrm>
            <a:off x="10942694" y="2453939"/>
            <a:ext cx="6888106" cy="6247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Ulusal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Dernek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Şubeleri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için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</a:t>
            </a:r>
            <a:r>
              <a:rPr kumimoji="0" lang="tr-TR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luk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5000" b="1" dirty="0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Eğitimi</a:t>
            </a:r>
            <a:endParaRPr kumimoji="0" lang="tr-TR" sz="5000" b="1" i="0" u="none" strike="noStrike" kern="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endParaRPr lang="tr-TR" sz="5000" b="1" dirty="0">
              <a:solidFill>
                <a:srgbClr val="F5333F"/>
              </a:solidFill>
              <a:latin typeface="Montserrat" panose="00000500000000000000" pitchFamily="2" charset="-94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endParaRPr lang="tr-TR" sz="5000" b="1" dirty="0">
              <a:solidFill>
                <a:srgbClr val="F5333F"/>
              </a:solidFill>
              <a:latin typeface="Montserrat" panose="00000500000000000000" pitchFamily="2" charset="-94"/>
              <a:ea typeface="Montserrat"/>
              <a:cs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tserrat"/>
                <a:sym typeface="Montserrat"/>
              </a:rPr>
              <a:t>Modül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tserrat"/>
                <a:sym typeface="Montserrat"/>
              </a:rPr>
              <a:t>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500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tserrat"/>
                <a:sym typeface="Montserrat"/>
              </a:rPr>
              <a:t>Toplu</a:t>
            </a:r>
            <a:r>
              <a:rPr kumimoji="0" lang="tr-TR" sz="500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tserrat"/>
                <a:sym typeface="Montserrat"/>
              </a:rPr>
              <a:t>luğ</a:t>
            </a:r>
            <a:r>
              <a:rPr kumimoji="0" lang="en-US" sz="5000" i="0" u="none" strike="noStrike" kern="0" cap="none" spc="0" normalizeH="0" baseline="0" noProof="0" dirty="0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tserrat"/>
                <a:sym typeface="Montserrat"/>
              </a:rPr>
              <a:t>u </a:t>
            </a:r>
            <a:r>
              <a:rPr kumimoji="0" lang="en-US" sz="5000" i="0" u="none" strike="noStrike" kern="0" cap="none" spc="0" normalizeH="0" baseline="0" noProof="0" dirty="0" err="1">
                <a:ln>
                  <a:noFill/>
                </a:ln>
                <a:solidFill>
                  <a:srgbClr val="0F2042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tserrat"/>
                <a:sym typeface="Montserrat"/>
              </a:rPr>
              <a:t>anlamak</a:t>
            </a:r>
            <a:endParaRPr kumimoji="0" lang="en-GB" sz="5000" i="0" u="none" strike="noStrike" kern="0" cap="none" spc="0" normalizeH="0" baseline="0" noProof="0" dirty="0">
              <a:ln>
                <a:noFill/>
              </a:ln>
              <a:solidFill>
                <a:srgbClr val="0F2042"/>
              </a:solidFill>
              <a:effectLst/>
              <a:uLnTx/>
              <a:uFillTx/>
              <a:latin typeface="Montserrat" panose="00000500000000000000" pitchFamily="2" charset="-94"/>
              <a:sym typeface="Montserrat"/>
            </a:endParaRPr>
          </a:p>
        </p:txBody>
      </p:sp>
      <p:pic>
        <p:nvPicPr>
          <p:cNvPr id="467" name="Google Shape;4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8588" cy="102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5"/>
          <p:cNvSpPr txBox="1"/>
          <p:nvPr/>
        </p:nvSpPr>
        <p:spPr>
          <a:xfrm>
            <a:off x="1961498" y="4551150"/>
            <a:ext cx="14365003" cy="118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800" b="1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Sorular</a:t>
            </a:r>
            <a:r>
              <a:rPr lang="en-GB" sz="8800" b="1" dirty="0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8800" dirty="0">
              <a:solidFill>
                <a:srgbClr val="F5333F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974035" y="3882430"/>
            <a:ext cx="16697739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+mn-lt"/>
                <a:ea typeface="Montserrat"/>
                <a:cs typeface="Montserrat"/>
                <a:sym typeface="Montserrat"/>
              </a:rPr>
              <a:t>FAALİYET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ontserrat"/>
                <a:cs typeface="Montserrat"/>
                <a:sym typeface="Montserrat"/>
              </a:rPr>
              <a:t>PPT, </a:t>
            </a:r>
            <a:r>
              <a:rPr kumimoji="0" lang="en-GB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ontserrat"/>
                <a:cs typeface="Montserrat"/>
                <a:sym typeface="Montserrat"/>
              </a:rPr>
              <a:t>Tartışma</a:t>
            </a:r>
            <a:r>
              <a:rPr kumimoji="0" lang="en-GB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ontserrat"/>
                <a:cs typeface="Montserrat"/>
                <a:sym typeface="Montserrat"/>
              </a:rPr>
              <a:t>ve</a:t>
            </a:r>
            <a:r>
              <a:rPr kumimoji="0" lang="en-GB" sz="7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ontserrat"/>
                <a:cs typeface="Montserrat"/>
                <a:sym typeface="Montserrat"/>
              </a:rPr>
              <a:t> Grup </a:t>
            </a:r>
            <a:r>
              <a:rPr lang="en-GB" sz="7200" dirty="0" err="1">
                <a:solidFill>
                  <a:srgbClr val="FF0000"/>
                </a:solidFill>
                <a:latin typeface="+mn-lt"/>
                <a:ea typeface="Montserrat"/>
                <a:cs typeface="Montserrat"/>
                <a:sym typeface="Montserrat"/>
              </a:rPr>
              <a:t>Çalışmaları</a:t>
            </a:r>
            <a:endParaRPr kumimoji="0" lang="en-GB" sz="2000" i="0" u="none" strike="noStrike" kern="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0878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0;p22">
            <a:extLst>
              <a:ext uri="{FF2B5EF4-FFF2-40B4-BE49-F238E27FC236}">
                <a16:creationId xmlns:a16="http://schemas.microsoft.com/office/drawing/2014/main" id="{EA82683B-E8FE-662C-16B6-6D913A669198}"/>
              </a:ext>
            </a:extLst>
          </p:cNvPr>
          <p:cNvSpPr txBox="1"/>
          <p:nvPr/>
        </p:nvSpPr>
        <p:spPr>
          <a:xfrm>
            <a:off x="10264124" y="2839914"/>
            <a:ext cx="6923209" cy="6494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Neden</a:t>
            </a:r>
            <a:r>
              <a:rPr lang="en-GB" sz="5200" b="1" i="0" u="none" strike="noStrike" cap="none" dirty="0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 </a:t>
            </a:r>
            <a:r>
              <a:rPr lang="en-GB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toplu</a:t>
            </a:r>
            <a:r>
              <a:rPr lang="tr-TR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luğ</a:t>
            </a:r>
            <a:r>
              <a:rPr lang="en-GB" sz="5200" b="1" i="0" u="none" strike="noStrike" cap="none" dirty="0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u </a:t>
            </a:r>
            <a:r>
              <a:rPr lang="en-GB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anlamamız</a:t>
            </a:r>
            <a:r>
              <a:rPr lang="en-GB" sz="5200" b="1" i="0" u="none" strike="noStrike" cap="none" dirty="0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 </a:t>
            </a:r>
            <a:r>
              <a:rPr lang="en-GB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gerekiyor</a:t>
            </a:r>
            <a:r>
              <a:rPr lang="en-GB" sz="5200" b="1" i="0" u="none" strike="noStrike" cap="none" dirty="0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?</a:t>
            </a:r>
            <a:endParaRPr lang="tr-TR" sz="5200" b="1" i="0" u="none" strike="noStrike" cap="none" dirty="0">
              <a:solidFill>
                <a:schemeClr val="dk2"/>
              </a:solidFill>
              <a:latin typeface="+mn-l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lang="tr-TR" sz="5200" b="1" dirty="0">
              <a:solidFill>
                <a:schemeClr val="dk2"/>
              </a:solidFill>
              <a:latin typeface="+mn-l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Yapmazsak</a:t>
            </a:r>
            <a:r>
              <a:rPr lang="en-GB" sz="5200" b="1" i="0" u="none" strike="noStrike" cap="none" dirty="0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 ne </a:t>
            </a:r>
            <a:r>
              <a:rPr lang="en-GB" sz="5200" b="1" i="0" u="none" strike="noStrike" cap="none" dirty="0" err="1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olur</a:t>
            </a:r>
            <a:r>
              <a:rPr lang="en-GB" sz="5200" b="1" i="0" u="none" strike="noStrike" cap="none" dirty="0">
                <a:solidFill>
                  <a:schemeClr val="dk2"/>
                </a:solidFill>
                <a:latin typeface="+mn-lt"/>
                <a:ea typeface="Montserrat"/>
                <a:cs typeface="Montserrat"/>
                <a:sym typeface="Montserrat"/>
              </a:rPr>
              <a:t>?</a:t>
            </a:r>
            <a:endParaRPr lang="tr-TR" sz="5200" b="1" i="0" u="none" strike="noStrike" cap="none" dirty="0">
              <a:solidFill>
                <a:schemeClr val="dk2"/>
              </a:solidFill>
              <a:latin typeface="+mn-l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lang="tr-TR" sz="5200" b="1" dirty="0">
              <a:solidFill>
                <a:schemeClr val="dk2"/>
              </a:solidFill>
              <a:latin typeface="+mn-l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lang="en-GB" sz="5200" dirty="0">
              <a:solidFill>
                <a:schemeClr val="accent3"/>
              </a:solidFill>
              <a:latin typeface="+mn-lt"/>
              <a:ea typeface="Montserrat"/>
              <a:cs typeface="Montserrat"/>
              <a:sym typeface="Montserrat"/>
            </a:endParaRPr>
          </a:p>
          <a:p>
            <a:pPr>
              <a:buSzPts val="5400"/>
            </a:pPr>
            <a:r>
              <a:rPr lang="en-GB" sz="5200" dirty="0" err="1">
                <a:solidFill>
                  <a:schemeClr val="accent3"/>
                </a:solidFill>
                <a:latin typeface="+mn-lt"/>
                <a:ea typeface="Montserrat"/>
                <a:cs typeface="Montserrat"/>
                <a:sym typeface="Montserrat"/>
              </a:rPr>
              <a:t>Tartışın</a:t>
            </a:r>
            <a:r>
              <a:rPr lang="en-GB" sz="5200" dirty="0">
                <a:solidFill>
                  <a:schemeClr val="accent3"/>
                </a:solidFill>
                <a:latin typeface="+mn-lt"/>
                <a:ea typeface="Montserrat"/>
                <a:cs typeface="Montserrat"/>
                <a:sym typeface="Montserrat"/>
              </a:rPr>
              <a:t>...</a:t>
            </a:r>
          </a:p>
        </p:txBody>
      </p:sp>
      <p:pic>
        <p:nvPicPr>
          <p:cNvPr id="6" name="Picture Placeholder 11">
            <a:extLst>
              <a:ext uri="{FF2B5EF4-FFF2-40B4-BE49-F238E27FC236}">
                <a16:creationId xmlns:a16="http://schemas.microsoft.com/office/drawing/2014/main" id="{B7D27EFA-3051-C448-A95B-7C1428CDEB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" r="13"/>
          <a:stretch/>
        </p:blipFill>
        <p:spPr>
          <a:xfrm>
            <a:off x="0" y="0"/>
            <a:ext cx="9233941" cy="102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59711EE-7BBB-F249-94CE-72C3137DEFF3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" b="71"/>
          <a:stretch/>
        </p:blipFill>
        <p:spPr>
          <a:xfrm>
            <a:off x="7840663" y="0"/>
            <a:ext cx="10447337" cy="10288588"/>
          </a:xfrm>
          <a:prstGeom prst="rect">
            <a:avLst/>
          </a:prstGeom>
        </p:spPr>
      </p:pic>
      <p:sp>
        <p:nvSpPr>
          <p:cNvPr id="2" name="Google Shape;501;p5">
            <a:extLst>
              <a:ext uri="{FF2B5EF4-FFF2-40B4-BE49-F238E27FC236}">
                <a16:creationId xmlns:a16="http://schemas.microsoft.com/office/drawing/2014/main" id="{D8F757B2-D83E-8B8F-2E8D-DD2A8B3845AC}"/>
              </a:ext>
            </a:extLst>
          </p:cNvPr>
          <p:cNvSpPr txBox="1">
            <a:spLocks/>
          </p:cNvSpPr>
          <p:nvPr/>
        </p:nvSpPr>
        <p:spPr>
          <a:xfrm>
            <a:off x="459848" y="1520296"/>
            <a:ext cx="7261752" cy="149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4800" b="1" dirty="0">
                <a:solidFill>
                  <a:schemeClr val="dk2"/>
                </a:solidFill>
                <a:ea typeface="Montserrat"/>
                <a:sym typeface="Montserrat"/>
              </a:rPr>
              <a:t>Grup </a:t>
            </a:r>
            <a:r>
              <a:rPr lang="en-GB" sz="4800" b="1" dirty="0" err="1">
                <a:solidFill>
                  <a:schemeClr val="dk2"/>
                </a:solidFill>
                <a:ea typeface="Montserrat"/>
                <a:sym typeface="Montserrat"/>
              </a:rPr>
              <a:t>çalışması</a:t>
            </a:r>
            <a:endParaRPr lang="en-GB" sz="4800" b="1" dirty="0" err="1">
              <a:solidFill>
                <a:schemeClr val="dk2"/>
              </a:solidFill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  <a:p>
            <a:pPr>
              <a:lnSpc>
                <a:spcPct val="90000"/>
              </a:lnSpc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4800" b="1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Toplu</a:t>
            </a:r>
            <a:r>
              <a:rPr lang="tr-TR" sz="4800" b="1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luk</a:t>
            </a:r>
            <a:r>
              <a:rPr lang="en-GB" sz="4800" b="1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</a:t>
            </a:r>
            <a:r>
              <a:rPr lang="en-GB" sz="4800" b="1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hakkında</a:t>
            </a:r>
            <a:r>
              <a:rPr lang="en-GB" sz="4800" b="1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</a:t>
            </a:r>
            <a:r>
              <a:rPr lang="en-GB" sz="4800" b="1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neleri</a:t>
            </a:r>
            <a:r>
              <a:rPr lang="en-GB" sz="4800" b="1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</a:t>
            </a:r>
            <a:r>
              <a:rPr lang="en-GB" sz="4800" b="1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bilmemiz</a:t>
            </a:r>
            <a:r>
              <a:rPr lang="en-GB" sz="4800" b="1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</a:t>
            </a:r>
            <a:r>
              <a:rPr lang="en-GB" sz="4800" b="1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gerekiyor</a:t>
            </a:r>
            <a:r>
              <a:rPr lang="en-GB" sz="4800" b="1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?</a:t>
            </a:r>
            <a:r>
              <a:rPr lang="tr-TR" sz="4800" b="1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</a:t>
            </a:r>
            <a:r>
              <a:rPr lang="tr-TR" sz="4800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(</a:t>
            </a:r>
            <a:r>
              <a:rPr lang="en-GB" sz="4800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5 </a:t>
            </a:r>
            <a:r>
              <a:rPr lang="en-GB" sz="4800" dirty="0" err="1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dakika</a:t>
            </a:r>
            <a:r>
              <a:rPr lang="en-GB" sz="4800" dirty="0">
                <a:solidFill>
                  <a:srgbClr val="FF0000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)</a:t>
            </a:r>
            <a:endParaRPr lang="en-GB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502;p5">
            <a:extLst>
              <a:ext uri="{FF2B5EF4-FFF2-40B4-BE49-F238E27FC236}">
                <a16:creationId xmlns:a16="http://schemas.microsoft.com/office/drawing/2014/main" id="{A7BFD774-AE98-0D6D-E863-99FA534D3C45}"/>
              </a:ext>
            </a:extLst>
          </p:cNvPr>
          <p:cNvSpPr txBox="1">
            <a:spLocks/>
          </p:cNvSpPr>
          <p:nvPr/>
        </p:nvSpPr>
        <p:spPr>
          <a:xfrm>
            <a:off x="459848" y="4324350"/>
            <a:ext cx="6956954" cy="517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toplulukta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yeni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program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başlattığınızı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düşünün</a:t>
            </a:r>
            <a:endParaRPr lang="en-GB" sz="26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indent="-45720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İçeriği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anladığınızdan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onlarla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etkili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şekilde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çalışabileceğinizden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emin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olmak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için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o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hakkında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bilmek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isteyeceğiniz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şeyler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nelerdir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?</a:t>
            </a:r>
            <a:endParaRPr lang="tr-TR" sz="26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indent="-45720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Aklınıza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gelen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her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şeyi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yazmak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için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5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dakikanız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var -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ancak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sektöre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özgü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teknik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bilgileri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(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ör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.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su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kaynakları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vb.)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dahil</a:t>
            </a:r>
            <a:r>
              <a:rPr lang="en-GB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dirty="0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etmeyin</a:t>
            </a:r>
            <a:r>
              <a:rPr lang="tr-TR" sz="2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.</a:t>
            </a:r>
            <a:endParaRPr lang="en-GB" sz="26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4719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6CEBD8-5847-814A-A033-C231A21270AC}"/>
              </a:ext>
            </a:extLst>
          </p:cNvPr>
          <p:cNvSpPr txBox="1"/>
          <p:nvPr/>
        </p:nvSpPr>
        <p:spPr>
          <a:xfrm>
            <a:off x="558293" y="432827"/>
            <a:ext cx="171714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300"/>
              </a:spcAft>
              <a:buClrTx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Bunlardan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kaç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tane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aldınız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5333F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620C59B-2CFD-284C-B201-57969EB4C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5820865"/>
              </p:ext>
            </p:extLst>
          </p:nvPr>
        </p:nvGraphicFramePr>
        <p:xfrm>
          <a:off x="558293" y="1202268"/>
          <a:ext cx="17611174" cy="8906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218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01;p5">
            <a:extLst>
              <a:ext uri="{FF2B5EF4-FFF2-40B4-BE49-F238E27FC236}">
                <a16:creationId xmlns:a16="http://schemas.microsoft.com/office/drawing/2014/main" id="{D8F757B2-D83E-8B8F-2E8D-DD2A8B3845AC}"/>
              </a:ext>
            </a:extLst>
          </p:cNvPr>
          <p:cNvSpPr txBox="1">
            <a:spLocks/>
          </p:cNvSpPr>
          <p:nvPr/>
        </p:nvSpPr>
        <p:spPr>
          <a:xfrm>
            <a:off x="9330262" y="1350959"/>
            <a:ext cx="6587068" cy="149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94B"/>
              </a:buClr>
              <a:buSzPts val="4800"/>
              <a:buFont typeface="Montserrat"/>
              <a:buNone/>
              <a:tabLst/>
              <a:defRPr/>
            </a:pPr>
            <a:r>
              <a:rPr lang="en-GB" sz="4800" b="1" dirty="0" err="1">
                <a:solidFill>
                  <a:srgbClr val="33394B"/>
                </a:solidFill>
                <a:latin typeface="Montserrat"/>
                <a:sym typeface="Montserrat"/>
              </a:rPr>
              <a:t>Topluluk</a:t>
            </a:r>
            <a:r>
              <a:rPr lang="en-GB" sz="4800" b="1" dirty="0">
                <a:solidFill>
                  <a:srgbClr val="33394B"/>
                </a:solidFill>
                <a:latin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rgbClr val="33394B"/>
                </a:solidFill>
                <a:latin typeface="Montserrat"/>
                <a:sym typeface="Montserrat"/>
              </a:rPr>
              <a:t>hakkında</a:t>
            </a:r>
            <a:r>
              <a:rPr lang="en-GB" sz="4800" b="1" dirty="0">
                <a:solidFill>
                  <a:srgbClr val="33394B"/>
                </a:solidFill>
                <a:latin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rgbClr val="33394B"/>
                </a:solidFill>
                <a:latin typeface="Montserrat"/>
                <a:sym typeface="Montserrat"/>
              </a:rPr>
              <a:t>nasıl</a:t>
            </a:r>
            <a:r>
              <a:rPr lang="en-GB" sz="4800" b="1" dirty="0">
                <a:solidFill>
                  <a:srgbClr val="33394B"/>
                </a:solidFill>
                <a:latin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rgbClr val="33394B"/>
                </a:solidFill>
                <a:latin typeface="Montserrat"/>
                <a:sym typeface="Montserrat"/>
              </a:rPr>
              <a:t>bilgi</a:t>
            </a:r>
            <a:r>
              <a:rPr lang="en-GB" sz="4800" b="1" dirty="0">
                <a:solidFill>
                  <a:srgbClr val="33394B"/>
                </a:solidFill>
                <a:latin typeface="Montserrat"/>
                <a:sym typeface="Montserrat"/>
              </a:rPr>
              <a:t> </a:t>
            </a:r>
            <a:r>
              <a:rPr lang="en-GB" sz="4800" b="1" dirty="0" err="1">
                <a:solidFill>
                  <a:srgbClr val="33394B"/>
                </a:solidFill>
                <a:latin typeface="Montserrat"/>
                <a:sym typeface="Montserrat"/>
              </a:rPr>
              <a:t>edinebilirsiniz</a:t>
            </a:r>
            <a:r>
              <a:rPr lang="en-GB" sz="4800" b="1" dirty="0">
                <a:solidFill>
                  <a:srgbClr val="33394B"/>
                </a:solidFill>
                <a:latin typeface="Montserrat"/>
                <a:sym typeface="Montserrat"/>
              </a:rPr>
              <a:t>?</a:t>
            </a:r>
            <a:endParaRPr lang="tr-TR" sz="4800" b="1" dirty="0">
              <a:solidFill>
                <a:srgbClr val="33394B"/>
              </a:solidFill>
              <a:latin typeface="Montserrat"/>
              <a:sym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94B"/>
              </a:buClr>
              <a:buSzPts val="4800"/>
              <a:buFont typeface="Montserrat"/>
              <a:buNone/>
              <a:tabLst/>
              <a:defRPr/>
            </a:pPr>
            <a:r>
              <a:rPr kumimoji="0" lang="en-GB" sz="4800" i="0" u="none" strike="noStrike" kern="0" cap="none" spc="0" normalizeH="0" baseline="0" noProof="0" dirty="0" err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ontserrat"/>
                <a:cs typeface="Arial"/>
                <a:sym typeface="Montserrat"/>
              </a:rPr>
              <a:t>Tartışın</a:t>
            </a:r>
            <a:r>
              <a:rPr kumimoji="0" lang="en-GB" sz="480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ontserrat"/>
                <a:cs typeface="Arial"/>
                <a:sym typeface="Montserrat"/>
              </a:rPr>
              <a:t>...</a:t>
            </a: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Google Shape;502;p5">
            <a:extLst>
              <a:ext uri="{FF2B5EF4-FFF2-40B4-BE49-F238E27FC236}">
                <a16:creationId xmlns:a16="http://schemas.microsoft.com/office/drawing/2014/main" id="{A7BFD774-AE98-0D6D-E863-99FA534D3C45}"/>
              </a:ext>
            </a:extLst>
          </p:cNvPr>
          <p:cNvSpPr txBox="1">
            <a:spLocks/>
          </p:cNvSpPr>
          <p:nvPr/>
        </p:nvSpPr>
        <p:spPr>
          <a:xfrm>
            <a:off x="9330262" y="4530985"/>
            <a:ext cx="7685086" cy="517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Mevcut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ikincil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veriler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Anketler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Odak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görüşmeleri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Temel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bilgilendirici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görüşmeler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sohbetler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verileri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</a:t>
            </a:r>
            <a:r>
              <a:rPr lang="en-GB" sz="2800" kern="12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haritalama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 defTabSz="1371645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2800" kern="12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Gözlem</a:t>
            </a:r>
            <a:endParaRPr lang="en-GB" sz="2800" kern="12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6" name="Picture Placeholder 15" descr="A person writing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AFD7DB0C-DB18-59F8-CB33-4D8C930DF790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l="17" r="14"/>
          <a:stretch/>
        </p:blipFill>
        <p:spPr>
          <a:xfrm>
            <a:off x="0" y="0"/>
            <a:ext cx="8568267" cy="10288588"/>
          </a:xfrm>
        </p:spPr>
      </p:pic>
    </p:spTree>
    <p:extLst>
      <p:ext uri="{BB962C8B-B14F-4D97-AF65-F5344CB8AC3E}">
        <p14:creationId xmlns:p14="http://schemas.microsoft.com/office/powerpoint/2010/main" val="1384721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2"/>
          <p:cNvSpPr txBox="1"/>
          <p:nvPr/>
        </p:nvSpPr>
        <p:spPr>
          <a:xfrm>
            <a:off x="858904" y="958282"/>
            <a:ext cx="1548037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94B"/>
              </a:buClr>
              <a:buSzPts val="4800"/>
              <a:buFont typeface="Montserrat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Odak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Grup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Görüşmeleri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tr-TR" sz="4800" b="1" dirty="0">
                <a:solidFill>
                  <a:srgbClr val="33394B"/>
                </a:solidFill>
                <a:latin typeface="Montserrat"/>
                <a:ea typeface="Montserrat"/>
                <a:cs typeface="Montserrat"/>
                <a:sym typeface="Montserrat"/>
              </a:rPr>
              <a:t>OGG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33394B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C64D0EB-6967-44D1-BF0A-D8EEA8B3094A}"/>
              </a:ext>
            </a:extLst>
          </p:cNvPr>
          <p:cNvSpPr txBox="1">
            <a:spLocks/>
          </p:cNvSpPr>
          <p:nvPr/>
        </p:nvSpPr>
        <p:spPr bwMode="auto">
          <a:xfrm>
            <a:off x="9144000" y="2971131"/>
            <a:ext cx="7937796" cy="572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37181" tIns="68591" rIns="137181" bIns="68591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200"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Arial" pitchFamily="34" charset="0"/>
              </a:defRPr>
            </a:lvl1pPr>
            <a:lvl2pPr marL="45085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62706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62706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4pPr>
            <a:lvl5pPr marL="62706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1371783">
              <a:spcBef>
                <a:spcPct val="0"/>
              </a:spcBef>
              <a:spcAft>
                <a:spcPts val="30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6-12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kişilik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bir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grup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 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görüşmesi</a:t>
            </a:r>
            <a:endParaRPr lang="en-GB" sz="3000" dirty="0" err="1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0" indent="-342900" defTabSz="1371783">
              <a:spcBef>
                <a:spcPct val="0"/>
              </a:spcBef>
              <a:spcAft>
                <a:spcPts val="30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Genellikle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benzer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özelliklere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sahip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-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kadınlar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erkekler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gençler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mülteciler</a:t>
            </a:r>
            <a:endParaRPr lang="tr-TR" sz="3000" dirty="0">
              <a:solidFill>
                <a:srgbClr val="3F3F3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342900" lvl="0" indent="-342900" defTabSz="1371783">
              <a:spcBef>
                <a:spcPct val="0"/>
              </a:spcBef>
              <a:spcAft>
                <a:spcPts val="30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Açık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uçlu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sorular</a:t>
            </a:r>
            <a:endParaRPr lang="en-GB" sz="3000" dirty="0">
              <a:solidFill>
                <a:srgbClr val="3F3F3F"/>
              </a:solidFill>
              <a:latin typeface="Open Sans"/>
              <a:ea typeface="Open Sans"/>
              <a:cs typeface="Open Sans"/>
              <a:sym typeface="Arial"/>
            </a:endParaRPr>
          </a:p>
          <a:p>
            <a:pPr marL="342900" lvl="0" indent="-342900" defTabSz="1371783">
              <a:spcBef>
                <a:spcPct val="0"/>
              </a:spcBef>
              <a:spcAft>
                <a:spcPts val="30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Yaklaşık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60-90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dakika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arası</a:t>
            </a:r>
            <a:r>
              <a:rPr lang="en-GB" sz="3000" dirty="0">
                <a:solidFill>
                  <a:srgbClr val="3F3F3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</a:p>
          <a:p>
            <a:pPr marL="342900" lvl="0" indent="-342900" defTabSz="1371783">
              <a:spcBef>
                <a:spcPct val="0"/>
              </a:spcBef>
              <a:spcAft>
                <a:spcPts val="30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İnsanların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görüşlerini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,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değerlerini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ve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inançlarını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anlamak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için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iyi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bir</a:t>
            </a:r>
            <a:r>
              <a:rPr lang="en-GB" sz="3000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Arial"/>
              </a:rPr>
              <a:t> </a:t>
            </a:r>
            <a:r>
              <a:rPr lang="en-GB" sz="3000" dirty="0" err="1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araç</a:t>
            </a:r>
            <a:endParaRPr lang="tr-TR" sz="3000" dirty="0" err="1">
              <a:solidFill>
                <a:srgbClr val="3F3F3F"/>
              </a:solidFill>
              <a:latin typeface="Open Sans"/>
              <a:ea typeface="Open Sans"/>
              <a:cs typeface="Open Sans"/>
              <a:sym typeface="Arial"/>
            </a:endParaRPr>
          </a:p>
          <a:p>
            <a:pPr marL="342900" lvl="0" indent="-342900" defTabSz="1371783">
              <a:spcBef>
                <a:spcPct val="0"/>
              </a:spcBef>
              <a:spcAft>
                <a:spcPts val="300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Ön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değerlendirme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planlama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izleme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değerlendirmeler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için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kullanılabilir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575" marR="0" lvl="0" indent="-409575" algn="l" defTabSz="137178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endParaRPr lang="en-GB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575" marR="0" lvl="0" indent="-409575" algn="l" defTabSz="137178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endParaRPr lang="en-GB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09575" marR="0" lvl="0" indent="-409575" algn="l" defTabSz="137178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endParaRPr lang="en-GB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2B36BB5A-048C-A3F1-BD21-11F50E3C66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"/>
          <a:stretch/>
        </p:blipFill>
        <p:spPr>
          <a:xfrm>
            <a:off x="858904" y="2589173"/>
            <a:ext cx="7937796" cy="648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75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684FE6C-38BE-A5DC-FFAD-646BF8D3B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736" y="2364184"/>
            <a:ext cx="8779264" cy="7070186"/>
          </a:xfrm>
          <a:prstGeom prst="rect">
            <a:avLst/>
          </a:prstGeom>
        </p:spPr>
      </p:pic>
      <p:sp>
        <p:nvSpPr>
          <p:cNvPr id="353" name="Google Shape;353;p42"/>
          <p:cNvSpPr txBox="1"/>
          <p:nvPr/>
        </p:nvSpPr>
        <p:spPr>
          <a:xfrm>
            <a:off x="858903" y="1073125"/>
            <a:ext cx="1548037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94B"/>
              </a:buClr>
              <a:buSzPts val="4800"/>
              <a:buFont typeface="Montserrat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Odak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grup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görüşmeleri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- 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nasıl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33394B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A03B622-E97F-4147-8A21-EA34674CBF5F}"/>
              </a:ext>
            </a:extLst>
          </p:cNvPr>
          <p:cNvSpPr txBox="1">
            <a:spLocks/>
          </p:cNvSpPr>
          <p:nvPr/>
        </p:nvSpPr>
        <p:spPr bwMode="auto">
          <a:xfrm>
            <a:off x="858903" y="2364184"/>
            <a:ext cx="9826030" cy="614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37181" tIns="68591" rIns="137181" bIns="68591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200"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Arial" pitchFamily="34" charset="0"/>
              </a:defRPr>
            </a:lvl1pPr>
            <a:lvl2pPr marL="45085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62706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62706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4pPr>
            <a:lvl5pPr marL="62706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1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moderatör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1 not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tutucu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ve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tercüman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(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gerekirse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)</a:t>
            </a: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Soruları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hazırlayın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tercüme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edin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ve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test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edin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Sessiz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güvenli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alan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Toplu</a:t>
            </a:r>
            <a:r>
              <a:rPr kumimoji="0" lang="tr-TR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luk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liderlerinin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katılmasını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önlemeye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çalışın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Tanışma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temel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kurallar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ve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onay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İnsanların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söylediklerini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dinleyin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ve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takip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edin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Duyarlı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olun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,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empati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kur</a:t>
            </a:r>
            <a:r>
              <a:rPr kumimoji="0" lang="tr-TR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u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n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ve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saygılı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olun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Herkesi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konuşmaya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teşvik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edin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Sonunda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sorularınızı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sorun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OGG'den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sonra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topluluğa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geri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bildirim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sağlayın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0" marR="0" lvl="0" indent="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OGG'lerde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karşılaşılan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ortak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</a:t>
            </a:r>
            <a:r>
              <a:rPr kumimoji="0" lang="en-GB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zorluklar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F5333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?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409630" marR="0" lvl="0" indent="-409630" algn="l" defTabSz="137178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CF1C21"/>
              </a:buClr>
              <a:buSzPct val="80000"/>
              <a:buFont typeface="Wingdings" pitchFamily="2" charset="2"/>
              <a:buChar char="ü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2757447F-C9B5-472D-92A2-F545A5BAD937}"/>
              </a:ext>
            </a:extLst>
          </p:cNvPr>
          <p:cNvSpPr txBox="1"/>
          <p:nvPr/>
        </p:nvSpPr>
        <p:spPr>
          <a:xfrm>
            <a:off x="11790947" y="3343163"/>
            <a:ext cx="1796716" cy="116955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tr-TR" sz="1800" dirty="0">
              <a:solidFill>
                <a:srgbClr val="FFFFFF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Roboto" panose="02000000000000000000" pitchFamily="2" charset="0"/>
            </a:endParaRPr>
          </a:p>
          <a:p>
            <a:pPr algn="ctr"/>
            <a:r>
              <a:rPr lang="en-GB" sz="20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Roboto" panose="02000000000000000000" pitchFamily="2" charset="0"/>
              </a:rPr>
              <a:t>M</a:t>
            </a:r>
            <a:r>
              <a:rPr lang="tr-TR" sz="2000" dirty="0">
                <a:solidFill>
                  <a:srgbClr val="FFFFFF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Roboto" panose="02000000000000000000" pitchFamily="2" charset="0"/>
              </a:rPr>
              <a:t>oderatör</a:t>
            </a:r>
          </a:p>
          <a:p>
            <a:endParaRPr lang="tr-TR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tr-TR" dirty="0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BC28DFEB-642E-412E-B85A-5270C03F659B}"/>
              </a:ext>
            </a:extLst>
          </p:cNvPr>
          <p:cNvSpPr txBox="1"/>
          <p:nvPr/>
        </p:nvSpPr>
        <p:spPr>
          <a:xfrm>
            <a:off x="11020925" y="4559519"/>
            <a:ext cx="1379621" cy="116955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tr-TR" sz="1800" dirty="0">
              <a:solidFill>
                <a:srgbClr val="FFFFFF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Roboto" panose="02000000000000000000" pitchFamily="2" charset="0"/>
            </a:endParaRPr>
          </a:p>
          <a:p>
            <a:pPr algn="ctr"/>
            <a:r>
              <a:rPr lang="en-GB" sz="2000" dirty="0">
                <a:solidFill>
                  <a:srgbClr val="FFFFFF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Roboto" panose="02000000000000000000" pitchFamily="2" charset="0"/>
              </a:rPr>
              <a:t>Not </a:t>
            </a:r>
            <a:r>
              <a:rPr lang="en-GB" sz="2000" dirty="0" err="1">
                <a:solidFill>
                  <a:srgbClr val="FFFFFF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Roboto" panose="02000000000000000000" pitchFamily="2" charset="0"/>
              </a:rPr>
              <a:t>alıcı</a:t>
            </a:r>
            <a:endParaRPr lang="tr-TR" sz="2000" dirty="0">
              <a:solidFill>
                <a:srgbClr val="FFFFFF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Roboto" panose="02000000000000000000" pitchFamily="2" charset="0"/>
            </a:endParaRPr>
          </a:p>
          <a:p>
            <a:endParaRPr lang="tr-TR" sz="18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562959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911223" y="896015"/>
            <a:ext cx="15194592" cy="335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 dirty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Odak Grup </a:t>
            </a:r>
            <a:r>
              <a:rPr lang="en-GB" sz="7000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Görüşmesi</a:t>
            </a:r>
            <a:r>
              <a:rPr kumimoji="0" lang="en-GB" sz="7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7000" dirty="0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Canlandırması</a:t>
            </a:r>
            <a:endParaRPr kumimoji="0" sz="7000" i="0" u="none" strike="noStrike" kern="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502;p5">
            <a:extLst>
              <a:ext uri="{FF2B5EF4-FFF2-40B4-BE49-F238E27FC236}">
                <a16:creationId xmlns:a16="http://schemas.microsoft.com/office/drawing/2014/main" id="{8B9404D7-AD97-E655-4038-83B66444A68C}"/>
              </a:ext>
            </a:extLst>
          </p:cNvPr>
          <p:cNvSpPr txBox="1">
            <a:spLocks/>
          </p:cNvSpPr>
          <p:nvPr/>
        </p:nvSpPr>
        <p:spPr>
          <a:xfrm>
            <a:off x="1152939" y="4319917"/>
            <a:ext cx="15624312" cy="517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3420"/>
              </a:lnSpc>
              <a:spcBef>
                <a:spcPts val="600"/>
              </a:spcBef>
              <a:spcAft>
                <a:spcPts val="2400"/>
              </a:spcAft>
              <a:buClr>
                <a:schemeClr val="dk1"/>
              </a:buClr>
              <a:buSzPts val="2800"/>
            </a:pP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Bir </a:t>
            </a:r>
            <a:r>
              <a:rPr lang="en-GB" sz="2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odak</a:t>
            </a: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grup</a:t>
            </a: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görüşmesinde</a:t>
            </a: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hangi </a:t>
            </a:r>
            <a:r>
              <a:rPr lang="en-GB" sz="2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soruları</a:t>
            </a: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soracağınızı</a:t>
            </a: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planlayın</a:t>
            </a:r>
            <a:r>
              <a:rPr lang="en-GB" sz="2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 lang="tr-TR" sz="28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ts val="3420"/>
              </a:lnSpc>
              <a:spcBef>
                <a:spcPts val="600"/>
              </a:spcBef>
              <a:spcAft>
                <a:spcPts val="2400"/>
              </a:spcAft>
              <a:buClr>
                <a:schemeClr val="dk1"/>
              </a:buClr>
              <a:buSzPts val="2800"/>
            </a:pP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Aktif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topluluk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grupları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dernekler</a:t>
            </a:r>
            <a:endParaRPr lang="en-GB" sz="2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2400"/>
              </a:spcAft>
              <a:buFont typeface="+mj-lt"/>
              <a:buAutoNum type="alphaLcPeriod"/>
            </a:pP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Kararların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nasıl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alındığı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herkesin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katılıp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katılmadığı</a:t>
            </a:r>
            <a:endParaRPr lang="en-GB" sz="2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2400"/>
              </a:spcAft>
              <a:buFont typeface="+mj-lt"/>
              <a:buAutoNum type="alphaLcPeriod"/>
            </a:pP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İnsanların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bilgiye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nasıl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eriştiği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kime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güvendiği</a:t>
            </a:r>
            <a:endParaRPr lang="en-GB" sz="2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2400"/>
              </a:spcAft>
              <a:buFont typeface="+mj-lt"/>
              <a:buAutoNum type="alphaLcPeriod"/>
            </a:pP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İnsanların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soru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sorarken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veya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şubeyle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geri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bildirim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paylaşırken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kendilerini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rahat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nasıl</a:t>
            </a:r>
            <a:r>
              <a:rPr lang="en-GB" sz="2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hissedecekleri</a:t>
            </a:r>
            <a:endParaRPr lang="en-GB" sz="280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Slayt Önizlemesi 3">
                <a:extLst>
                  <a:ext uri="{FF2B5EF4-FFF2-40B4-BE49-F238E27FC236}">
                    <a16:creationId xmlns:a16="http://schemas.microsoft.com/office/drawing/2014/main" id="{1505F3CE-3353-46BE-8DFB-89ADDA305E0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2930770"/>
                  </p:ext>
                </p:extLst>
              </p:nvPr>
            </p:nvGraphicFramePr>
            <p:xfrm>
              <a:off x="-12613341" y="5026768"/>
              <a:ext cx="4572000" cy="2572147"/>
            </p:xfrm>
            <a:graphic>
              <a:graphicData uri="http://schemas.microsoft.com/office/powerpoint/2016/slidezoom">
                <pslz:sldZm>
                  <pslz:sldZmObj sldId="2076137830" cId="2905661429">
                    <pslz:zmPr id="{6A6B8D10-1FDE-4E64-BC17-20316CE8BB7E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572000" cy="2572147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Slayt Önizlemesi 3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1505F3CE-3353-46BE-8DFB-89ADDA305E0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2613341" y="5026768"/>
                <a:ext cx="4572000" cy="2572147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56614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33e5729-7bb1-4685-bd1f-c5e580a2ee33" xsi:nil="true"/>
    <lcf76f155ced4ddcb4097134ff3c332f xmlns="cf328f71-004c-4ec5-8aac-4c1fe87c002c">
      <Terms xmlns="http://schemas.microsoft.com/office/infopath/2007/PartnerControls"/>
    </lcf76f155ced4ddcb4097134ff3c332f>
    <SharingLink xmlns="cf328f71-004c-4ec5-8aac-4c1fe87c002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EE9237482712449971AC4496F4F58A" ma:contentTypeVersion="21" ma:contentTypeDescription="Create a new document." ma:contentTypeScope="" ma:versionID="371a55670b36c1453381dad92e03020a">
  <xsd:schema xmlns:xsd="http://www.w3.org/2001/XMLSchema" xmlns:xs="http://www.w3.org/2001/XMLSchema" xmlns:p="http://schemas.microsoft.com/office/2006/metadata/properties" xmlns:ns1="http://schemas.microsoft.com/sharepoint/v3" xmlns:ns2="133e5729-7bb1-4685-bd1f-c5e580a2ee33" xmlns:ns3="cf328f71-004c-4ec5-8aac-4c1fe87c002c" targetNamespace="http://schemas.microsoft.com/office/2006/metadata/properties" ma:root="true" ma:fieldsID="bccec711ce68aa3d4cfc5b67e25e9f3e" ns1:_="" ns2:_="" ns3:_="">
    <xsd:import namespace="http://schemas.microsoft.com/sharepoint/v3"/>
    <xsd:import namespace="133e5729-7bb1-4685-bd1f-c5e580a2ee33"/>
    <xsd:import namespace="cf328f71-004c-4ec5-8aac-4c1fe87c002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LengthInSeconds" minOccurs="0"/>
                <xsd:element ref="ns3:SharingLink" minOccurs="0"/>
                <xsd:element ref="ns3:lcf76f155ced4ddcb4097134ff3c332f" minOccurs="0"/>
                <xsd:element ref="ns2:TaxCatchAll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5729-7bb1-4685-bd1f-c5e580a2ee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cc3d5bd-c7ff-448c-a8db-21860a682db1}" ma:internalName="TaxCatchAll" ma:showField="CatchAllData" ma:web="133e5729-7bb1-4685-bd1f-c5e580a2ee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28f71-004c-4ec5-8aac-4c1fe87c00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SharingLink" ma:index="21" nillable="true" ma:displayName="Sharing Link" ma:format="Dropdown" ma:internalName="SharingLink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9BE4F8-6B3F-4706-8570-22C906A76D41}">
  <ds:schemaRefs>
    <ds:schemaRef ds:uri="http://schemas.microsoft.com/office/2006/metadata/properties"/>
    <ds:schemaRef ds:uri="http://schemas.microsoft.com/office/infopath/2007/PartnerControls"/>
    <ds:schemaRef ds:uri="133e5729-7bb1-4685-bd1f-c5e580a2ee33"/>
    <ds:schemaRef ds:uri="cf328f71-004c-4ec5-8aac-4c1fe87c002c"/>
    <ds:schemaRef ds:uri="http://schemas.microsoft.com/sharepoint/v3"/>
    <ds:schemaRef ds:uri="0b604a3c-689d-4a12-8886-2474bf82c5e0"/>
    <ds:schemaRef ds:uri="5f436d2a-0bd7-42ee-8550-6f2938479fcf"/>
  </ds:schemaRefs>
</ds:datastoreItem>
</file>

<file path=customXml/itemProps2.xml><?xml version="1.0" encoding="utf-8"?>
<ds:datastoreItem xmlns:ds="http://schemas.openxmlformats.org/officeDocument/2006/customXml" ds:itemID="{EA4B9144-3CAC-4BA4-B80B-E651F283A65A}"/>
</file>

<file path=customXml/itemProps3.xml><?xml version="1.0" encoding="utf-8"?>
<ds:datastoreItem xmlns:ds="http://schemas.openxmlformats.org/officeDocument/2006/customXml" ds:itemID="{09A62C01-CEB7-4F23-B41A-1DFACB2DAF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1934</Words>
  <Application>Microsoft Office PowerPoint</Application>
  <PresentationFormat>Custom</PresentationFormat>
  <Paragraphs>211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Open Sans</vt:lpstr>
      <vt:lpstr>Noto Sans Symbols</vt:lpstr>
      <vt:lpstr>Montserrat</vt:lpstr>
      <vt:lpstr>Bebas</vt:lpstr>
      <vt:lpstr>Arial</vt:lpstr>
      <vt:lpstr>Roboto</vt:lpstr>
      <vt:lpstr>Wingdings</vt:lpstr>
      <vt:lpstr>Times New Roman</vt:lpstr>
      <vt:lpstr>Roboto Black</vt:lpstr>
      <vt:lpstr>Montserrat SemiBold</vt:lpstr>
      <vt:lpstr>Calibri</vt:lpstr>
      <vt:lpstr>1_Office Theme</vt:lpstr>
      <vt:lpstr>2_Office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Vefa AFRIKACH KOTAN</cp:lastModifiedBy>
  <cp:revision>110</cp:revision>
  <dcterms:created xsi:type="dcterms:W3CDTF">2015-02-25T15:20:40Z</dcterms:created>
  <dcterms:modified xsi:type="dcterms:W3CDTF">2024-04-02T09:38:04Z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Public</vt:lpwstr>
  </property>
  <property fmtid="{D5CDD505-2E9C-101B-9397-08002B2CF9AE}" pid="4" name="ContentTypeId">
    <vt:lpwstr>0x01010088EE9237482712449971AC4496F4F58A</vt:lpwstr>
  </property>
  <property fmtid="{D5CDD505-2E9C-101B-9397-08002B2CF9AE}" pid="5" name="MSIP_Label_caf3f7fd-5cd4-4287-9002-aceb9af13c42_ActionId">
    <vt:lpwstr>98914512-19f6-4061-9779-4951b676cdfc</vt:lpwstr>
  </property>
  <property fmtid="{D5CDD505-2E9C-101B-9397-08002B2CF9AE}" pid="6" name="MSIP_Label_caf3f7fd-5cd4-4287-9002-aceb9af13c42_ContentBits">
    <vt:lpwstr>2</vt:lpwstr>
  </property>
  <property fmtid="{D5CDD505-2E9C-101B-9397-08002B2CF9AE}" pid="7" name="MSIP_Label_caf3f7fd-5cd4-4287-9002-aceb9af13c42_Enabled">
    <vt:lpwstr>true</vt:lpwstr>
  </property>
  <property fmtid="{D5CDD505-2E9C-101B-9397-08002B2CF9AE}" pid="8" name="MSIP_Label_caf3f7fd-5cd4-4287-9002-aceb9af13c42_Method">
    <vt:lpwstr>Privileged</vt:lpwstr>
  </property>
  <property fmtid="{D5CDD505-2E9C-101B-9397-08002B2CF9AE}" pid="9" name="MSIP_Label_caf3f7fd-5cd4-4287-9002-aceb9af13c42_Name">
    <vt:lpwstr>Public</vt:lpwstr>
  </property>
  <property fmtid="{D5CDD505-2E9C-101B-9397-08002B2CF9AE}" pid="10" name="MSIP_Label_caf3f7fd-5cd4-4287-9002-aceb9af13c42_SetDate">
    <vt:lpwstr>2022-04-22T16:33:11Z</vt:lpwstr>
  </property>
  <property fmtid="{D5CDD505-2E9C-101B-9397-08002B2CF9AE}" pid="11" name="MSIP_Label_caf3f7fd-5cd4-4287-9002-aceb9af13c42_SiteId">
    <vt:lpwstr>a2b53be5-734e-4e6c-ab0d-d184f60fd917</vt:lpwstr>
  </property>
  <property fmtid="{D5CDD505-2E9C-101B-9397-08002B2CF9AE}" pid="12" name="NXPowerLiteLastOptimized">
    <vt:lpwstr>2787638</vt:lpwstr>
  </property>
  <property fmtid="{D5CDD505-2E9C-101B-9397-08002B2CF9AE}" pid="13" name="NXPowerLiteSettings">
    <vt:lpwstr>F7000400038000</vt:lpwstr>
  </property>
  <property fmtid="{D5CDD505-2E9C-101B-9397-08002B2CF9AE}" pid="14" name="NXPowerLiteVersion">
    <vt:lpwstr>S10.0.0</vt:lpwstr>
  </property>
  <property fmtid="{D5CDD505-2E9C-101B-9397-08002B2CF9AE}" pid="15" name="MediaServiceImageTags">
    <vt:lpwstr/>
  </property>
</Properties>
</file>