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2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modernComment_115_0.xml" ContentType="application/vnd.ms-powerpoint.comment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54" r:id="rId4"/>
    <p:sldMasterId id="2147483881" r:id="rId5"/>
    <p:sldMasterId id="2147483940" r:id="rId6"/>
  </p:sldMasterIdLst>
  <p:notesMasterIdLst>
    <p:notesMasterId r:id="rId28"/>
  </p:notesMasterIdLst>
  <p:sldIdLst>
    <p:sldId id="2076137780" r:id="rId7"/>
    <p:sldId id="2076137829" r:id="rId8"/>
    <p:sldId id="2076137848" r:id="rId9"/>
    <p:sldId id="2076137792" r:id="rId10"/>
    <p:sldId id="2076137846" r:id="rId11"/>
    <p:sldId id="2076137851" r:id="rId12"/>
    <p:sldId id="2076137809" r:id="rId13"/>
    <p:sldId id="2076137796" r:id="rId14"/>
    <p:sldId id="2076137799" r:id="rId15"/>
    <p:sldId id="2076137794" r:id="rId16"/>
    <p:sldId id="318" r:id="rId17"/>
    <p:sldId id="2076137830" r:id="rId18"/>
    <p:sldId id="2076137880" r:id="rId19"/>
    <p:sldId id="2076137881" r:id="rId20"/>
    <p:sldId id="2076137819" r:id="rId21"/>
    <p:sldId id="2076137831" r:id="rId22"/>
    <p:sldId id="2076137907" r:id="rId23"/>
    <p:sldId id="277" r:id="rId24"/>
    <p:sldId id="2076137876" r:id="rId25"/>
    <p:sldId id="2076137784" r:id="rId26"/>
    <p:sldId id="2076137775" r:id="rId27"/>
  </p:sldIdLst>
  <p:sldSz cx="18288000" cy="10288588"/>
  <p:notesSz cx="6858000" cy="9144000"/>
  <p:embeddedFontLst>
    <p:embeddedFont>
      <p:font typeface="Montserrat" panose="00000500000000000000" pitchFamily="2" charset="0"/>
      <p:regular r:id="rId29"/>
      <p:bold r:id="rId30"/>
      <p:italic r:id="rId31"/>
      <p:boldItalic r:id="rId32"/>
    </p:embeddedFont>
    <p:embeddedFont>
      <p:font typeface="Montserrat Bold" panose="00000800000000000000" pitchFamily="2" charset="0"/>
      <p:bold r:id="rId33"/>
    </p:embeddedFont>
    <p:embeddedFont>
      <p:font typeface="Montserrat SemiBold" panose="00000700000000000000" pitchFamily="2" charset="0"/>
      <p:regular r:id="rId34"/>
      <p:bold r:id="rId35"/>
      <p:italic r:id="rId36"/>
      <p:boldItalic r:id="rId37"/>
    </p:embeddedFont>
    <p:embeddedFont>
      <p:font typeface="Open Sans" panose="020B0606030504020204" pitchFamily="34" charset="0"/>
      <p:regular r:id="rId38"/>
      <p:bold r:id="rId39"/>
      <p:italic r:id="rId40"/>
      <p:boldItalic r:id="rId41"/>
    </p:embeddedFont>
    <p:embeddedFont>
      <p:font typeface="Roboto" panose="02000000000000000000" pitchFamily="2" charset="0"/>
      <p:regular r:id="rId42"/>
      <p:bold r:id="rId43"/>
      <p:italic r:id="rId44"/>
      <p:boldItalic r:id="rId45"/>
    </p:embeddedFont>
    <p:embeddedFont>
      <p:font typeface="Roboto Black" panose="02000000000000000000" pitchFamily="2" charset="0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8" roundtripDataSignature="AMtx7mjihKAmEJ296M5KiLnW8MdpjOHK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7C2B00-AFDC-DE43-C893-5B1B58642409}" name="Sharon Reader" initials="SR" userId="ca5c8e1e0ed0967f" providerId="Windows Live"/>
  <p188:author id="{440A6D1E-EA8E-B7B9-2173-98BE0F377C54}" name="Pelin KOC" initials="PK" userId="S::pelin.koc@ifrc.org::c702b6a0-c3d0-431a-a2ef-347314b15e10" providerId="AD"/>
  <p188:author id="{5E84FAFF-A465-F3D2-E8A9-1E8964DEEB9A}" name="Ombretta BAGGIO" initials="OB" userId="S::ombretta.baggio@ifrc.org::7b3fb4fe-2684-4892-9f38-a1ec0f99715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DDAD9CC-BE5E-492C-9966-A0CB59E24631}">
  <a:tblStyle styleId="{3DDAD9CC-BE5E-492C-9966-A0CB59E2463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178"/>
    <p:restoredTop sz="69771" autoAdjust="0"/>
  </p:normalViewPr>
  <p:slideViewPr>
    <p:cSldViewPr snapToGrid="0">
      <p:cViewPr varScale="1">
        <p:scale>
          <a:sx n="52" d="100"/>
          <a:sy n="52" d="100"/>
        </p:scale>
        <p:origin x="204" y="7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font" Target="fonts/font11.fntdata"/><Relationship Id="rId21" Type="http://schemas.openxmlformats.org/officeDocument/2006/relationships/slide" Target="slides/slide15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font" Target="fonts/font19.fntdata"/><Relationship Id="rId63" Type="http://schemas.microsoft.com/office/2016/11/relationships/changesInfo" Target="changesInfos/changesInfo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font" Target="fonts/font1.fntdata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8" Type="http://customschemas.google.com/relationships/presentationmetadata" Target="metadata"/><Relationship Id="rId5" Type="http://schemas.openxmlformats.org/officeDocument/2006/relationships/slideMaster" Target="slideMasters/slideMaster2.xml"/><Relationship Id="rId61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font" Target="fonts/font20.fntdata"/><Relationship Id="rId64" Type="http://schemas.microsoft.com/office/2018/10/relationships/authors" Target="author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59" Type="http://schemas.openxmlformats.org/officeDocument/2006/relationships/presProps" Target="presProps.xml"/><Relationship Id="rId20" Type="http://schemas.openxmlformats.org/officeDocument/2006/relationships/slide" Target="slides/slide14.xml"/><Relationship Id="rId41" Type="http://schemas.openxmlformats.org/officeDocument/2006/relationships/font" Target="fonts/font13.fntdata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fa AFRIKACH KOTAN" userId="8c72db24-8de4-4084-89a3-bc6f0686e5d6" providerId="ADAL" clId="{2CDD7440-BA7A-4844-A892-BA0190F6D919}"/>
    <pc:docChg chg="modSld">
      <pc:chgData name="Vefa AFRIKACH KOTAN" userId="8c72db24-8de4-4084-89a3-bc6f0686e5d6" providerId="ADAL" clId="{2CDD7440-BA7A-4844-A892-BA0190F6D919}" dt="2024-03-05T06:05:08.551" v="0" actId="729"/>
      <pc:docMkLst>
        <pc:docMk/>
      </pc:docMkLst>
      <pc:sldChg chg="mod modShow">
        <pc:chgData name="Vefa AFRIKACH KOTAN" userId="8c72db24-8de4-4084-89a3-bc6f0686e5d6" providerId="ADAL" clId="{2CDD7440-BA7A-4844-A892-BA0190F6D919}" dt="2024-03-05T06:05:08.551" v="0" actId="729"/>
        <pc:sldMkLst>
          <pc:docMk/>
          <pc:sldMk cId="3960271765" sldId="2076137829"/>
        </pc:sldMkLst>
      </pc:sldChg>
    </pc:docChg>
  </pc:docChgLst>
  <pc:docChgLst>
    <pc:chgData name="Vefa AFRIKACH KOTAN" userId="8c72db24-8de4-4084-89a3-bc6f0686e5d6" providerId="ADAL" clId="{EBBD5208-A239-470C-8297-2D17CC3A6775}"/>
    <pc:docChg chg="undo redo custSel modSld">
      <pc:chgData name="Vefa AFRIKACH KOTAN" userId="8c72db24-8de4-4084-89a3-bc6f0686e5d6" providerId="ADAL" clId="{EBBD5208-A239-470C-8297-2D17CC3A6775}" dt="2024-04-16T13:18:22.062" v="101"/>
      <pc:docMkLst>
        <pc:docMk/>
      </pc:docMkLst>
      <pc:sldChg chg="modSp mod delCm modNotesTx">
        <pc:chgData name="Vefa AFRIKACH KOTAN" userId="8c72db24-8de4-4084-89a3-bc6f0686e5d6" providerId="ADAL" clId="{EBBD5208-A239-470C-8297-2D17CC3A6775}" dt="2024-04-16T13:18:22.062" v="101"/>
        <pc:sldMkLst>
          <pc:docMk/>
          <pc:sldMk cId="4195253649" sldId="2076137881"/>
        </pc:sldMkLst>
        <pc:spChg chg="mod">
          <ac:chgData name="Vefa AFRIKACH KOTAN" userId="8c72db24-8de4-4084-89a3-bc6f0686e5d6" providerId="ADAL" clId="{EBBD5208-A239-470C-8297-2D17CC3A6775}" dt="2024-04-16T12:49:31.859" v="13" actId="20577"/>
          <ac:spMkLst>
            <pc:docMk/>
            <pc:sldMk cId="4195253649" sldId="2076137881"/>
            <ac:spMk id="2" creationId="{BCCEF369-06BE-42DB-913C-B10C0A744358}"/>
          </ac:spMkLst>
        </pc:spChg>
        <pc:spChg chg="mod">
          <ac:chgData name="Vefa AFRIKACH KOTAN" userId="8c72db24-8de4-4084-89a3-bc6f0686e5d6" providerId="ADAL" clId="{EBBD5208-A239-470C-8297-2D17CC3A6775}" dt="2024-04-16T12:54:57.095" v="100" actId="20577"/>
          <ac:spMkLst>
            <pc:docMk/>
            <pc:sldMk cId="4195253649" sldId="2076137881"/>
            <ac:spMk id="3" creationId="{75B57F57-B873-47C7-A0E4-B84B2F528F82}"/>
          </ac:spMkLst>
        </pc:spChg>
        <pc:spChg chg="mod">
          <ac:chgData name="Vefa AFRIKACH KOTAN" userId="8c72db24-8de4-4084-89a3-bc6f0686e5d6" providerId="ADAL" clId="{EBBD5208-A239-470C-8297-2D17CC3A6775}" dt="2024-04-16T12:49:40.209" v="26" actId="20577"/>
          <ac:spMkLst>
            <pc:docMk/>
            <pc:sldMk cId="4195253649" sldId="2076137881"/>
            <ac:spMk id="8" creationId="{6BF55DF7-4BFC-41FC-878B-C645D7DDA316}"/>
          </ac:spMkLst>
        </pc:spChg>
        <pc:spChg chg="mod">
          <ac:chgData name="Vefa AFRIKACH KOTAN" userId="8c72db24-8de4-4084-89a3-bc6f0686e5d6" providerId="ADAL" clId="{EBBD5208-A239-470C-8297-2D17CC3A6775}" dt="2024-04-16T12:49:49.363" v="41" actId="20577"/>
          <ac:spMkLst>
            <pc:docMk/>
            <pc:sldMk cId="4195253649" sldId="2076137881"/>
            <ac:spMk id="9" creationId="{25FC0F34-8B0A-4F70-9645-FBD7AF61142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Vefa AFRIKACH KOTAN" userId="8c72db24-8de4-4084-89a3-bc6f0686e5d6" providerId="ADAL" clId="{EBBD5208-A239-470C-8297-2D17CC3A6775}" dt="2024-04-16T13:18:22.062" v="101"/>
              <pc2:cmMkLst xmlns:pc2="http://schemas.microsoft.com/office/powerpoint/2019/9/main/command">
                <pc:docMk/>
                <pc:sldMk cId="4195253649" sldId="2076137881"/>
                <pc2:cmMk id="{AC47A85D-3606-4C34-B55C-4AFD34798707}"/>
              </pc2:cmMkLst>
            </pc226:cmChg>
          </p:ext>
        </pc:extLst>
      </pc:sldChg>
    </pc:docChg>
  </pc:docChgLst>
  <pc:docChgLst>
    <pc:chgData name="Pelin KOC" userId="S::pelin.koc@ifrc.org::c702b6a0-c3d0-431a-a2ef-347314b15e10" providerId="AD" clId="Web-{5F7519E9-6E12-FEF3-2F2F-80C77AC1EFD7}"/>
    <pc:docChg chg="mod modSld">
      <pc:chgData name="Pelin KOC" userId="S::pelin.koc@ifrc.org::c702b6a0-c3d0-431a-a2ef-347314b15e10" providerId="AD" clId="Web-{5F7519E9-6E12-FEF3-2F2F-80C77AC1EFD7}" dt="2024-03-15T08:04:01.768" v="93" actId="20577"/>
      <pc:docMkLst>
        <pc:docMk/>
      </pc:docMkLst>
      <pc:sldChg chg="addCm">
        <pc:chgData name="Pelin KOC" userId="S::pelin.koc@ifrc.org::c702b6a0-c3d0-431a-a2ef-347314b15e10" providerId="AD" clId="Web-{5F7519E9-6E12-FEF3-2F2F-80C77AC1EFD7}" dt="2024-03-15T08:03:17.047" v="86"/>
        <pc:sldMkLst>
          <pc:docMk/>
          <pc:sldMk cId="0" sldId="27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elin KOC" userId="S::pelin.koc@ifrc.org::c702b6a0-c3d0-431a-a2ef-347314b15e10" providerId="AD" clId="Web-{5F7519E9-6E12-FEF3-2F2F-80C77AC1EFD7}" dt="2024-03-15T08:03:17.047" v="86"/>
              <pc2:cmMkLst xmlns:pc2="http://schemas.microsoft.com/office/powerpoint/2019/9/main/command">
                <pc:docMk/>
                <pc:sldMk cId="0" sldId="277"/>
                <pc2:cmMk id="{0B22FB69-3D8F-4DBF-ADFA-10D25DB27DCF}"/>
              </pc2:cmMkLst>
            </pc226:cmChg>
          </p:ext>
        </pc:extLst>
      </pc:sldChg>
      <pc:sldChg chg="modSp">
        <pc:chgData name="Pelin KOC" userId="S::pelin.koc@ifrc.org::c702b6a0-c3d0-431a-a2ef-347314b15e10" providerId="AD" clId="Web-{5F7519E9-6E12-FEF3-2F2F-80C77AC1EFD7}" dt="2024-03-15T07:54:33.967" v="10" actId="20577"/>
        <pc:sldMkLst>
          <pc:docMk/>
          <pc:sldMk cId="3244043032" sldId="2076137792"/>
        </pc:sldMkLst>
        <pc:spChg chg="mod">
          <ac:chgData name="Pelin KOC" userId="S::pelin.koc@ifrc.org::c702b6a0-c3d0-431a-a2ef-347314b15e10" providerId="AD" clId="Web-{5F7519E9-6E12-FEF3-2F2F-80C77AC1EFD7}" dt="2024-03-15T07:54:33.967" v="10" actId="20577"/>
          <ac:spMkLst>
            <pc:docMk/>
            <pc:sldMk cId="3244043032" sldId="2076137792"/>
            <ac:spMk id="7" creationId="{D216DBD5-49EA-5D92-9F46-71BFC2F52972}"/>
          </ac:spMkLst>
        </pc:spChg>
      </pc:sldChg>
      <pc:sldChg chg="modSp addCm delCm">
        <pc:chgData name="Pelin KOC" userId="S::pelin.koc@ifrc.org::c702b6a0-c3d0-431a-a2ef-347314b15e10" providerId="AD" clId="Web-{5F7519E9-6E12-FEF3-2F2F-80C77AC1EFD7}" dt="2024-03-15T07:58:51.741" v="58"/>
        <pc:sldMkLst>
          <pc:docMk/>
          <pc:sldMk cId="1632886135" sldId="2076137794"/>
        </pc:sldMkLst>
        <pc:spChg chg="mod">
          <ac:chgData name="Pelin KOC" userId="S::pelin.koc@ifrc.org::c702b6a0-c3d0-431a-a2ef-347314b15e10" providerId="AD" clId="Web-{5F7519E9-6E12-FEF3-2F2F-80C77AC1EFD7}" dt="2024-03-15T07:58:51.601" v="57" actId="20577"/>
          <ac:spMkLst>
            <pc:docMk/>
            <pc:sldMk cId="1632886135" sldId="2076137794"/>
            <ac:spMk id="2" creationId="{2B73CBBB-CF90-3C17-1119-111FA8A52DE1}"/>
          </ac:spMkLst>
        </pc:spChg>
        <pc:spChg chg="mod">
          <ac:chgData name="Pelin KOC" userId="S::pelin.koc@ifrc.org::c702b6a0-c3d0-431a-a2ef-347314b15e10" providerId="AD" clId="Web-{5F7519E9-6E12-FEF3-2F2F-80C77AC1EFD7}" dt="2024-03-15T07:57:54.224" v="49" actId="1076"/>
          <ac:spMkLst>
            <pc:docMk/>
            <pc:sldMk cId="1632886135" sldId="2076137794"/>
            <ac:spMk id="3" creationId="{9BB8BB4B-E944-099A-7BBF-3D7189A3FDD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Pelin KOC" userId="S::pelin.koc@ifrc.org::c702b6a0-c3d0-431a-a2ef-347314b15e10" providerId="AD" clId="Web-{5F7519E9-6E12-FEF3-2F2F-80C77AC1EFD7}" dt="2024-03-15T07:58:51.741" v="58"/>
              <pc2:cmMkLst xmlns:pc2="http://schemas.microsoft.com/office/powerpoint/2019/9/main/command">
                <pc:docMk/>
                <pc:sldMk cId="1632886135" sldId="2076137794"/>
                <pc2:cmMk id="{69273021-32CC-47C9-9BCA-62EE7902C436}"/>
              </pc2:cmMkLst>
            </pc226:cmChg>
          </p:ext>
        </pc:extLst>
      </pc:sldChg>
      <pc:sldChg chg="modSp">
        <pc:chgData name="Pelin KOC" userId="S::pelin.koc@ifrc.org::c702b6a0-c3d0-431a-a2ef-347314b15e10" providerId="AD" clId="Web-{5F7519E9-6E12-FEF3-2F2F-80C77AC1EFD7}" dt="2024-03-15T07:57:43.614" v="48" actId="1076"/>
        <pc:sldMkLst>
          <pc:docMk/>
          <pc:sldMk cId="2776099166" sldId="2076137799"/>
        </pc:sldMkLst>
        <pc:spChg chg="mod">
          <ac:chgData name="Pelin KOC" userId="S::pelin.koc@ifrc.org::c702b6a0-c3d0-431a-a2ef-347314b15e10" providerId="AD" clId="Web-{5F7519E9-6E12-FEF3-2F2F-80C77AC1EFD7}" dt="2024-03-15T07:57:43.614" v="48" actId="1076"/>
          <ac:spMkLst>
            <pc:docMk/>
            <pc:sldMk cId="2776099166" sldId="2076137799"/>
            <ac:spMk id="2" creationId="{45081959-803D-F2D2-3B3A-785345FFFC52}"/>
          </ac:spMkLst>
        </pc:spChg>
        <pc:spChg chg="mod">
          <ac:chgData name="Pelin KOC" userId="S::pelin.koc@ifrc.org::c702b6a0-c3d0-431a-a2ef-347314b15e10" providerId="AD" clId="Web-{5F7519E9-6E12-FEF3-2F2F-80C77AC1EFD7}" dt="2024-03-15T07:57:33.754" v="47" actId="20577"/>
          <ac:spMkLst>
            <pc:docMk/>
            <pc:sldMk cId="2776099166" sldId="2076137799"/>
            <ac:spMk id="8" creationId="{506B4ECA-4BCD-94C7-7484-2EF45BF94D5F}"/>
          </ac:spMkLst>
        </pc:spChg>
      </pc:sldChg>
      <pc:sldChg chg="modSp">
        <pc:chgData name="Pelin KOC" userId="S::pelin.koc@ifrc.org::c702b6a0-c3d0-431a-a2ef-347314b15e10" providerId="AD" clId="Web-{5F7519E9-6E12-FEF3-2F2F-80C77AC1EFD7}" dt="2024-03-15T07:57:14.629" v="46" actId="20577"/>
        <pc:sldMkLst>
          <pc:docMk/>
          <pc:sldMk cId="3612530560" sldId="2076137809"/>
        </pc:sldMkLst>
        <pc:spChg chg="mod">
          <ac:chgData name="Pelin KOC" userId="S::pelin.koc@ifrc.org::c702b6a0-c3d0-431a-a2ef-347314b15e10" providerId="AD" clId="Web-{5F7519E9-6E12-FEF3-2F2F-80C77AC1EFD7}" dt="2024-03-15T07:57:14.629" v="46" actId="20577"/>
          <ac:spMkLst>
            <pc:docMk/>
            <pc:sldMk cId="3612530560" sldId="2076137809"/>
            <ac:spMk id="7" creationId="{D216DBD5-49EA-5D92-9F46-71BFC2F52972}"/>
          </ac:spMkLst>
        </pc:spChg>
      </pc:sldChg>
      <pc:sldChg chg="modSp">
        <pc:chgData name="Pelin KOC" userId="S::pelin.koc@ifrc.org::c702b6a0-c3d0-431a-a2ef-347314b15e10" providerId="AD" clId="Web-{5F7519E9-6E12-FEF3-2F2F-80C77AC1EFD7}" dt="2024-03-15T08:02:29.483" v="78" actId="20577"/>
        <pc:sldMkLst>
          <pc:docMk/>
          <pc:sldMk cId="2142661468" sldId="2076137819"/>
        </pc:sldMkLst>
        <pc:spChg chg="mod">
          <ac:chgData name="Pelin KOC" userId="S::pelin.koc@ifrc.org::c702b6a0-c3d0-431a-a2ef-347314b15e10" providerId="AD" clId="Web-{5F7519E9-6E12-FEF3-2F2F-80C77AC1EFD7}" dt="2024-03-15T08:02:29.483" v="78" actId="20577"/>
          <ac:spMkLst>
            <pc:docMk/>
            <pc:sldMk cId="2142661468" sldId="2076137819"/>
            <ac:spMk id="397" creationId="{00000000-0000-0000-0000-000000000000}"/>
          </ac:spMkLst>
        </pc:spChg>
      </pc:sldChg>
      <pc:sldChg chg="modSp">
        <pc:chgData name="Pelin KOC" userId="S::pelin.koc@ifrc.org::c702b6a0-c3d0-431a-a2ef-347314b15e10" providerId="AD" clId="Web-{5F7519E9-6E12-FEF3-2F2F-80C77AC1EFD7}" dt="2024-03-15T07:54:48.264" v="17" actId="20577"/>
        <pc:sldMkLst>
          <pc:docMk/>
          <pc:sldMk cId="3036867982" sldId="2076137846"/>
        </pc:sldMkLst>
        <pc:spChg chg="mod">
          <ac:chgData name="Pelin KOC" userId="S::pelin.koc@ifrc.org::c702b6a0-c3d0-431a-a2ef-347314b15e10" providerId="AD" clId="Web-{5F7519E9-6E12-FEF3-2F2F-80C77AC1EFD7}" dt="2024-03-15T07:54:48.264" v="17" actId="20577"/>
          <ac:spMkLst>
            <pc:docMk/>
            <pc:sldMk cId="3036867982" sldId="2076137846"/>
            <ac:spMk id="8" creationId="{506B4ECA-4BCD-94C7-7484-2EF45BF94D5F}"/>
          </ac:spMkLst>
        </pc:spChg>
      </pc:sldChg>
      <pc:sldChg chg="modSp">
        <pc:chgData name="Pelin KOC" userId="S::pelin.koc@ifrc.org::c702b6a0-c3d0-431a-a2ef-347314b15e10" providerId="AD" clId="Web-{5F7519E9-6E12-FEF3-2F2F-80C77AC1EFD7}" dt="2024-03-15T07:53:51.091" v="3" actId="20577"/>
        <pc:sldMkLst>
          <pc:docMk/>
          <pc:sldMk cId="3972439841" sldId="2076137848"/>
        </pc:sldMkLst>
        <pc:spChg chg="mod">
          <ac:chgData name="Pelin KOC" userId="S::pelin.koc@ifrc.org::c702b6a0-c3d0-431a-a2ef-347314b15e10" providerId="AD" clId="Web-{5F7519E9-6E12-FEF3-2F2F-80C77AC1EFD7}" dt="2024-03-15T07:53:51.091" v="3" actId="20577"/>
          <ac:spMkLst>
            <pc:docMk/>
            <pc:sldMk cId="3972439841" sldId="2076137848"/>
            <ac:spMk id="428" creationId="{00000000-0000-0000-0000-000000000000}"/>
          </ac:spMkLst>
        </pc:spChg>
      </pc:sldChg>
      <pc:sldChg chg="modSp">
        <pc:chgData name="Pelin KOC" userId="S::pelin.koc@ifrc.org::c702b6a0-c3d0-431a-a2ef-347314b15e10" providerId="AD" clId="Web-{5F7519E9-6E12-FEF3-2F2F-80C77AC1EFD7}" dt="2024-03-15T07:56:05.376" v="37" actId="20577"/>
        <pc:sldMkLst>
          <pc:docMk/>
          <pc:sldMk cId="1322615531" sldId="2076137851"/>
        </pc:sldMkLst>
        <pc:graphicFrameChg chg="modGraphic">
          <ac:chgData name="Pelin KOC" userId="S::pelin.koc@ifrc.org::c702b6a0-c3d0-431a-a2ef-347314b15e10" providerId="AD" clId="Web-{5F7519E9-6E12-FEF3-2F2F-80C77AC1EFD7}" dt="2024-03-15T07:56:05.376" v="37" actId="20577"/>
          <ac:graphicFrameMkLst>
            <pc:docMk/>
            <pc:sldMk cId="1322615531" sldId="2076137851"/>
            <ac:graphicFrameMk id="3" creationId="{8CE0FDF3-21DE-B8F8-7658-102EA909102F}"/>
          </ac:graphicFrameMkLst>
        </pc:graphicFrameChg>
      </pc:sldChg>
      <pc:sldChg chg="modSp">
        <pc:chgData name="Pelin KOC" userId="S::pelin.koc@ifrc.org::c702b6a0-c3d0-431a-a2ef-347314b15e10" providerId="AD" clId="Web-{5F7519E9-6E12-FEF3-2F2F-80C77AC1EFD7}" dt="2024-03-15T08:04:01.768" v="93" actId="20577"/>
        <pc:sldMkLst>
          <pc:docMk/>
          <pc:sldMk cId="1832738877" sldId="2076137876"/>
        </pc:sldMkLst>
        <pc:spChg chg="mod">
          <ac:chgData name="Pelin KOC" userId="S::pelin.koc@ifrc.org::c702b6a0-c3d0-431a-a2ef-347314b15e10" providerId="AD" clId="Web-{5F7519E9-6E12-FEF3-2F2F-80C77AC1EFD7}" dt="2024-03-15T08:04:01.768" v="93" actId="20577"/>
          <ac:spMkLst>
            <pc:docMk/>
            <pc:sldMk cId="1832738877" sldId="2076137876"/>
            <ac:spMk id="9" creationId="{9679E70E-6885-41F8-A44D-3474CD2D881C}"/>
          </ac:spMkLst>
        </pc:spChg>
      </pc:sldChg>
      <pc:sldChg chg="modSp">
        <pc:chgData name="Pelin KOC" userId="S::pelin.koc@ifrc.org::c702b6a0-c3d0-431a-a2ef-347314b15e10" providerId="AD" clId="Web-{5F7519E9-6E12-FEF3-2F2F-80C77AC1EFD7}" dt="2024-03-15T08:01:38.981" v="64" actId="20577"/>
        <pc:sldMkLst>
          <pc:docMk/>
          <pc:sldMk cId="1167307645" sldId="2076137880"/>
        </pc:sldMkLst>
        <pc:graphicFrameChg chg="modGraphic">
          <ac:chgData name="Pelin KOC" userId="S::pelin.koc@ifrc.org::c702b6a0-c3d0-431a-a2ef-347314b15e10" providerId="AD" clId="Web-{5F7519E9-6E12-FEF3-2F2F-80C77AC1EFD7}" dt="2024-03-15T08:01:38.981" v="64" actId="20577"/>
          <ac:graphicFrameMkLst>
            <pc:docMk/>
            <pc:sldMk cId="1167307645" sldId="2076137880"/>
            <ac:graphicFrameMk id="2" creationId="{EEE1EC4A-3866-3DEC-3F11-93BB71945750}"/>
          </ac:graphicFrameMkLst>
        </pc:graphicFrameChg>
      </pc:sldChg>
      <pc:sldChg chg="modSp addCm">
        <pc:chgData name="Pelin KOC" userId="S::pelin.koc@ifrc.org::c702b6a0-c3d0-431a-a2ef-347314b15e10" providerId="AD" clId="Web-{5F7519E9-6E12-FEF3-2F2F-80C77AC1EFD7}" dt="2024-03-15T08:02:04.435" v="67"/>
        <pc:sldMkLst>
          <pc:docMk/>
          <pc:sldMk cId="4195253649" sldId="2076137881"/>
        </pc:sldMkLst>
        <pc:picChg chg="mod">
          <ac:chgData name="Pelin KOC" userId="S::pelin.koc@ifrc.org::c702b6a0-c3d0-431a-a2ef-347314b15e10" providerId="AD" clId="Web-{5F7519E9-6E12-FEF3-2F2F-80C77AC1EFD7}" dt="2024-03-15T08:01:47.044" v="66" actId="1076"/>
          <ac:picMkLst>
            <pc:docMk/>
            <pc:sldMk cId="4195253649" sldId="2076137881"/>
            <ac:picMk id="4" creationId="{D22516F5-F103-E45E-51D1-0A9FE63306B2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elin KOC" userId="S::pelin.koc@ifrc.org::c702b6a0-c3d0-431a-a2ef-347314b15e10" providerId="AD" clId="Web-{5F7519E9-6E12-FEF3-2F2F-80C77AC1EFD7}" dt="2024-03-15T08:02:04.435" v="67"/>
              <pc2:cmMkLst xmlns:pc2="http://schemas.microsoft.com/office/powerpoint/2019/9/main/command">
                <pc:docMk/>
                <pc:sldMk cId="4195253649" sldId="2076137881"/>
                <pc2:cmMk id="{AC47A85D-3606-4C34-B55C-4AFD34798707}"/>
              </pc2:cmMkLst>
            </pc226:cmChg>
          </p:ext>
        </pc:extLst>
      </pc:sldChg>
      <pc:sldChg chg="modSp">
        <pc:chgData name="Pelin KOC" userId="S::pelin.koc@ifrc.org::c702b6a0-c3d0-431a-a2ef-347314b15e10" providerId="AD" clId="Web-{5F7519E9-6E12-FEF3-2F2F-80C77AC1EFD7}" dt="2024-03-15T08:02:47.890" v="85" actId="20577"/>
        <pc:sldMkLst>
          <pc:docMk/>
          <pc:sldMk cId="3672023505" sldId="2076137907"/>
        </pc:sldMkLst>
        <pc:spChg chg="mod">
          <ac:chgData name="Pelin KOC" userId="S::pelin.koc@ifrc.org::c702b6a0-c3d0-431a-a2ef-347314b15e10" providerId="AD" clId="Web-{5F7519E9-6E12-FEF3-2F2F-80C77AC1EFD7}" dt="2024-03-15T08:02:47.890" v="85" actId="20577"/>
          <ac:spMkLst>
            <pc:docMk/>
            <pc:sldMk cId="3672023505" sldId="2076137907"/>
            <ac:spMk id="397" creationId="{00000000-0000-0000-0000-000000000000}"/>
          </ac:spMkLst>
        </pc:spChg>
      </pc:sldChg>
    </pc:docChg>
  </pc:docChgLst>
</pc:chgInfo>
</file>

<file path=ppt/comments/modernComment_115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B22FB69-3D8F-4DBF-ADFA-10D25DB27DCF}" authorId="{440A6D1E-EA8E-B7B9-2173-98BE0F377C54}" created="2024-03-15T08:03:17.04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77"/>
      <ac:picMk id="482" creationId="{00000000-0000-0000-0000-000000000000}"/>
    </ac:deMkLst>
    <p188:txBody>
      <a:bodyPr/>
      <a:lstStyle/>
      <a:p>
        <a:r>
          <a:rPr lang="en-US"/>
          <a:t>images were not translated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63F422-C8DB-3D47-A696-B92FD4325CB5}" type="doc">
      <dgm:prSet loTypeId="urn:microsoft.com/office/officeart/2005/8/layout/lProcess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79636D1-3A8B-B740-B4C4-32702D2C13A5}">
      <dgm:prSet phldrT="[Text]" custT="1"/>
      <dgm:spPr/>
      <dgm:t>
        <a:bodyPr/>
        <a:lstStyle/>
        <a:p>
          <a:r>
            <a:rPr lang="tr-TR" sz="2800" b="0" dirty="0">
              <a:solidFill>
                <a:schemeClr val="tx2"/>
              </a:solidFill>
              <a:latin typeface="Montserrat" pitchFamily="2" charset="77"/>
            </a:rPr>
            <a:t>Sorular</a:t>
          </a:r>
          <a:endParaRPr lang="en-GB" sz="2800" b="0" dirty="0">
            <a:solidFill>
              <a:schemeClr val="tx2"/>
            </a:solidFill>
            <a:latin typeface="Montserrat" pitchFamily="2" charset="77"/>
          </a:endParaRPr>
        </a:p>
      </dgm:t>
    </dgm:pt>
    <dgm:pt modelId="{22F38ACF-086D-7A4B-BD81-F6666271E00B}" type="parTrans" cxnId="{5C94AEBC-D32B-4A4D-90CC-6196B792FF79}">
      <dgm:prSet/>
      <dgm:spPr/>
      <dgm:t>
        <a:bodyPr/>
        <a:lstStyle/>
        <a:p>
          <a:endParaRPr lang="en-GB"/>
        </a:p>
      </dgm:t>
    </dgm:pt>
    <dgm:pt modelId="{034DB3F4-D71A-474B-8C51-F5AFE97A8A69}" type="sibTrans" cxnId="{5C94AEBC-D32B-4A4D-90CC-6196B792FF79}">
      <dgm:prSet/>
      <dgm:spPr/>
      <dgm:t>
        <a:bodyPr/>
        <a:lstStyle/>
        <a:p>
          <a:endParaRPr lang="en-GB"/>
        </a:p>
      </dgm:t>
    </dgm:pt>
    <dgm:pt modelId="{ABED0BAC-04A9-A147-8714-FF4C8A8C283B}">
      <dgm:prSet phldrT="[Text]"/>
      <dgm:spPr/>
      <dgm:t>
        <a:bodyPr/>
        <a:lstStyle/>
        <a:p>
          <a:r>
            <a:rPr lang="tr-TR" dirty="0">
              <a:latin typeface="Open Sans"/>
              <a:ea typeface="Open Sans"/>
              <a:cs typeface="Open Sans"/>
            </a:rPr>
            <a:t>İnsanların bilmek istediklerine, bilgi boşluklarına dikkat çeker</a:t>
          </a:r>
          <a:endParaRPr lang="en-GB" dirty="0">
            <a:latin typeface="Open Sans"/>
            <a:ea typeface="Open Sans"/>
            <a:cs typeface="Open Sans"/>
          </a:endParaRPr>
        </a:p>
      </dgm:t>
    </dgm:pt>
    <dgm:pt modelId="{88FC7CE5-2405-8F41-A490-BA35663474D4}" type="parTrans" cxnId="{4690A79B-68E6-3045-A3B1-DB473D01BEA8}">
      <dgm:prSet/>
      <dgm:spPr/>
      <dgm:t>
        <a:bodyPr/>
        <a:lstStyle/>
        <a:p>
          <a:endParaRPr lang="en-GB"/>
        </a:p>
      </dgm:t>
    </dgm:pt>
    <dgm:pt modelId="{FD4086A8-A6F0-2049-B19C-52C1AD8C45F3}" type="sibTrans" cxnId="{4690A79B-68E6-3045-A3B1-DB473D01BEA8}">
      <dgm:prSet/>
      <dgm:spPr/>
      <dgm:t>
        <a:bodyPr/>
        <a:lstStyle/>
        <a:p>
          <a:endParaRPr lang="en-GB"/>
        </a:p>
      </dgm:t>
    </dgm:pt>
    <dgm:pt modelId="{523ABD5B-BE47-F846-B7E5-B52E2741354D}">
      <dgm:prSet phldrT="[Text]"/>
      <dgm:spPr/>
      <dgm:t>
        <a:bodyPr/>
        <a:lstStyle/>
        <a:p>
          <a:r>
            <a:rPr lang="tr-TR" i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Yardım için nereye kayıt olabilirim</a:t>
          </a:r>
          <a:r>
            <a:rPr lang="en-GB" i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 </a:t>
          </a:r>
        </a:p>
      </dgm:t>
    </dgm:pt>
    <dgm:pt modelId="{836931CF-9E4B-1342-B90D-22C0AB2865A7}" type="parTrans" cxnId="{B2439862-3F19-5C45-A735-CB09A88B6390}">
      <dgm:prSet/>
      <dgm:spPr/>
      <dgm:t>
        <a:bodyPr/>
        <a:lstStyle/>
        <a:p>
          <a:endParaRPr lang="en-GB"/>
        </a:p>
      </dgm:t>
    </dgm:pt>
    <dgm:pt modelId="{079FBB08-25DA-CA4D-90BE-13E947322012}" type="sibTrans" cxnId="{B2439862-3F19-5C45-A735-CB09A88B6390}">
      <dgm:prSet/>
      <dgm:spPr/>
      <dgm:t>
        <a:bodyPr/>
        <a:lstStyle/>
        <a:p>
          <a:endParaRPr lang="en-GB"/>
        </a:p>
      </dgm:t>
    </dgm:pt>
    <dgm:pt modelId="{3A8BC244-9C2A-4D48-BEF5-DF49271CC6D7}">
      <dgm:prSet phldrT="[Text]" custT="1"/>
      <dgm:spPr/>
      <dgm:t>
        <a:bodyPr/>
        <a:lstStyle/>
        <a:p>
          <a:r>
            <a:rPr lang="tr-TR" sz="2800" b="0" dirty="0">
              <a:solidFill>
                <a:schemeClr val="tx2"/>
              </a:solidFill>
              <a:latin typeface="Montserrat" pitchFamily="2" charset="77"/>
            </a:rPr>
            <a:t>Talepler veya öneriler</a:t>
          </a:r>
          <a:endParaRPr lang="en-GB" sz="2800" b="0" dirty="0">
            <a:solidFill>
              <a:schemeClr val="tx2"/>
            </a:solidFill>
            <a:latin typeface="Montserrat" pitchFamily="2" charset="77"/>
          </a:endParaRPr>
        </a:p>
      </dgm:t>
    </dgm:pt>
    <dgm:pt modelId="{DBC6EA48-0E1B-4045-A0C4-CE2914075333}" type="parTrans" cxnId="{4331DFD6-E71B-BA4B-A586-6C542E550ECB}">
      <dgm:prSet/>
      <dgm:spPr/>
      <dgm:t>
        <a:bodyPr/>
        <a:lstStyle/>
        <a:p>
          <a:endParaRPr lang="en-GB"/>
        </a:p>
      </dgm:t>
    </dgm:pt>
    <dgm:pt modelId="{7AEC7AFE-D5DC-B748-B360-EF972D7117CD}" type="sibTrans" cxnId="{4331DFD6-E71B-BA4B-A586-6C542E550ECB}">
      <dgm:prSet/>
      <dgm:spPr/>
      <dgm:t>
        <a:bodyPr/>
        <a:lstStyle/>
        <a:p>
          <a:endParaRPr lang="en-GB"/>
        </a:p>
      </dgm:t>
    </dgm:pt>
    <dgm:pt modelId="{FD0766AB-1296-284E-B9F3-01FAD2A4865A}">
      <dgm:prSet phldrT="[Text]"/>
      <dgm:spPr/>
      <dgm:t>
        <a:bodyPr/>
        <a:lstStyle/>
        <a:p>
          <a:r>
            <a:rPr lang="tr-T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Neyi daha iyi veya farklı yapabileceğimize ilişkin yardım talepleri veya fikirler</a:t>
          </a:r>
          <a:endParaRPr lang="en-GB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A667B60-3058-2B40-8049-E1396DB2F2E4}" type="parTrans" cxnId="{2EAFEBA9-5FBB-A343-8188-624B4407716A}">
      <dgm:prSet/>
      <dgm:spPr/>
      <dgm:t>
        <a:bodyPr/>
        <a:lstStyle/>
        <a:p>
          <a:endParaRPr lang="en-GB"/>
        </a:p>
      </dgm:t>
    </dgm:pt>
    <dgm:pt modelId="{80E0B04B-8B44-F443-979F-881989D62143}" type="sibTrans" cxnId="{2EAFEBA9-5FBB-A343-8188-624B4407716A}">
      <dgm:prSet/>
      <dgm:spPr/>
      <dgm:t>
        <a:bodyPr/>
        <a:lstStyle/>
        <a:p>
          <a:endParaRPr lang="en-GB"/>
        </a:p>
      </dgm:t>
    </dgm:pt>
    <dgm:pt modelId="{6D3217FD-33B1-8840-8273-AE021DFA9E25}">
      <dgm:prSet phldrT="[Text]"/>
      <dgm:spPr/>
      <dgm:t>
        <a:bodyPr/>
        <a:lstStyle/>
        <a:p>
          <a:r>
            <a:rPr lang="tr-TR" i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Lütfen bize temiz su sağlayın</a:t>
          </a:r>
          <a:endParaRPr lang="en-GB" i="1" dirty="0">
            <a:solidFill>
              <a:schemeClr val="accent3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15FEEE0-FD12-A249-A18E-FD66CE6FC680}" type="parTrans" cxnId="{ACBA445A-6BD9-F847-94CC-3BF52963EC28}">
      <dgm:prSet/>
      <dgm:spPr/>
      <dgm:t>
        <a:bodyPr/>
        <a:lstStyle/>
        <a:p>
          <a:endParaRPr lang="en-GB"/>
        </a:p>
      </dgm:t>
    </dgm:pt>
    <dgm:pt modelId="{F6682CA8-28AB-BD44-B796-60D1A643B3B2}" type="sibTrans" cxnId="{ACBA445A-6BD9-F847-94CC-3BF52963EC28}">
      <dgm:prSet/>
      <dgm:spPr/>
      <dgm:t>
        <a:bodyPr/>
        <a:lstStyle/>
        <a:p>
          <a:endParaRPr lang="en-GB"/>
        </a:p>
      </dgm:t>
    </dgm:pt>
    <dgm:pt modelId="{9C627F76-45A5-3747-8552-D3B5E6049095}">
      <dgm:prSet custT="1"/>
      <dgm:spPr/>
      <dgm:t>
        <a:bodyPr/>
        <a:lstStyle/>
        <a:p>
          <a:r>
            <a:rPr lang="tr-TR" sz="2800" b="0" dirty="0">
              <a:solidFill>
                <a:schemeClr val="tx2"/>
              </a:solidFill>
              <a:latin typeface="Montserrat" pitchFamily="2" charset="77"/>
            </a:rPr>
            <a:t>Gözlemler, inançlar veya algılar</a:t>
          </a:r>
          <a:endParaRPr lang="en-GB" sz="2800" b="0" dirty="0">
            <a:solidFill>
              <a:schemeClr val="tx2"/>
            </a:solidFill>
            <a:latin typeface="Montserrat" pitchFamily="2" charset="77"/>
          </a:endParaRPr>
        </a:p>
      </dgm:t>
    </dgm:pt>
    <dgm:pt modelId="{E93746F4-6685-5F43-BD7E-319E3F723560}" type="parTrans" cxnId="{84E3EBB2-0CB0-7145-BDFA-8680F3AAFD39}">
      <dgm:prSet/>
      <dgm:spPr/>
      <dgm:t>
        <a:bodyPr/>
        <a:lstStyle/>
        <a:p>
          <a:endParaRPr lang="en-GB"/>
        </a:p>
      </dgm:t>
    </dgm:pt>
    <dgm:pt modelId="{92B5F288-AB9F-864C-BB78-27D491F61680}" type="sibTrans" cxnId="{84E3EBB2-0CB0-7145-BDFA-8680F3AAFD39}">
      <dgm:prSet/>
      <dgm:spPr/>
      <dgm:t>
        <a:bodyPr/>
        <a:lstStyle/>
        <a:p>
          <a:endParaRPr lang="en-GB"/>
        </a:p>
      </dgm:t>
    </dgm:pt>
    <dgm:pt modelId="{DB006D25-C099-E54B-9C42-6269BC6CCDC4}">
      <dgm:prSet/>
      <dgm:spPr/>
      <dgm:t>
        <a:bodyPr/>
        <a:lstStyle/>
        <a:p>
          <a:r>
            <a:rPr lang="tr-T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Söylentiler de dahil olmak üzere insanların durum veya belirli bir konu hakkında ne düşündüğü ve ne anladığı</a:t>
          </a:r>
          <a:endParaRPr lang="en-GB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E06BECB-8259-1E4E-8A15-0EC41A67ED13}" type="parTrans" cxnId="{D6F5046D-455B-9E48-A875-D504CF900DAB}">
      <dgm:prSet/>
      <dgm:spPr/>
      <dgm:t>
        <a:bodyPr/>
        <a:lstStyle/>
        <a:p>
          <a:endParaRPr lang="en-GB"/>
        </a:p>
      </dgm:t>
    </dgm:pt>
    <dgm:pt modelId="{2A103404-D4C5-114C-84CF-A53A932D9EE0}" type="sibTrans" cxnId="{D6F5046D-455B-9E48-A875-D504CF900DAB}">
      <dgm:prSet/>
      <dgm:spPr/>
      <dgm:t>
        <a:bodyPr/>
        <a:lstStyle/>
        <a:p>
          <a:endParaRPr lang="en-GB"/>
        </a:p>
      </dgm:t>
    </dgm:pt>
    <dgm:pt modelId="{5F779A5F-B3EA-0C48-92F8-928054FDB827}">
      <dgm:prSet/>
      <dgm:spPr/>
      <dgm:t>
        <a:bodyPr/>
        <a:lstStyle/>
        <a:p>
          <a:pPr rtl="0"/>
          <a:r>
            <a:rPr lang="tr-TR" i="1" dirty="0">
              <a:solidFill>
                <a:schemeClr val="accent3"/>
              </a:solidFill>
              <a:latin typeface="Open Sans"/>
              <a:ea typeface="Open Sans"/>
              <a:cs typeface="Open Sans"/>
            </a:rPr>
            <a:t>COVID-19 aşısı kısırlığa neden olacak</a:t>
          </a:r>
          <a:endParaRPr lang="en-GB" i="1" dirty="0">
            <a:solidFill>
              <a:schemeClr val="accent3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3380B81-DBF9-E441-8B21-DE4F61A18F2E}" type="parTrans" cxnId="{3466D218-50FE-F54E-ABA6-2CCC9A5899F9}">
      <dgm:prSet/>
      <dgm:spPr/>
      <dgm:t>
        <a:bodyPr/>
        <a:lstStyle/>
        <a:p>
          <a:endParaRPr lang="en-GB"/>
        </a:p>
      </dgm:t>
    </dgm:pt>
    <dgm:pt modelId="{4AB396E7-99C1-234C-91E9-72277D2DEFDA}" type="sibTrans" cxnId="{3466D218-50FE-F54E-ABA6-2CCC9A5899F9}">
      <dgm:prSet/>
      <dgm:spPr/>
      <dgm:t>
        <a:bodyPr/>
        <a:lstStyle/>
        <a:p>
          <a:endParaRPr lang="en-GB"/>
        </a:p>
      </dgm:t>
    </dgm:pt>
    <dgm:pt modelId="{354831D0-E52F-C244-90D9-65FB31D7F179}">
      <dgm:prSet phldrT="[Text]" custT="1"/>
      <dgm:spPr/>
      <dgm:t>
        <a:bodyPr/>
        <a:lstStyle/>
        <a:p>
          <a:r>
            <a:rPr lang="tr-TR" sz="2800" b="0" dirty="0">
              <a:solidFill>
                <a:schemeClr val="tx2"/>
              </a:solidFill>
              <a:latin typeface="Montserrat" pitchFamily="2" charset="77"/>
            </a:rPr>
            <a:t>Endişe, olay veya şikayet raporları</a:t>
          </a:r>
          <a:endParaRPr lang="en-GB" sz="2800" b="0" dirty="0">
            <a:solidFill>
              <a:schemeClr val="tx2"/>
            </a:solidFill>
            <a:latin typeface="Montserrat" pitchFamily="2" charset="77"/>
          </a:endParaRPr>
        </a:p>
      </dgm:t>
    </dgm:pt>
    <dgm:pt modelId="{FC2B7691-FFFD-C447-A5CF-5ADB64ECC256}" type="parTrans" cxnId="{116B20A3-793E-D14B-B335-23F1C3AA6313}">
      <dgm:prSet/>
      <dgm:spPr/>
      <dgm:t>
        <a:bodyPr/>
        <a:lstStyle/>
        <a:p>
          <a:endParaRPr lang="en-GB"/>
        </a:p>
      </dgm:t>
    </dgm:pt>
    <dgm:pt modelId="{731C77BC-0382-694E-A6AE-71FAAE06DD43}" type="sibTrans" cxnId="{116B20A3-793E-D14B-B335-23F1C3AA6313}">
      <dgm:prSet/>
      <dgm:spPr/>
      <dgm:t>
        <a:bodyPr/>
        <a:lstStyle/>
        <a:p>
          <a:endParaRPr lang="en-GB"/>
        </a:p>
      </dgm:t>
    </dgm:pt>
    <dgm:pt modelId="{B3C0DB5A-2DEA-A44D-A817-7E7DE8FC8FA7}">
      <dgm:prSet phldrT="[Text]"/>
      <dgm:spPr/>
      <dgm:t>
        <a:bodyPr/>
        <a:lstStyle/>
        <a:p>
          <a:r>
            <a:rPr lang="tr-T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Hizmetlerimiz veya personelimiz, toplumdaki durum veya diğer kuruluşlarla ilgili sorunlar</a:t>
          </a:r>
          <a:endParaRPr lang="en-GB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D02249E-B55B-954B-BEAC-298EFAFC460E}" type="parTrans" cxnId="{8172DBB3-E351-B441-987B-688CE7F141B7}">
      <dgm:prSet/>
      <dgm:spPr/>
      <dgm:t>
        <a:bodyPr/>
        <a:lstStyle/>
        <a:p>
          <a:endParaRPr lang="en-GB"/>
        </a:p>
      </dgm:t>
    </dgm:pt>
    <dgm:pt modelId="{CB84393F-BAE6-CA42-948A-E450E3D1BAE8}" type="sibTrans" cxnId="{8172DBB3-E351-B441-987B-688CE7F141B7}">
      <dgm:prSet/>
      <dgm:spPr/>
      <dgm:t>
        <a:bodyPr/>
        <a:lstStyle/>
        <a:p>
          <a:endParaRPr lang="en-GB"/>
        </a:p>
      </dgm:t>
    </dgm:pt>
    <dgm:pt modelId="{909AEE27-25C7-D143-9CA8-D0264E5C6C89}">
      <dgm:prSet phldrT="[Text]"/>
      <dgm:spPr/>
      <dgm:t>
        <a:bodyPr/>
        <a:lstStyle/>
        <a:p>
          <a:pPr>
            <a:buNone/>
          </a:pPr>
          <a:r>
            <a:rPr lang="tr-TR" i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rPr>
            <a:t>Dağıtım listesine eklenmek için para ödemek zorunda kaldım.</a:t>
          </a:r>
          <a:endParaRPr lang="en-GB" i="1" dirty="0">
            <a:solidFill>
              <a:schemeClr val="accent3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F10156-FB8C-C441-85DD-F3E100719D29}" type="parTrans" cxnId="{72FCEA9E-2DCC-4644-A336-27941BCCFE05}">
      <dgm:prSet/>
      <dgm:spPr/>
      <dgm:t>
        <a:bodyPr/>
        <a:lstStyle/>
        <a:p>
          <a:endParaRPr lang="en-GB"/>
        </a:p>
      </dgm:t>
    </dgm:pt>
    <dgm:pt modelId="{9052DD35-9EC5-9F4C-A949-CBBBF678E8D4}" type="sibTrans" cxnId="{72FCEA9E-2DCC-4644-A336-27941BCCFE05}">
      <dgm:prSet/>
      <dgm:spPr/>
      <dgm:t>
        <a:bodyPr/>
        <a:lstStyle/>
        <a:p>
          <a:endParaRPr lang="en-GB"/>
        </a:p>
      </dgm:t>
    </dgm:pt>
    <dgm:pt modelId="{1F7EECF4-DE52-894E-9412-DF66FACC186E}">
      <dgm:prSet custT="1"/>
      <dgm:spPr/>
      <dgm:t>
        <a:bodyPr/>
        <a:lstStyle/>
        <a:p>
          <a:r>
            <a:rPr lang="tr-TR" sz="2800" b="0" dirty="0">
              <a:solidFill>
                <a:schemeClr val="tx2"/>
              </a:solidFill>
              <a:latin typeface="Montserrat" pitchFamily="2" charset="77"/>
            </a:rPr>
            <a:t>Teşvik veya övgü</a:t>
          </a:r>
          <a:endParaRPr lang="en-GB" sz="2800" b="0" dirty="0">
            <a:solidFill>
              <a:schemeClr val="tx2"/>
            </a:solidFill>
            <a:latin typeface="Montserrat" pitchFamily="2" charset="77"/>
          </a:endParaRPr>
        </a:p>
      </dgm:t>
    </dgm:pt>
    <dgm:pt modelId="{4BF93D68-536F-194B-9642-EF9660DA7DFF}" type="parTrans" cxnId="{5F600B00-05DD-3C49-8B62-4952799B0BBC}">
      <dgm:prSet/>
      <dgm:spPr/>
      <dgm:t>
        <a:bodyPr/>
        <a:lstStyle/>
        <a:p>
          <a:endParaRPr lang="en-GB"/>
        </a:p>
      </dgm:t>
    </dgm:pt>
    <dgm:pt modelId="{7CF4EF38-1C1B-6347-80B5-9F0DC93408E1}" type="sibTrans" cxnId="{5F600B00-05DD-3C49-8B62-4952799B0BBC}">
      <dgm:prSet/>
      <dgm:spPr/>
      <dgm:t>
        <a:bodyPr/>
        <a:lstStyle/>
        <a:p>
          <a:endParaRPr lang="en-GB"/>
        </a:p>
      </dgm:t>
    </dgm:pt>
    <dgm:pt modelId="{0E3243FC-4985-974D-B9EE-1988BAC3E86F}">
      <dgm:prSet/>
      <dgm:spPr/>
      <dgm:t>
        <a:bodyPr/>
        <a:lstStyle/>
        <a:p>
          <a:r>
            <a:rPr lang="tr-T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İnsanların neleri takdir ettiğini ve devam ettirilmesi gerektiğini vurgulayan olumlu geri bildirimler</a:t>
          </a:r>
          <a:endParaRPr lang="en-GB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325786E-BA84-F447-BC0F-6450324EC22B}" type="parTrans" cxnId="{F32547C9-181C-D04B-A184-9BABCA7C92C3}">
      <dgm:prSet/>
      <dgm:spPr/>
      <dgm:t>
        <a:bodyPr/>
        <a:lstStyle/>
        <a:p>
          <a:endParaRPr lang="en-GB"/>
        </a:p>
      </dgm:t>
    </dgm:pt>
    <dgm:pt modelId="{225E78FE-B636-5B48-A07A-380C28819057}" type="sibTrans" cxnId="{F32547C9-181C-D04B-A184-9BABCA7C92C3}">
      <dgm:prSet/>
      <dgm:spPr/>
      <dgm:t>
        <a:bodyPr/>
        <a:lstStyle/>
        <a:p>
          <a:endParaRPr lang="en-GB"/>
        </a:p>
      </dgm:t>
    </dgm:pt>
    <dgm:pt modelId="{FCB2CE9B-878A-8549-87EB-9171A79DDAA0}">
      <dgm:prSet/>
      <dgm:spPr/>
      <dgm:t>
        <a:bodyPr/>
        <a:lstStyle/>
        <a:p>
          <a:pPr>
            <a:buNone/>
          </a:pPr>
          <a:r>
            <a:rPr lang="tr-TR" i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rPr>
            <a:t>Radyo programlarınızdan gerçekten keyif alıyoruz.</a:t>
          </a:r>
          <a:endParaRPr lang="en-GB" i="1" dirty="0">
            <a:solidFill>
              <a:schemeClr val="accent3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53A6334-91F7-DD40-B37B-9E596F3DA625}" type="parTrans" cxnId="{A0A2B6B4-848D-C44D-BC77-6E64E4F5454F}">
      <dgm:prSet/>
      <dgm:spPr/>
      <dgm:t>
        <a:bodyPr/>
        <a:lstStyle/>
        <a:p>
          <a:endParaRPr lang="en-GB"/>
        </a:p>
      </dgm:t>
    </dgm:pt>
    <dgm:pt modelId="{65AE485A-E7F6-834C-A35E-7B7C11F6D170}" type="sibTrans" cxnId="{A0A2B6B4-848D-C44D-BC77-6E64E4F5454F}">
      <dgm:prSet/>
      <dgm:spPr/>
      <dgm:t>
        <a:bodyPr/>
        <a:lstStyle/>
        <a:p>
          <a:endParaRPr lang="en-GB"/>
        </a:p>
      </dgm:t>
    </dgm:pt>
    <dgm:pt modelId="{D88A2EEA-BF25-C941-96A9-160ED3F5E717}" type="pres">
      <dgm:prSet presAssocID="{AC63F422-C8DB-3D47-A696-B92FD4325CB5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D6F92B50-9FB7-3841-B4E3-B9177D6753D0}" type="pres">
      <dgm:prSet presAssocID="{279636D1-3A8B-B740-B4C4-32702D2C13A5}" presName="horFlow" presStyleCnt="0"/>
      <dgm:spPr/>
    </dgm:pt>
    <dgm:pt modelId="{82E15733-F319-224E-8F8D-57BD86484900}" type="pres">
      <dgm:prSet presAssocID="{279636D1-3A8B-B740-B4C4-32702D2C13A5}" presName="bigChev" presStyleLbl="node1" presStyleIdx="0" presStyleCnt="5" custScaleX="139278" custLinFactX="-59699" custLinFactNeighborX="-100000" custLinFactNeighborY="-24"/>
      <dgm:spPr/>
    </dgm:pt>
    <dgm:pt modelId="{697FE0E9-3CE9-304E-B5E7-E780E1B20AF0}" type="pres">
      <dgm:prSet presAssocID="{88FC7CE5-2405-8F41-A490-BA35663474D4}" presName="parTrans" presStyleCnt="0"/>
      <dgm:spPr/>
    </dgm:pt>
    <dgm:pt modelId="{005DFE7A-A39D-E446-A4E9-8DBD57C143D4}" type="pres">
      <dgm:prSet presAssocID="{ABED0BAC-04A9-A147-8714-FF4C8A8C283B}" presName="node" presStyleLbl="alignAccFollowNode1" presStyleIdx="0" presStyleCnt="10" custScaleX="256185" custLinFactX="-37623" custLinFactNeighborX="-100000" custLinFactNeighborY="-1349">
        <dgm:presLayoutVars>
          <dgm:bulletEnabled val="1"/>
        </dgm:presLayoutVars>
      </dgm:prSet>
      <dgm:spPr/>
    </dgm:pt>
    <dgm:pt modelId="{D4FF08DA-B379-9A41-990D-D33573F84D69}" type="pres">
      <dgm:prSet presAssocID="{FD4086A8-A6F0-2049-B19C-52C1AD8C45F3}" presName="sibTrans" presStyleCnt="0"/>
      <dgm:spPr/>
    </dgm:pt>
    <dgm:pt modelId="{D922B84B-6C25-7C43-9081-B920BC1777F6}" type="pres">
      <dgm:prSet presAssocID="{523ABD5B-BE47-F846-B7E5-B52E2741354D}" presName="node" presStyleLbl="alignAccFollowNode1" presStyleIdx="1" presStyleCnt="10" custScaleX="161349" custLinFactX="-37047" custLinFactNeighborX="-100000" custLinFactNeighborY="-2">
        <dgm:presLayoutVars>
          <dgm:bulletEnabled val="1"/>
        </dgm:presLayoutVars>
      </dgm:prSet>
      <dgm:spPr/>
    </dgm:pt>
    <dgm:pt modelId="{C59210A8-D45F-EE44-B1AF-603FD109C70D}" type="pres">
      <dgm:prSet presAssocID="{279636D1-3A8B-B740-B4C4-32702D2C13A5}" presName="vSp" presStyleCnt="0"/>
      <dgm:spPr/>
    </dgm:pt>
    <dgm:pt modelId="{62B267AB-6433-A347-A9D4-26536E458DD4}" type="pres">
      <dgm:prSet presAssocID="{3A8BC244-9C2A-4D48-BEF5-DF49271CC6D7}" presName="horFlow" presStyleCnt="0"/>
      <dgm:spPr/>
    </dgm:pt>
    <dgm:pt modelId="{627D582E-774D-C845-BE7B-3B71769564F0}" type="pres">
      <dgm:prSet presAssocID="{3A8BC244-9C2A-4D48-BEF5-DF49271CC6D7}" presName="bigChev" presStyleLbl="node1" presStyleIdx="1" presStyleCnt="5" custScaleX="139278" custLinFactX="-59699" custLinFactNeighborX="-100000" custLinFactNeighborY="-2341"/>
      <dgm:spPr/>
    </dgm:pt>
    <dgm:pt modelId="{94A2990C-F445-C046-8AAF-F8535C0E52FE}" type="pres">
      <dgm:prSet presAssocID="{5A667B60-3058-2B40-8049-E1396DB2F2E4}" presName="parTrans" presStyleCnt="0"/>
      <dgm:spPr/>
    </dgm:pt>
    <dgm:pt modelId="{1027B1CA-92E1-794F-A6DD-0862358324D3}" type="pres">
      <dgm:prSet presAssocID="{FD0766AB-1296-284E-B9F3-01FAD2A4865A}" presName="node" presStyleLbl="alignAccFollowNode1" presStyleIdx="2" presStyleCnt="10" custScaleX="256185" custLinFactX="-37623" custLinFactNeighborX="-100000" custLinFactNeighborY="-2769">
        <dgm:presLayoutVars>
          <dgm:bulletEnabled val="1"/>
        </dgm:presLayoutVars>
      </dgm:prSet>
      <dgm:spPr/>
    </dgm:pt>
    <dgm:pt modelId="{D1BFA706-0BD8-2C45-9811-2765182E300E}" type="pres">
      <dgm:prSet presAssocID="{80E0B04B-8B44-F443-979F-881989D62143}" presName="sibTrans" presStyleCnt="0"/>
      <dgm:spPr/>
    </dgm:pt>
    <dgm:pt modelId="{197BFE24-6566-894A-9BA4-994A8CBC3593}" type="pres">
      <dgm:prSet presAssocID="{6D3217FD-33B1-8840-8273-AE021DFA9E25}" presName="node" presStyleLbl="alignAccFollowNode1" presStyleIdx="3" presStyleCnt="10" custScaleX="161349" custLinFactX="-37047" custLinFactNeighborX="-100000" custLinFactNeighborY="-1422">
        <dgm:presLayoutVars>
          <dgm:bulletEnabled val="1"/>
        </dgm:presLayoutVars>
      </dgm:prSet>
      <dgm:spPr/>
    </dgm:pt>
    <dgm:pt modelId="{782A47EC-4986-C140-98DA-5D729E7747E3}" type="pres">
      <dgm:prSet presAssocID="{3A8BC244-9C2A-4D48-BEF5-DF49271CC6D7}" presName="vSp" presStyleCnt="0"/>
      <dgm:spPr/>
    </dgm:pt>
    <dgm:pt modelId="{C04379AC-3B10-C245-A015-05F3CF4142E7}" type="pres">
      <dgm:prSet presAssocID="{9C627F76-45A5-3747-8552-D3B5E6049095}" presName="horFlow" presStyleCnt="0"/>
      <dgm:spPr/>
    </dgm:pt>
    <dgm:pt modelId="{C5D6E5D6-C5F0-E941-85F5-164EBC2EB43D}" type="pres">
      <dgm:prSet presAssocID="{9C627F76-45A5-3747-8552-D3B5E6049095}" presName="bigChev" presStyleLbl="node1" presStyleIdx="2" presStyleCnt="5" custScaleX="139278" custLinFactX="-59699" custLinFactNeighborX="-100000" custLinFactNeighborY="-2341"/>
      <dgm:spPr/>
    </dgm:pt>
    <dgm:pt modelId="{D36EF138-14EE-B84C-84E3-5A2DF63FD4A4}" type="pres">
      <dgm:prSet presAssocID="{3E06BECB-8259-1E4E-8A15-0EC41A67ED13}" presName="parTrans" presStyleCnt="0"/>
      <dgm:spPr/>
    </dgm:pt>
    <dgm:pt modelId="{95E4BFAA-0D1C-4D43-931C-C5DA9BF14EEE}" type="pres">
      <dgm:prSet presAssocID="{DB006D25-C099-E54B-9C42-6269BC6CCDC4}" presName="node" presStyleLbl="alignAccFollowNode1" presStyleIdx="4" presStyleCnt="10" custScaleX="256185" custLinFactX="-37623" custLinFactNeighborX="-100000" custLinFactNeighborY="-2769">
        <dgm:presLayoutVars>
          <dgm:bulletEnabled val="1"/>
        </dgm:presLayoutVars>
      </dgm:prSet>
      <dgm:spPr/>
    </dgm:pt>
    <dgm:pt modelId="{28B738D3-74F1-3D48-A384-A22D0BC8E947}" type="pres">
      <dgm:prSet presAssocID="{2A103404-D4C5-114C-84CF-A53A932D9EE0}" presName="sibTrans" presStyleCnt="0"/>
      <dgm:spPr/>
    </dgm:pt>
    <dgm:pt modelId="{4B4D1C6D-FE33-F841-BE2A-A5D7C7A68870}" type="pres">
      <dgm:prSet presAssocID="{5F779A5F-B3EA-0C48-92F8-928054FDB827}" presName="node" presStyleLbl="alignAccFollowNode1" presStyleIdx="5" presStyleCnt="10" custScaleX="161349" custLinFactX="-37047" custLinFactNeighborX="-100000" custLinFactNeighborY="-1422">
        <dgm:presLayoutVars>
          <dgm:bulletEnabled val="1"/>
        </dgm:presLayoutVars>
      </dgm:prSet>
      <dgm:spPr/>
    </dgm:pt>
    <dgm:pt modelId="{18D31FA9-ECA1-6F4F-A76A-BBC476473191}" type="pres">
      <dgm:prSet presAssocID="{9C627F76-45A5-3747-8552-D3B5E6049095}" presName="vSp" presStyleCnt="0"/>
      <dgm:spPr/>
    </dgm:pt>
    <dgm:pt modelId="{8E38AC13-92F0-D744-B123-E72B340337A6}" type="pres">
      <dgm:prSet presAssocID="{354831D0-E52F-C244-90D9-65FB31D7F179}" presName="horFlow" presStyleCnt="0"/>
      <dgm:spPr/>
    </dgm:pt>
    <dgm:pt modelId="{884D44E7-1F87-5B4C-9B91-58DCB8FB7D0E}" type="pres">
      <dgm:prSet presAssocID="{354831D0-E52F-C244-90D9-65FB31D7F179}" presName="bigChev" presStyleLbl="node1" presStyleIdx="3" presStyleCnt="5" custScaleX="139278" custLinFactX="-59699" custLinFactNeighborX="-100000" custLinFactNeighborY="-2341"/>
      <dgm:spPr/>
    </dgm:pt>
    <dgm:pt modelId="{B41D2324-68A7-F34C-8EE9-78E755B6E050}" type="pres">
      <dgm:prSet presAssocID="{4D02249E-B55B-954B-BEAC-298EFAFC460E}" presName="parTrans" presStyleCnt="0"/>
      <dgm:spPr/>
    </dgm:pt>
    <dgm:pt modelId="{65F5BF0F-60A1-CE42-AE5C-1466B8167406}" type="pres">
      <dgm:prSet presAssocID="{B3C0DB5A-2DEA-A44D-A817-7E7DE8FC8FA7}" presName="node" presStyleLbl="alignAccFollowNode1" presStyleIdx="6" presStyleCnt="10" custScaleX="256185" custLinFactX="-37623" custLinFactNeighborX="-100000" custLinFactNeighborY="-2769">
        <dgm:presLayoutVars>
          <dgm:bulletEnabled val="1"/>
        </dgm:presLayoutVars>
      </dgm:prSet>
      <dgm:spPr/>
    </dgm:pt>
    <dgm:pt modelId="{126456A9-B9FB-AB40-A5C6-020570A5ADB5}" type="pres">
      <dgm:prSet presAssocID="{CB84393F-BAE6-CA42-948A-E450E3D1BAE8}" presName="sibTrans" presStyleCnt="0"/>
      <dgm:spPr/>
    </dgm:pt>
    <dgm:pt modelId="{87426196-BA8B-1C4B-93E2-C6733CCB7DF7}" type="pres">
      <dgm:prSet presAssocID="{909AEE27-25C7-D143-9CA8-D0264E5C6C89}" presName="node" presStyleLbl="alignAccFollowNode1" presStyleIdx="7" presStyleCnt="10" custScaleX="161349" custLinFactX="-37047" custLinFactNeighborX="-100000" custLinFactNeighborY="-1422">
        <dgm:presLayoutVars>
          <dgm:bulletEnabled val="1"/>
        </dgm:presLayoutVars>
      </dgm:prSet>
      <dgm:spPr/>
    </dgm:pt>
    <dgm:pt modelId="{02150FF4-6D3F-F243-A0AD-527117BDFA64}" type="pres">
      <dgm:prSet presAssocID="{354831D0-E52F-C244-90D9-65FB31D7F179}" presName="vSp" presStyleCnt="0"/>
      <dgm:spPr/>
    </dgm:pt>
    <dgm:pt modelId="{BE87ECD2-B240-7349-A73C-BAB40EB4DBE6}" type="pres">
      <dgm:prSet presAssocID="{1F7EECF4-DE52-894E-9412-DF66FACC186E}" presName="horFlow" presStyleCnt="0"/>
      <dgm:spPr/>
    </dgm:pt>
    <dgm:pt modelId="{CCCDAE01-BF5E-824C-BD8E-E474B18F8D0B}" type="pres">
      <dgm:prSet presAssocID="{1F7EECF4-DE52-894E-9412-DF66FACC186E}" presName="bigChev" presStyleLbl="node1" presStyleIdx="4" presStyleCnt="5" custScaleX="139278" custLinFactX="-59699" custLinFactNeighborX="-100000" custLinFactNeighborY="-2341"/>
      <dgm:spPr/>
    </dgm:pt>
    <dgm:pt modelId="{B536538A-ED66-3949-B065-9E56415CE4FA}" type="pres">
      <dgm:prSet presAssocID="{4325786E-BA84-F447-BC0F-6450324EC22B}" presName="parTrans" presStyleCnt="0"/>
      <dgm:spPr/>
    </dgm:pt>
    <dgm:pt modelId="{A444DC44-27CE-D847-B77A-41889B080212}" type="pres">
      <dgm:prSet presAssocID="{0E3243FC-4985-974D-B9EE-1988BAC3E86F}" presName="node" presStyleLbl="alignAccFollowNode1" presStyleIdx="8" presStyleCnt="10" custScaleX="256185" custLinFactX="-37623" custLinFactNeighborX="-100000" custLinFactNeighborY="-2769">
        <dgm:presLayoutVars>
          <dgm:bulletEnabled val="1"/>
        </dgm:presLayoutVars>
      </dgm:prSet>
      <dgm:spPr/>
    </dgm:pt>
    <dgm:pt modelId="{D181A4DE-C3B2-4645-94CC-8F69BA141DF6}" type="pres">
      <dgm:prSet presAssocID="{225E78FE-B636-5B48-A07A-380C28819057}" presName="sibTrans" presStyleCnt="0"/>
      <dgm:spPr/>
    </dgm:pt>
    <dgm:pt modelId="{272535F3-C020-E748-9E5B-3863A9A09D06}" type="pres">
      <dgm:prSet presAssocID="{FCB2CE9B-878A-8549-87EB-9171A79DDAA0}" presName="node" presStyleLbl="alignAccFollowNode1" presStyleIdx="9" presStyleCnt="10" custScaleX="161349" custLinFactX="-37047" custLinFactNeighborX="-100000" custLinFactNeighborY="-1422">
        <dgm:presLayoutVars>
          <dgm:bulletEnabled val="1"/>
        </dgm:presLayoutVars>
      </dgm:prSet>
      <dgm:spPr/>
    </dgm:pt>
  </dgm:ptLst>
  <dgm:cxnLst>
    <dgm:cxn modelId="{5F600B00-05DD-3C49-8B62-4952799B0BBC}" srcId="{AC63F422-C8DB-3D47-A696-B92FD4325CB5}" destId="{1F7EECF4-DE52-894E-9412-DF66FACC186E}" srcOrd="4" destOrd="0" parTransId="{4BF93D68-536F-194B-9642-EF9660DA7DFF}" sibTransId="{7CF4EF38-1C1B-6347-80B5-9F0DC93408E1}"/>
    <dgm:cxn modelId="{6FE2D806-6FC2-5A4C-A72F-421AE047BB8F}" type="presOf" srcId="{FCB2CE9B-878A-8549-87EB-9171A79DDAA0}" destId="{272535F3-C020-E748-9E5B-3863A9A09D06}" srcOrd="0" destOrd="0" presId="urn:microsoft.com/office/officeart/2005/8/layout/lProcess3"/>
    <dgm:cxn modelId="{1DD6F313-7454-8743-BE3C-E06CC4059AAA}" type="presOf" srcId="{5F779A5F-B3EA-0C48-92F8-928054FDB827}" destId="{4B4D1C6D-FE33-F841-BE2A-A5D7C7A68870}" srcOrd="0" destOrd="0" presId="urn:microsoft.com/office/officeart/2005/8/layout/lProcess3"/>
    <dgm:cxn modelId="{3466D218-50FE-F54E-ABA6-2CCC9A5899F9}" srcId="{9C627F76-45A5-3747-8552-D3B5E6049095}" destId="{5F779A5F-B3EA-0C48-92F8-928054FDB827}" srcOrd="1" destOrd="0" parTransId="{C3380B81-DBF9-E441-8B21-DE4F61A18F2E}" sibTransId="{4AB396E7-99C1-234C-91E9-72277D2DEFDA}"/>
    <dgm:cxn modelId="{B2439862-3F19-5C45-A735-CB09A88B6390}" srcId="{279636D1-3A8B-B740-B4C4-32702D2C13A5}" destId="{523ABD5B-BE47-F846-B7E5-B52E2741354D}" srcOrd="1" destOrd="0" parTransId="{836931CF-9E4B-1342-B90D-22C0AB2865A7}" sibTransId="{079FBB08-25DA-CA4D-90BE-13E947322012}"/>
    <dgm:cxn modelId="{2C48474A-3B65-D84E-A466-696BC86B543F}" type="presOf" srcId="{279636D1-3A8B-B740-B4C4-32702D2C13A5}" destId="{82E15733-F319-224E-8F8D-57BD86484900}" srcOrd="0" destOrd="0" presId="urn:microsoft.com/office/officeart/2005/8/layout/lProcess3"/>
    <dgm:cxn modelId="{D6F5046D-455B-9E48-A875-D504CF900DAB}" srcId="{9C627F76-45A5-3747-8552-D3B5E6049095}" destId="{DB006D25-C099-E54B-9C42-6269BC6CCDC4}" srcOrd="0" destOrd="0" parTransId="{3E06BECB-8259-1E4E-8A15-0EC41A67ED13}" sibTransId="{2A103404-D4C5-114C-84CF-A53A932D9EE0}"/>
    <dgm:cxn modelId="{3C2EF86E-BFFD-F54B-9574-DC97C6015E01}" type="presOf" srcId="{9C627F76-45A5-3747-8552-D3B5E6049095}" destId="{C5D6E5D6-C5F0-E941-85F5-164EBC2EB43D}" srcOrd="0" destOrd="0" presId="urn:microsoft.com/office/officeart/2005/8/layout/lProcess3"/>
    <dgm:cxn modelId="{7941C355-5AA9-8140-BBE9-D6E167CD0B35}" type="presOf" srcId="{3A8BC244-9C2A-4D48-BEF5-DF49271CC6D7}" destId="{627D582E-774D-C845-BE7B-3B71769564F0}" srcOrd="0" destOrd="0" presId="urn:microsoft.com/office/officeart/2005/8/layout/lProcess3"/>
    <dgm:cxn modelId="{ACBA445A-6BD9-F847-94CC-3BF52963EC28}" srcId="{3A8BC244-9C2A-4D48-BEF5-DF49271CC6D7}" destId="{6D3217FD-33B1-8840-8273-AE021DFA9E25}" srcOrd="1" destOrd="0" parTransId="{815FEEE0-FD12-A249-A18E-FD66CE6FC680}" sibTransId="{F6682CA8-28AB-BD44-B796-60D1A643B3B2}"/>
    <dgm:cxn modelId="{8DBD9B8C-7BAE-FE42-BA6C-2205313DA1A8}" type="presOf" srcId="{6D3217FD-33B1-8840-8273-AE021DFA9E25}" destId="{197BFE24-6566-894A-9BA4-994A8CBC3593}" srcOrd="0" destOrd="0" presId="urn:microsoft.com/office/officeart/2005/8/layout/lProcess3"/>
    <dgm:cxn modelId="{4690A79B-68E6-3045-A3B1-DB473D01BEA8}" srcId="{279636D1-3A8B-B740-B4C4-32702D2C13A5}" destId="{ABED0BAC-04A9-A147-8714-FF4C8A8C283B}" srcOrd="0" destOrd="0" parTransId="{88FC7CE5-2405-8F41-A490-BA35663474D4}" sibTransId="{FD4086A8-A6F0-2049-B19C-52C1AD8C45F3}"/>
    <dgm:cxn modelId="{72FCEA9E-2DCC-4644-A336-27941BCCFE05}" srcId="{354831D0-E52F-C244-90D9-65FB31D7F179}" destId="{909AEE27-25C7-D143-9CA8-D0264E5C6C89}" srcOrd="1" destOrd="0" parTransId="{99F10156-FB8C-C441-85DD-F3E100719D29}" sibTransId="{9052DD35-9EC5-9F4C-A949-CBBBF678E8D4}"/>
    <dgm:cxn modelId="{116B20A3-793E-D14B-B335-23F1C3AA6313}" srcId="{AC63F422-C8DB-3D47-A696-B92FD4325CB5}" destId="{354831D0-E52F-C244-90D9-65FB31D7F179}" srcOrd="3" destOrd="0" parTransId="{FC2B7691-FFFD-C447-A5CF-5ADB64ECC256}" sibTransId="{731C77BC-0382-694E-A6AE-71FAAE06DD43}"/>
    <dgm:cxn modelId="{3AA30BA6-2735-AA48-BAA4-3F160C9FEF66}" type="presOf" srcId="{354831D0-E52F-C244-90D9-65FB31D7F179}" destId="{884D44E7-1F87-5B4C-9B91-58DCB8FB7D0E}" srcOrd="0" destOrd="0" presId="urn:microsoft.com/office/officeart/2005/8/layout/lProcess3"/>
    <dgm:cxn modelId="{2EAFEBA9-5FBB-A343-8188-624B4407716A}" srcId="{3A8BC244-9C2A-4D48-BEF5-DF49271CC6D7}" destId="{FD0766AB-1296-284E-B9F3-01FAD2A4865A}" srcOrd="0" destOrd="0" parTransId="{5A667B60-3058-2B40-8049-E1396DB2F2E4}" sibTransId="{80E0B04B-8B44-F443-979F-881989D62143}"/>
    <dgm:cxn modelId="{8E66CFAA-AE18-484B-A69F-3CA7FE803A40}" type="presOf" srcId="{B3C0DB5A-2DEA-A44D-A817-7E7DE8FC8FA7}" destId="{65F5BF0F-60A1-CE42-AE5C-1466B8167406}" srcOrd="0" destOrd="0" presId="urn:microsoft.com/office/officeart/2005/8/layout/lProcess3"/>
    <dgm:cxn modelId="{4ED019B2-582D-0447-B4B6-149E0E87F032}" type="presOf" srcId="{AC63F422-C8DB-3D47-A696-B92FD4325CB5}" destId="{D88A2EEA-BF25-C941-96A9-160ED3F5E717}" srcOrd="0" destOrd="0" presId="urn:microsoft.com/office/officeart/2005/8/layout/lProcess3"/>
    <dgm:cxn modelId="{84E3EBB2-0CB0-7145-BDFA-8680F3AAFD39}" srcId="{AC63F422-C8DB-3D47-A696-B92FD4325CB5}" destId="{9C627F76-45A5-3747-8552-D3B5E6049095}" srcOrd="2" destOrd="0" parTransId="{E93746F4-6685-5F43-BD7E-319E3F723560}" sibTransId="{92B5F288-AB9F-864C-BB78-27D491F61680}"/>
    <dgm:cxn modelId="{8172DBB3-E351-B441-987B-688CE7F141B7}" srcId="{354831D0-E52F-C244-90D9-65FB31D7F179}" destId="{B3C0DB5A-2DEA-A44D-A817-7E7DE8FC8FA7}" srcOrd="0" destOrd="0" parTransId="{4D02249E-B55B-954B-BEAC-298EFAFC460E}" sibTransId="{CB84393F-BAE6-CA42-948A-E450E3D1BAE8}"/>
    <dgm:cxn modelId="{A0A2B6B4-848D-C44D-BC77-6E64E4F5454F}" srcId="{1F7EECF4-DE52-894E-9412-DF66FACC186E}" destId="{FCB2CE9B-878A-8549-87EB-9171A79DDAA0}" srcOrd="1" destOrd="0" parTransId="{553A6334-91F7-DD40-B37B-9E596F3DA625}" sibTransId="{65AE485A-E7F6-834C-A35E-7B7C11F6D170}"/>
    <dgm:cxn modelId="{DF040AB9-445C-FD48-AAE6-5D13397DCB3F}" type="presOf" srcId="{909AEE27-25C7-D143-9CA8-D0264E5C6C89}" destId="{87426196-BA8B-1C4B-93E2-C6733CCB7DF7}" srcOrd="0" destOrd="0" presId="urn:microsoft.com/office/officeart/2005/8/layout/lProcess3"/>
    <dgm:cxn modelId="{5C94AEBC-D32B-4A4D-90CC-6196B792FF79}" srcId="{AC63F422-C8DB-3D47-A696-B92FD4325CB5}" destId="{279636D1-3A8B-B740-B4C4-32702D2C13A5}" srcOrd="0" destOrd="0" parTransId="{22F38ACF-086D-7A4B-BD81-F6666271E00B}" sibTransId="{034DB3F4-D71A-474B-8C51-F5AFE97A8A69}"/>
    <dgm:cxn modelId="{CA2847BE-F041-A845-BF72-57DAE6DF105F}" type="presOf" srcId="{0E3243FC-4985-974D-B9EE-1988BAC3E86F}" destId="{A444DC44-27CE-D847-B77A-41889B080212}" srcOrd="0" destOrd="0" presId="urn:microsoft.com/office/officeart/2005/8/layout/lProcess3"/>
    <dgm:cxn modelId="{F32547C9-181C-D04B-A184-9BABCA7C92C3}" srcId="{1F7EECF4-DE52-894E-9412-DF66FACC186E}" destId="{0E3243FC-4985-974D-B9EE-1988BAC3E86F}" srcOrd="0" destOrd="0" parTransId="{4325786E-BA84-F447-BC0F-6450324EC22B}" sibTransId="{225E78FE-B636-5B48-A07A-380C28819057}"/>
    <dgm:cxn modelId="{4331DFD6-E71B-BA4B-A586-6C542E550ECB}" srcId="{AC63F422-C8DB-3D47-A696-B92FD4325CB5}" destId="{3A8BC244-9C2A-4D48-BEF5-DF49271CC6D7}" srcOrd="1" destOrd="0" parTransId="{DBC6EA48-0E1B-4045-A0C4-CE2914075333}" sibTransId="{7AEC7AFE-D5DC-B748-B360-EF972D7117CD}"/>
    <dgm:cxn modelId="{E0D67DE1-4B7E-8F41-94A9-5263373A8E11}" type="presOf" srcId="{ABED0BAC-04A9-A147-8714-FF4C8A8C283B}" destId="{005DFE7A-A39D-E446-A4E9-8DBD57C143D4}" srcOrd="0" destOrd="0" presId="urn:microsoft.com/office/officeart/2005/8/layout/lProcess3"/>
    <dgm:cxn modelId="{9E26E8E8-EE54-1848-90E4-25F8B1ECBA21}" type="presOf" srcId="{DB006D25-C099-E54B-9C42-6269BC6CCDC4}" destId="{95E4BFAA-0D1C-4D43-931C-C5DA9BF14EEE}" srcOrd="0" destOrd="0" presId="urn:microsoft.com/office/officeart/2005/8/layout/lProcess3"/>
    <dgm:cxn modelId="{8B76B7EA-A183-A34D-9348-2C40F8CECE82}" type="presOf" srcId="{1F7EECF4-DE52-894E-9412-DF66FACC186E}" destId="{CCCDAE01-BF5E-824C-BD8E-E474B18F8D0B}" srcOrd="0" destOrd="0" presId="urn:microsoft.com/office/officeart/2005/8/layout/lProcess3"/>
    <dgm:cxn modelId="{72CB40FB-4CEC-8847-8AB6-547BF45B0DBE}" type="presOf" srcId="{523ABD5B-BE47-F846-B7E5-B52E2741354D}" destId="{D922B84B-6C25-7C43-9081-B920BC1777F6}" srcOrd="0" destOrd="0" presId="urn:microsoft.com/office/officeart/2005/8/layout/lProcess3"/>
    <dgm:cxn modelId="{5E3314FF-58F5-B44E-B9CF-81D9A4EB7ACE}" type="presOf" srcId="{FD0766AB-1296-284E-B9F3-01FAD2A4865A}" destId="{1027B1CA-92E1-794F-A6DD-0862358324D3}" srcOrd="0" destOrd="0" presId="urn:microsoft.com/office/officeart/2005/8/layout/lProcess3"/>
    <dgm:cxn modelId="{DCFA74FC-13A4-954A-89B0-DE8B5B348FF9}" type="presParOf" srcId="{D88A2EEA-BF25-C941-96A9-160ED3F5E717}" destId="{D6F92B50-9FB7-3841-B4E3-B9177D6753D0}" srcOrd="0" destOrd="0" presId="urn:microsoft.com/office/officeart/2005/8/layout/lProcess3"/>
    <dgm:cxn modelId="{5E058545-EDA8-9346-A586-35D56C121112}" type="presParOf" srcId="{D6F92B50-9FB7-3841-B4E3-B9177D6753D0}" destId="{82E15733-F319-224E-8F8D-57BD86484900}" srcOrd="0" destOrd="0" presId="urn:microsoft.com/office/officeart/2005/8/layout/lProcess3"/>
    <dgm:cxn modelId="{62348B2C-B3C9-F34C-85B5-EAEA769B058B}" type="presParOf" srcId="{D6F92B50-9FB7-3841-B4E3-B9177D6753D0}" destId="{697FE0E9-3CE9-304E-B5E7-E780E1B20AF0}" srcOrd="1" destOrd="0" presId="urn:microsoft.com/office/officeart/2005/8/layout/lProcess3"/>
    <dgm:cxn modelId="{5C923D60-3C0B-E24D-9D57-B4961CE81133}" type="presParOf" srcId="{D6F92B50-9FB7-3841-B4E3-B9177D6753D0}" destId="{005DFE7A-A39D-E446-A4E9-8DBD57C143D4}" srcOrd="2" destOrd="0" presId="urn:microsoft.com/office/officeart/2005/8/layout/lProcess3"/>
    <dgm:cxn modelId="{3BD03B63-6BCF-784D-A2A6-22E4A4B3FCD4}" type="presParOf" srcId="{D6F92B50-9FB7-3841-B4E3-B9177D6753D0}" destId="{D4FF08DA-B379-9A41-990D-D33573F84D69}" srcOrd="3" destOrd="0" presId="urn:microsoft.com/office/officeart/2005/8/layout/lProcess3"/>
    <dgm:cxn modelId="{6853E9C4-253D-C849-AD2B-29B3E0C0ED04}" type="presParOf" srcId="{D6F92B50-9FB7-3841-B4E3-B9177D6753D0}" destId="{D922B84B-6C25-7C43-9081-B920BC1777F6}" srcOrd="4" destOrd="0" presId="urn:microsoft.com/office/officeart/2005/8/layout/lProcess3"/>
    <dgm:cxn modelId="{74BEFA5B-1B87-6B43-AACC-B28738B3518A}" type="presParOf" srcId="{D88A2EEA-BF25-C941-96A9-160ED3F5E717}" destId="{C59210A8-D45F-EE44-B1AF-603FD109C70D}" srcOrd="1" destOrd="0" presId="urn:microsoft.com/office/officeart/2005/8/layout/lProcess3"/>
    <dgm:cxn modelId="{8BA9DA94-21A1-DB48-9711-DF146B7CA2AA}" type="presParOf" srcId="{D88A2EEA-BF25-C941-96A9-160ED3F5E717}" destId="{62B267AB-6433-A347-A9D4-26536E458DD4}" srcOrd="2" destOrd="0" presId="urn:microsoft.com/office/officeart/2005/8/layout/lProcess3"/>
    <dgm:cxn modelId="{BED0714C-2842-4C45-BC22-4D7DD1F5EADC}" type="presParOf" srcId="{62B267AB-6433-A347-A9D4-26536E458DD4}" destId="{627D582E-774D-C845-BE7B-3B71769564F0}" srcOrd="0" destOrd="0" presId="urn:microsoft.com/office/officeart/2005/8/layout/lProcess3"/>
    <dgm:cxn modelId="{504B3FA8-482A-FC4C-916D-5F5E9A78C404}" type="presParOf" srcId="{62B267AB-6433-A347-A9D4-26536E458DD4}" destId="{94A2990C-F445-C046-8AAF-F8535C0E52FE}" srcOrd="1" destOrd="0" presId="urn:microsoft.com/office/officeart/2005/8/layout/lProcess3"/>
    <dgm:cxn modelId="{EBAE3837-7ABC-6F46-A07A-23E4517E9155}" type="presParOf" srcId="{62B267AB-6433-A347-A9D4-26536E458DD4}" destId="{1027B1CA-92E1-794F-A6DD-0862358324D3}" srcOrd="2" destOrd="0" presId="urn:microsoft.com/office/officeart/2005/8/layout/lProcess3"/>
    <dgm:cxn modelId="{8826F867-F40C-0A40-934A-EB125FDDB05A}" type="presParOf" srcId="{62B267AB-6433-A347-A9D4-26536E458DD4}" destId="{D1BFA706-0BD8-2C45-9811-2765182E300E}" srcOrd="3" destOrd="0" presId="urn:microsoft.com/office/officeart/2005/8/layout/lProcess3"/>
    <dgm:cxn modelId="{76444CC7-E18C-D34F-9006-B8F862226BF0}" type="presParOf" srcId="{62B267AB-6433-A347-A9D4-26536E458DD4}" destId="{197BFE24-6566-894A-9BA4-994A8CBC3593}" srcOrd="4" destOrd="0" presId="urn:microsoft.com/office/officeart/2005/8/layout/lProcess3"/>
    <dgm:cxn modelId="{6F021271-DACC-DB4F-8F2A-6E957F4DE285}" type="presParOf" srcId="{D88A2EEA-BF25-C941-96A9-160ED3F5E717}" destId="{782A47EC-4986-C140-98DA-5D729E7747E3}" srcOrd="3" destOrd="0" presId="urn:microsoft.com/office/officeart/2005/8/layout/lProcess3"/>
    <dgm:cxn modelId="{01A0089A-6D42-BB4C-A08A-78497C281698}" type="presParOf" srcId="{D88A2EEA-BF25-C941-96A9-160ED3F5E717}" destId="{C04379AC-3B10-C245-A015-05F3CF4142E7}" srcOrd="4" destOrd="0" presId="urn:microsoft.com/office/officeart/2005/8/layout/lProcess3"/>
    <dgm:cxn modelId="{23120C23-2C88-264B-835D-0C76AF44869E}" type="presParOf" srcId="{C04379AC-3B10-C245-A015-05F3CF4142E7}" destId="{C5D6E5D6-C5F0-E941-85F5-164EBC2EB43D}" srcOrd="0" destOrd="0" presId="urn:microsoft.com/office/officeart/2005/8/layout/lProcess3"/>
    <dgm:cxn modelId="{A3C80434-F8E0-5745-8943-48564F2B6B14}" type="presParOf" srcId="{C04379AC-3B10-C245-A015-05F3CF4142E7}" destId="{D36EF138-14EE-B84C-84E3-5A2DF63FD4A4}" srcOrd="1" destOrd="0" presId="urn:microsoft.com/office/officeart/2005/8/layout/lProcess3"/>
    <dgm:cxn modelId="{57954E37-F10F-9B46-889B-1FF196700CDD}" type="presParOf" srcId="{C04379AC-3B10-C245-A015-05F3CF4142E7}" destId="{95E4BFAA-0D1C-4D43-931C-C5DA9BF14EEE}" srcOrd="2" destOrd="0" presId="urn:microsoft.com/office/officeart/2005/8/layout/lProcess3"/>
    <dgm:cxn modelId="{4F712967-1296-B642-AF12-94A442AA707E}" type="presParOf" srcId="{C04379AC-3B10-C245-A015-05F3CF4142E7}" destId="{28B738D3-74F1-3D48-A384-A22D0BC8E947}" srcOrd="3" destOrd="0" presId="urn:microsoft.com/office/officeart/2005/8/layout/lProcess3"/>
    <dgm:cxn modelId="{6F9B9D47-48AD-2F49-A822-BFAB9B03A9C0}" type="presParOf" srcId="{C04379AC-3B10-C245-A015-05F3CF4142E7}" destId="{4B4D1C6D-FE33-F841-BE2A-A5D7C7A68870}" srcOrd="4" destOrd="0" presId="urn:microsoft.com/office/officeart/2005/8/layout/lProcess3"/>
    <dgm:cxn modelId="{E7BA94B8-1973-204C-B089-9DBEB33E3453}" type="presParOf" srcId="{D88A2EEA-BF25-C941-96A9-160ED3F5E717}" destId="{18D31FA9-ECA1-6F4F-A76A-BBC476473191}" srcOrd="5" destOrd="0" presId="urn:microsoft.com/office/officeart/2005/8/layout/lProcess3"/>
    <dgm:cxn modelId="{0BF1A995-8402-1847-BA48-DA1B9D95A06A}" type="presParOf" srcId="{D88A2EEA-BF25-C941-96A9-160ED3F5E717}" destId="{8E38AC13-92F0-D744-B123-E72B340337A6}" srcOrd="6" destOrd="0" presId="urn:microsoft.com/office/officeart/2005/8/layout/lProcess3"/>
    <dgm:cxn modelId="{5C80729E-A740-224F-AECB-5AC620BBF0C9}" type="presParOf" srcId="{8E38AC13-92F0-D744-B123-E72B340337A6}" destId="{884D44E7-1F87-5B4C-9B91-58DCB8FB7D0E}" srcOrd="0" destOrd="0" presId="urn:microsoft.com/office/officeart/2005/8/layout/lProcess3"/>
    <dgm:cxn modelId="{49214758-B7F8-394A-B0AC-71FE1E948294}" type="presParOf" srcId="{8E38AC13-92F0-D744-B123-E72B340337A6}" destId="{B41D2324-68A7-F34C-8EE9-78E755B6E050}" srcOrd="1" destOrd="0" presId="urn:microsoft.com/office/officeart/2005/8/layout/lProcess3"/>
    <dgm:cxn modelId="{421B45FA-F080-BD42-BDEC-9724F96AE92E}" type="presParOf" srcId="{8E38AC13-92F0-D744-B123-E72B340337A6}" destId="{65F5BF0F-60A1-CE42-AE5C-1466B8167406}" srcOrd="2" destOrd="0" presId="urn:microsoft.com/office/officeart/2005/8/layout/lProcess3"/>
    <dgm:cxn modelId="{7B882E74-35DC-9D4E-B482-F27A5420BB1E}" type="presParOf" srcId="{8E38AC13-92F0-D744-B123-E72B340337A6}" destId="{126456A9-B9FB-AB40-A5C6-020570A5ADB5}" srcOrd="3" destOrd="0" presId="urn:microsoft.com/office/officeart/2005/8/layout/lProcess3"/>
    <dgm:cxn modelId="{E7652C61-1A1C-CC40-AB14-B82E60C91987}" type="presParOf" srcId="{8E38AC13-92F0-D744-B123-E72B340337A6}" destId="{87426196-BA8B-1C4B-93E2-C6733CCB7DF7}" srcOrd="4" destOrd="0" presId="urn:microsoft.com/office/officeart/2005/8/layout/lProcess3"/>
    <dgm:cxn modelId="{222C42C5-A34A-924B-B885-1253867330BC}" type="presParOf" srcId="{D88A2EEA-BF25-C941-96A9-160ED3F5E717}" destId="{02150FF4-6D3F-F243-A0AD-527117BDFA64}" srcOrd="7" destOrd="0" presId="urn:microsoft.com/office/officeart/2005/8/layout/lProcess3"/>
    <dgm:cxn modelId="{758B12CA-286E-0E47-9829-50CD5521897B}" type="presParOf" srcId="{D88A2EEA-BF25-C941-96A9-160ED3F5E717}" destId="{BE87ECD2-B240-7349-A73C-BAB40EB4DBE6}" srcOrd="8" destOrd="0" presId="urn:microsoft.com/office/officeart/2005/8/layout/lProcess3"/>
    <dgm:cxn modelId="{B0CF02BA-5D8E-1743-9EBD-3836832E1FE4}" type="presParOf" srcId="{BE87ECD2-B240-7349-A73C-BAB40EB4DBE6}" destId="{CCCDAE01-BF5E-824C-BD8E-E474B18F8D0B}" srcOrd="0" destOrd="0" presId="urn:microsoft.com/office/officeart/2005/8/layout/lProcess3"/>
    <dgm:cxn modelId="{1FB494DA-8F8F-BA42-9197-469BBF2403B4}" type="presParOf" srcId="{BE87ECD2-B240-7349-A73C-BAB40EB4DBE6}" destId="{B536538A-ED66-3949-B065-9E56415CE4FA}" srcOrd="1" destOrd="0" presId="urn:microsoft.com/office/officeart/2005/8/layout/lProcess3"/>
    <dgm:cxn modelId="{42DF18F9-6801-654B-BC15-6D236B8BF3B0}" type="presParOf" srcId="{BE87ECD2-B240-7349-A73C-BAB40EB4DBE6}" destId="{A444DC44-27CE-D847-B77A-41889B080212}" srcOrd="2" destOrd="0" presId="urn:microsoft.com/office/officeart/2005/8/layout/lProcess3"/>
    <dgm:cxn modelId="{46AA43EE-3964-B143-A05B-D427DEE18629}" type="presParOf" srcId="{BE87ECD2-B240-7349-A73C-BAB40EB4DBE6}" destId="{D181A4DE-C3B2-4645-94CC-8F69BA141DF6}" srcOrd="3" destOrd="0" presId="urn:microsoft.com/office/officeart/2005/8/layout/lProcess3"/>
    <dgm:cxn modelId="{4547E7A6-FD35-EC42-913E-B5C2DC65828A}" type="presParOf" srcId="{BE87ECD2-B240-7349-A73C-BAB40EB4DBE6}" destId="{272535F3-C020-E748-9E5B-3863A9A09D06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7CD826-2DB4-D34B-AE9B-372FEF9729C0}" type="doc">
      <dgm:prSet loTypeId="urn:microsoft.com/office/officeart/2005/8/layout/hProcess4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C8090327-3710-6140-957F-87D84D6A028D}">
      <dgm:prSet phldrT="[Text]"/>
      <dgm:spPr/>
      <dgm:t>
        <a:bodyPr/>
        <a:lstStyle/>
        <a:p>
          <a:r>
            <a:rPr lang="tr-TR" b="1" dirty="0">
              <a:solidFill>
                <a:schemeClr val="tx2"/>
              </a:solidFill>
              <a:latin typeface="Montserrat" pitchFamily="2" charset="77"/>
            </a:rPr>
            <a:t>ÖNCE</a:t>
          </a:r>
          <a:endParaRPr lang="en-GB" b="1" dirty="0">
            <a:solidFill>
              <a:schemeClr val="tx2"/>
            </a:solidFill>
            <a:latin typeface="Montserrat" pitchFamily="2" charset="77"/>
          </a:endParaRPr>
        </a:p>
      </dgm:t>
    </dgm:pt>
    <dgm:pt modelId="{14C60EC4-F386-254A-A995-7BA5424A5309}" type="parTrans" cxnId="{426FCE18-7D3D-1141-92E1-F4CEF0907682}">
      <dgm:prSet/>
      <dgm:spPr/>
      <dgm:t>
        <a:bodyPr/>
        <a:lstStyle/>
        <a:p>
          <a:endParaRPr lang="en-GB"/>
        </a:p>
      </dgm:t>
    </dgm:pt>
    <dgm:pt modelId="{BAEE4D87-C1D6-7A41-816C-ADD9FFBC529A}" type="sibTrans" cxnId="{426FCE18-7D3D-1141-92E1-F4CEF0907682}">
      <dgm:prSet/>
      <dgm:spPr/>
      <dgm:t>
        <a:bodyPr/>
        <a:lstStyle/>
        <a:p>
          <a:endParaRPr lang="en-GB"/>
        </a:p>
      </dgm:t>
    </dgm:pt>
    <dgm:pt modelId="{A3AD4D7A-D848-1B4B-830F-1CA10CB20A56}">
      <dgm:prSet phldrT="[Text]" custT="1"/>
      <dgm:spPr>
        <a:solidFill>
          <a:schemeClr val="bg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632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Kendinizi ve Ulusal Derneği tanıtın </a:t>
          </a:r>
          <a:endParaRPr lang="en-GB" sz="2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FA81EEA-EFE0-914E-B70A-0524145F0218}" type="parTrans" cxnId="{408BE486-CFB7-A644-8278-D1CCA1FA8F2E}">
      <dgm:prSet/>
      <dgm:spPr/>
      <dgm:t>
        <a:bodyPr/>
        <a:lstStyle/>
        <a:p>
          <a:endParaRPr lang="en-GB"/>
        </a:p>
      </dgm:t>
    </dgm:pt>
    <dgm:pt modelId="{E43DB40D-02A5-D849-B15E-8D845A665D56}" type="sibTrans" cxnId="{408BE486-CFB7-A644-8278-D1CCA1FA8F2E}">
      <dgm:prSet/>
      <dgm:spPr/>
      <dgm:t>
        <a:bodyPr/>
        <a:lstStyle/>
        <a:p>
          <a:endParaRPr lang="en-GB"/>
        </a:p>
      </dgm:t>
    </dgm:pt>
    <dgm:pt modelId="{5DE80DE8-90B4-C148-9C0B-326E88C66AC2}">
      <dgm:prSet phldrT="[Text]"/>
      <dgm:spPr/>
      <dgm:t>
        <a:bodyPr/>
        <a:lstStyle/>
        <a:p>
          <a:r>
            <a:rPr lang="tr-TR" b="1" dirty="0">
              <a:solidFill>
                <a:schemeClr val="tx2"/>
              </a:solidFill>
              <a:latin typeface="Montserrat" pitchFamily="2" charset="77"/>
            </a:rPr>
            <a:t>SÜRE BOYUNCA</a:t>
          </a:r>
          <a:endParaRPr lang="en-GB" b="1" dirty="0">
            <a:solidFill>
              <a:schemeClr val="tx2"/>
            </a:solidFill>
            <a:latin typeface="Montserrat" pitchFamily="2" charset="77"/>
          </a:endParaRPr>
        </a:p>
      </dgm:t>
    </dgm:pt>
    <dgm:pt modelId="{4E0FA625-58FC-BA4E-8F09-A8763CE3BA17}" type="parTrans" cxnId="{0236019D-81B1-0247-BBE7-A2608FBF55C2}">
      <dgm:prSet/>
      <dgm:spPr/>
      <dgm:t>
        <a:bodyPr/>
        <a:lstStyle/>
        <a:p>
          <a:endParaRPr lang="en-GB"/>
        </a:p>
      </dgm:t>
    </dgm:pt>
    <dgm:pt modelId="{DE9ED42E-7610-DD48-A310-5378D0954F5B}" type="sibTrans" cxnId="{0236019D-81B1-0247-BBE7-A2608FBF55C2}">
      <dgm:prSet/>
      <dgm:spPr/>
      <dgm:t>
        <a:bodyPr/>
        <a:lstStyle/>
        <a:p>
          <a:endParaRPr lang="en-GB"/>
        </a:p>
      </dgm:t>
    </dgm:pt>
    <dgm:pt modelId="{EAFF4C95-2D94-7341-8173-25805785513D}">
      <dgm:prSet phldrT="[Text]" custT="1"/>
      <dgm:spPr>
        <a:solidFill>
          <a:schemeClr val="bg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nn-NO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Aktif ve açık bir şekilde dinleyin</a:t>
          </a:r>
          <a:endParaRPr lang="en-GB" sz="2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C9CAE6B-17E7-EE43-A871-D4ACD4F3D977}" type="parTrans" cxnId="{5CBE32C9-4696-E340-853A-454209FF29A6}">
      <dgm:prSet/>
      <dgm:spPr/>
      <dgm:t>
        <a:bodyPr/>
        <a:lstStyle/>
        <a:p>
          <a:endParaRPr lang="en-GB"/>
        </a:p>
      </dgm:t>
    </dgm:pt>
    <dgm:pt modelId="{8EAB8F2A-D48B-E043-9682-21022A2BAE02}" type="sibTrans" cxnId="{5CBE32C9-4696-E340-853A-454209FF29A6}">
      <dgm:prSet/>
      <dgm:spPr/>
      <dgm:t>
        <a:bodyPr/>
        <a:lstStyle/>
        <a:p>
          <a:endParaRPr lang="en-GB"/>
        </a:p>
      </dgm:t>
    </dgm:pt>
    <dgm:pt modelId="{1DA682EA-30E7-654F-AF7D-38F6CFE98ED8}">
      <dgm:prSet phldrT="[Text]"/>
      <dgm:spPr/>
      <dgm:t>
        <a:bodyPr/>
        <a:lstStyle/>
        <a:p>
          <a:r>
            <a:rPr lang="tr-TR" b="1" dirty="0">
              <a:solidFill>
                <a:schemeClr val="tx2"/>
              </a:solidFill>
              <a:latin typeface="Montserrat" pitchFamily="2" charset="77"/>
            </a:rPr>
            <a:t>SONRA</a:t>
          </a:r>
          <a:endParaRPr lang="en-GB" b="1" dirty="0">
            <a:solidFill>
              <a:schemeClr val="tx2"/>
            </a:solidFill>
            <a:latin typeface="Montserrat" pitchFamily="2" charset="77"/>
          </a:endParaRPr>
        </a:p>
      </dgm:t>
    </dgm:pt>
    <dgm:pt modelId="{A296433F-9678-364C-A67B-87E60DEF57D3}" type="parTrans" cxnId="{FBDE8542-C7B6-2045-86D3-BDD9F71FC040}">
      <dgm:prSet/>
      <dgm:spPr/>
      <dgm:t>
        <a:bodyPr/>
        <a:lstStyle/>
        <a:p>
          <a:endParaRPr lang="en-GB"/>
        </a:p>
      </dgm:t>
    </dgm:pt>
    <dgm:pt modelId="{8179408F-A1F9-5648-9B26-A4D5171FE527}" type="sibTrans" cxnId="{FBDE8542-C7B6-2045-86D3-BDD9F71FC040}">
      <dgm:prSet/>
      <dgm:spPr/>
      <dgm:t>
        <a:bodyPr/>
        <a:lstStyle/>
        <a:p>
          <a:endParaRPr lang="en-GB"/>
        </a:p>
      </dgm:t>
    </dgm:pt>
    <dgm:pt modelId="{16C51557-5209-314F-832A-F6D0BF0A6BA9}">
      <dgm:prSet phldrT="[Text]" custT="1"/>
      <dgm:spPr>
        <a:solidFill>
          <a:schemeClr val="bg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632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Kişiye teşekkür edin</a:t>
          </a:r>
          <a:endParaRPr lang="en-GB" sz="2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5662710-412A-874C-B00F-563F1880E03E}" type="parTrans" cxnId="{6CC5BA83-8854-1741-9550-A115D3832C4E}">
      <dgm:prSet/>
      <dgm:spPr/>
      <dgm:t>
        <a:bodyPr/>
        <a:lstStyle/>
        <a:p>
          <a:endParaRPr lang="en-GB"/>
        </a:p>
      </dgm:t>
    </dgm:pt>
    <dgm:pt modelId="{3880492D-427A-8945-83FE-4377E688C7D9}" type="sibTrans" cxnId="{6CC5BA83-8854-1741-9550-A115D3832C4E}">
      <dgm:prSet/>
      <dgm:spPr/>
      <dgm:t>
        <a:bodyPr/>
        <a:lstStyle/>
        <a:p>
          <a:endParaRPr lang="en-GB"/>
        </a:p>
      </dgm:t>
    </dgm:pt>
    <dgm:pt modelId="{2DA65B5F-D035-CC4B-8A1C-2177B7ABBC11}">
      <dgm:prSet phldrT="[Text]" custT="1"/>
      <dgm:spPr>
        <a:solidFill>
          <a:schemeClr val="bg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lnSpc>
              <a:spcPct val="90000"/>
            </a:lnSpc>
            <a:spcAft>
              <a:spcPts val="1632"/>
            </a:spcAft>
          </a:pPr>
          <a:endParaRPr lang="en-GB" sz="2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29A125C-A540-5642-85F7-8228AFEEA8AC}" type="sibTrans" cxnId="{3CD0E3F9-D5C8-F347-91F5-6C4DAE26707C}">
      <dgm:prSet/>
      <dgm:spPr/>
      <dgm:t>
        <a:bodyPr/>
        <a:lstStyle/>
        <a:p>
          <a:endParaRPr lang="en-GB"/>
        </a:p>
      </dgm:t>
    </dgm:pt>
    <dgm:pt modelId="{986BB783-D0F4-9945-B246-564F16C1AD68}" type="parTrans" cxnId="{3CD0E3F9-D5C8-F347-91F5-6C4DAE26707C}">
      <dgm:prSet/>
      <dgm:spPr/>
      <dgm:t>
        <a:bodyPr/>
        <a:lstStyle/>
        <a:p>
          <a:endParaRPr lang="en-GB"/>
        </a:p>
      </dgm:t>
    </dgm:pt>
    <dgm:pt modelId="{DCFD07E6-A77F-4B8D-AA42-7138EFD719FB}">
      <dgm:prSet custT="1"/>
      <dgm:spPr/>
      <dgm:t>
        <a:bodyPr/>
        <a:lstStyle/>
        <a:p>
          <a:pPr>
            <a:spcAft>
              <a:spcPts val="1632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Geri bildirimin neden toplandığını ve nasıl kullanılacağını açıklayın</a:t>
          </a:r>
        </a:p>
      </dgm:t>
    </dgm:pt>
    <dgm:pt modelId="{C59C5514-191D-4A9F-AD2A-2F8EA154520C}" type="parTrans" cxnId="{37C2924D-7990-4642-9087-ADF6B40CACF8}">
      <dgm:prSet/>
      <dgm:spPr/>
      <dgm:t>
        <a:bodyPr/>
        <a:lstStyle/>
        <a:p>
          <a:endParaRPr lang="tr-TR"/>
        </a:p>
      </dgm:t>
    </dgm:pt>
    <dgm:pt modelId="{648C1DFA-97D0-4AE2-BCBD-5B27F6351F8A}" type="sibTrans" cxnId="{37C2924D-7990-4642-9087-ADF6B40CACF8}">
      <dgm:prSet/>
      <dgm:spPr/>
      <dgm:t>
        <a:bodyPr/>
        <a:lstStyle/>
        <a:p>
          <a:endParaRPr lang="tr-TR"/>
        </a:p>
      </dgm:t>
    </dgm:pt>
    <dgm:pt modelId="{6D3FA91B-1F2B-4BDA-B342-581812707C6A}">
      <dgm:prSet custT="1"/>
      <dgm:spPr/>
      <dgm:t>
        <a:bodyPr/>
        <a:lstStyle/>
        <a:p>
          <a:pPr>
            <a:spcAft>
              <a:spcPts val="1632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Bir yakınlık kurun</a:t>
          </a:r>
        </a:p>
      </dgm:t>
    </dgm:pt>
    <dgm:pt modelId="{00F5D908-C5FB-4D20-9F6B-2F9F915851C8}" type="parTrans" cxnId="{45212EBE-7EAA-4ABF-B7DA-A515B076DF76}">
      <dgm:prSet/>
      <dgm:spPr/>
      <dgm:t>
        <a:bodyPr/>
        <a:lstStyle/>
        <a:p>
          <a:endParaRPr lang="tr-TR"/>
        </a:p>
      </dgm:t>
    </dgm:pt>
    <dgm:pt modelId="{142A96CA-D127-4B2F-AAE4-C3AF06754551}" type="sibTrans" cxnId="{45212EBE-7EAA-4ABF-B7DA-A515B076DF76}">
      <dgm:prSet/>
      <dgm:spPr/>
      <dgm:t>
        <a:bodyPr/>
        <a:lstStyle/>
        <a:p>
          <a:endParaRPr lang="tr-TR"/>
        </a:p>
      </dgm:t>
    </dgm:pt>
    <dgm:pt modelId="{C0585D77-12EA-4781-A8F7-0337266CF6A9}">
      <dgm:prSet custT="1"/>
      <dgm:spPr/>
      <dgm:t>
        <a:bodyPr/>
        <a:lstStyle/>
        <a:p>
          <a:pPr>
            <a:spcAft>
              <a:spcPts val="1632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Beklentileri yönetin</a:t>
          </a:r>
        </a:p>
      </dgm:t>
    </dgm:pt>
    <dgm:pt modelId="{3E9F597B-A16C-43BD-85C1-4CECFC1E9486}" type="parTrans" cxnId="{5C154494-5056-4065-A206-493747FA6BE3}">
      <dgm:prSet/>
      <dgm:spPr/>
      <dgm:t>
        <a:bodyPr/>
        <a:lstStyle/>
        <a:p>
          <a:endParaRPr lang="tr-TR"/>
        </a:p>
      </dgm:t>
    </dgm:pt>
    <dgm:pt modelId="{50F166FF-DAB6-4402-BEC9-2CBB25B522D8}" type="sibTrans" cxnId="{5C154494-5056-4065-A206-493747FA6BE3}">
      <dgm:prSet/>
      <dgm:spPr/>
      <dgm:t>
        <a:bodyPr/>
        <a:lstStyle/>
        <a:p>
          <a:endParaRPr lang="tr-TR"/>
        </a:p>
      </dgm:t>
    </dgm:pt>
    <dgm:pt modelId="{9685CBB1-50A3-4CCC-AB88-14A2669231BE}">
      <dgm:prSet custT="1"/>
      <dgm:spPr/>
      <dgm:t>
        <a:bodyPr/>
        <a:lstStyle/>
        <a:p>
          <a:pPr>
            <a:spcAft>
              <a:spcPts val="1632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Bilgilendirilmiş onay alın</a:t>
          </a:r>
        </a:p>
      </dgm:t>
    </dgm:pt>
    <dgm:pt modelId="{9B7F5334-05DB-4E66-87D7-D01F88D05EAE}" type="parTrans" cxnId="{F29230E6-3461-4E14-BF7B-EC8F9E634C0E}">
      <dgm:prSet/>
      <dgm:spPr/>
      <dgm:t>
        <a:bodyPr/>
        <a:lstStyle/>
        <a:p>
          <a:endParaRPr lang="tr-TR"/>
        </a:p>
      </dgm:t>
    </dgm:pt>
    <dgm:pt modelId="{39BCC7E8-D4D6-4FD5-AB16-68B50E614DEB}" type="sibTrans" cxnId="{F29230E6-3461-4E14-BF7B-EC8F9E634C0E}">
      <dgm:prSet/>
      <dgm:spPr/>
      <dgm:t>
        <a:bodyPr/>
        <a:lstStyle/>
        <a:p>
          <a:endParaRPr lang="tr-TR"/>
        </a:p>
      </dgm:t>
    </dgm:pt>
    <dgm:pt modelId="{CE3EE2CC-843B-4B5D-AF18-35D9E3132CE1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Empati kurun</a:t>
          </a:r>
        </a:p>
      </dgm:t>
    </dgm:pt>
    <dgm:pt modelId="{249E9605-6E94-4BF1-8AE2-CC41E1051235}" type="parTrans" cxnId="{DE6CA0D1-5A5E-4342-B441-C3DAFF2C8D45}">
      <dgm:prSet/>
      <dgm:spPr/>
      <dgm:t>
        <a:bodyPr/>
        <a:lstStyle/>
        <a:p>
          <a:endParaRPr lang="tr-TR"/>
        </a:p>
      </dgm:t>
    </dgm:pt>
    <dgm:pt modelId="{31AD4337-C8C2-4EA0-B55F-E669ED898F2B}" type="sibTrans" cxnId="{DE6CA0D1-5A5E-4342-B441-C3DAFF2C8D45}">
      <dgm:prSet/>
      <dgm:spPr/>
      <dgm:t>
        <a:bodyPr/>
        <a:lstStyle/>
        <a:p>
          <a:endParaRPr lang="tr-TR"/>
        </a:p>
      </dgm:t>
    </dgm:pt>
    <dgm:pt modelId="{3F177E5E-250C-483D-BC4D-6F5190513743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Meydan okumayın veya reddetmeyin</a:t>
          </a:r>
        </a:p>
      </dgm:t>
    </dgm:pt>
    <dgm:pt modelId="{E5AAFC52-1284-4FF6-9F6E-3D40C8CA8EBB}" type="parTrans" cxnId="{F8E6B037-EE73-43CA-9CB2-194972E0D501}">
      <dgm:prSet/>
      <dgm:spPr/>
      <dgm:t>
        <a:bodyPr/>
        <a:lstStyle/>
        <a:p>
          <a:endParaRPr lang="tr-TR"/>
        </a:p>
      </dgm:t>
    </dgm:pt>
    <dgm:pt modelId="{C80B9CE4-3B05-4DB0-9464-578C143FAF21}" type="sibTrans" cxnId="{F8E6B037-EE73-43CA-9CB2-194972E0D501}">
      <dgm:prSet/>
      <dgm:spPr/>
      <dgm:t>
        <a:bodyPr/>
        <a:lstStyle/>
        <a:p>
          <a:endParaRPr lang="tr-TR"/>
        </a:p>
      </dgm:t>
    </dgm:pt>
    <dgm:pt modelId="{0BBD8BB8-E640-4739-BCAC-FF0FDD3F7415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Sorular sorun</a:t>
          </a:r>
        </a:p>
      </dgm:t>
    </dgm:pt>
    <dgm:pt modelId="{1F4B52C9-3554-43DB-8AD9-D045CD403842}" type="parTrans" cxnId="{029A560F-9B26-43DE-BCD2-8EB9EEA7103D}">
      <dgm:prSet/>
      <dgm:spPr/>
      <dgm:t>
        <a:bodyPr/>
        <a:lstStyle/>
        <a:p>
          <a:endParaRPr lang="tr-TR"/>
        </a:p>
      </dgm:t>
    </dgm:pt>
    <dgm:pt modelId="{8245294A-EDAC-4BA0-8AFB-425F977CB95D}" type="sibTrans" cxnId="{029A560F-9B26-43DE-BCD2-8EB9EEA7103D}">
      <dgm:prSet/>
      <dgm:spPr/>
      <dgm:t>
        <a:bodyPr/>
        <a:lstStyle/>
        <a:p>
          <a:endParaRPr lang="tr-TR"/>
        </a:p>
      </dgm:t>
    </dgm:pt>
    <dgm:pt modelId="{5FE0BDC1-7F3B-4617-A88A-49114A0C191F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Öneri isteyin</a:t>
          </a:r>
        </a:p>
      </dgm:t>
    </dgm:pt>
    <dgm:pt modelId="{0A83BDC5-1711-4B45-99CB-2688914AFAE9}" type="parTrans" cxnId="{0E3E1254-C8C4-4D17-B1E8-D73872A977BA}">
      <dgm:prSet/>
      <dgm:spPr/>
      <dgm:t>
        <a:bodyPr/>
        <a:lstStyle/>
        <a:p>
          <a:endParaRPr lang="tr-TR"/>
        </a:p>
      </dgm:t>
    </dgm:pt>
    <dgm:pt modelId="{80BD7BE3-FBAA-4369-8FF1-7F7DC63C8D52}" type="sibTrans" cxnId="{0E3E1254-C8C4-4D17-B1E8-D73872A977BA}">
      <dgm:prSet/>
      <dgm:spPr/>
      <dgm:t>
        <a:bodyPr/>
        <a:lstStyle/>
        <a:p>
          <a:endParaRPr lang="tr-TR"/>
        </a:p>
      </dgm:t>
    </dgm:pt>
    <dgm:pt modelId="{F3EA8925-C541-43BD-BED6-7DAF626DB092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Bilgi verin - ancak bir cevap uydurmayın</a:t>
          </a:r>
        </a:p>
      </dgm:t>
    </dgm:pt>
    <dgm:pt modelId="{0AB7A2EB-1CD0-406B-BCA2-4ED3D28455FC}" type="parTrans" cxnId="{05073F70-ED5F-494C-8A8E-4A2018ADF18D}">
      <dgm:prSet/>
      <dgm:spPr/>
      <dgm:t>
        <a:bodyPr/>
        <a:lstStyle/>
        <a:p>
          <a:endParaRPr lang="tr-TR"/>
        </a:p>
      </dgm:t>
    </dgm:pt>
    <dgm:pt modelId="{CD3E4DAA-8AF9-4923-A8AB-22F394D524AA}" type="sibTrans" cxnId="{05073F70-ED5F-494C-8A8E-4A2018ADF18D}">
      <dgm:prSet/>
      <dgm:spPr/>
      <dgm:t>
        <a:bodyPr/>
        <a:lstStyle/>
        <a:p>
          <a:endParaRPr lang="tr-TR"/>
        </a:p>
      </dgm:t>
    </dgm:pt>
    <dgm:pt modelId="{6CAED2D8-3C14-489B-AEAD-8E4C0902C9DF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Geri bildirimi dikkatlice kaydedin</a:t>
          </a:r>
        </a:p>
      </dgm:t>
    </dgm:pt>
    <dgm:pt modelId="{590804D4-4ABC-4040-962B-9293CF5F7475}" type="parTrans" cxnId="{57211EBD-A664-40EA-8FAF-22551366B24D}">
      <dgm:prSet/>
      <dgm:spPr/>
      <dgm:t>
        <a:bodyPr/>
        <a:lstStyle/>
        <a:p>
          <a:endParaRPr lang="tr-TR"/>
        </a:p>
      </dgm:t>
    </dgm:pt>
    <dgm:pt modelId="{AA72F96E-00C9-4834-8D99-CBF91AA41C0D}" type="sibTrans" cxnId="{57211EBD-A664-40EA-8FAF-22551366B24D}">
      <dgm:prSet/>
      <dgm:spPr/>
      <dgm:t>
        <a:bodyPr/>
        <a:lstStyle/>
        <a:p>
          <a:endParaRPr lang="tr-TR"/>
        </a:p>
      </dgm:t>
    </dgm:pt>
    <dgm:pt modelId="{B974AE86-4514-4423-A787-E9F999EB5733}">
      <dgm:prSet custT="1"/>
      <dgm:spPr/>
      <dgm:t>
        <a:bodyPr/>
        <a:lstStyle/>
        <a:p>
          <a:pPr>
            <a:spcAft>
              <a:spcPts val="1632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Verilerinin nasıl kullanılacağını açıklayın</a:t>
          </a:r>
        </a:p>
      </dgm:t>
    </dgm:pt>
    <dgm:pt modelId="{2809BE11-B71C-4BF4-8FCF-ACBEC380C49D}" type="parTrans" cxnId="{DFD9C1E4-F0F3-4F87-9D44-A54FA483BD85}">
      <dgm:prSet/>
      <dgm:spPr/>
      <dgm:t>
        <a:bodyPr/>
        <a:lstStyle/>
        <a:p>
          <a:endParaRPr lang="tr-TR"/>
        </a:p>
      </dgm:t>
    </dgm:pt>
    <dgm:pt modelId="{14394700-C16D-422E-97A3-EB9AB6AD7D51}" type="sibTrans" cxnId="{DFD9C1E4-F0F3-4F87-9D44-A54FA483BD85}">
      <dgm:prSet/>
      <dgm:spPr/>
      <dgm:t>
        <a:bodyPr/>
        <a:lstStyle/>
        <a:p>
          <a:endParaRPr lang="tr-TR"/>
        </a:p>
      </dgm:t>
    </dgm:pt>
    <dgm:pt modelId="{3CE50ADD-D60F-4D00-8982-8E424ED8EA01}">
      <dgm:prSet custT="1"/>
      <dgm:spPr/>
      <dgm:t>
        <a:bodyPr/>
        <a:lstStyle/>
        <a:p>
          <a:pPr>
            <a:spcAft>
              <a:spcPts val="1632"/>
            </a:spcAft>
          </a:pPr>
          <a:r>
            <a:rPr lang="nn-NO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 zaman ve nasıl yanıt alacaklar</a:t>
          </a:r>
          <a:endParaRPr lang="tr-TR" sz="2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252CE04-AB17-4E9F-960B-079270598791}" type="parTrans" cxnId="{9C0FA539-40A8-4B16-B96D-4A5B413286E6}">
      <dgm:prSet/>
      <dgm:spPr/>
      <dgm:t>
        <a:bodyPr/>
        <a:lstStyle/>
        <a:p>
          <a:endParaRPr lang="tr-TR"/>
        </a:p>
      </dgm:t>
    </dgm:pt>
    <dgm:pt modelId="{DCA5A83E-3025-4FAF-9600-814F514F0F8C}" type="sibTrans" cxnId="{9C0FA539-40A8-4B16-B96D-4A5B413286E6}">
      <dgm:prSet/>
      <dgm:spPr/>
      <dgm:t>
        <a:bodyPr/>
        <a:lstStyle/>
        <a:p>
          <a:endParaRPr lang="tr-TR"/>
        </a:p>
      </dgm:t>
    </dgm:pt>
    <dgm:pt modelId="{EB105AF8-7F38-4852-A700-9CCE4A51E4CE}">
      <dgm:prSet custT="1"/>
      <dgm:spPr/>
      <dgm:t>
        <a:bodyPr/>
        <a:lstStyle/>
        <a:p>
          <a:pPr>
            <a:spcAft>
              <a:spcPts val="1632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İletişim bilgileri</a:t>
          </a:r>
        </a:p>
      </dgm:t>
    </dgm:pt>
    <dgm:pt modelId="{3BF00855-DDFC-49DF-9B04-FC17511AF6FA}" type="parTrans" cxnId="{7524AB2C-4FF2-498B-9FB9-A51D8A388705}">
      <dgm:prSet/>
      <dgm:spPr/>
      <dgm:t>
        <a:bodyPr/>
        <a:lstStyle/>
        <a:p>
          <a:endParaRPr lang="tr-TR"/>
        </a:p>
      </dgm:t>
    </dgm:pt>
    <dgm:pt modelId="{B77B7B91-7EF8-4AAD-8F8C-1A1899A472B6}" type="sibTrans" cxnId="{7524AB2C-4FF2-498B-9FB9-A51D8A388705}">
      <dgm:prSet/>
      <dgm:spPr/>
      <dgm:t>
        <a:bodyPr/>
        <a:lstStyle/>
        <a:p>
          <a:endParaRPr lang="tr-TR"/>
        </a:p>
      </dgm:t>
    </dgm:pt>
    <dgm:pt modelId="{B546F2DE-50DD-4E3D-AEDA-3CDA924A679B}">
      <dgm:prSet custT="1"/>
      <dgm:spPr/>
      <dgm:t>
        <a:bodyPr/>
        <a:lstStyle/>
        <a:p>
          <a:pPr rtl="0">
            <a:spcAft>
              <a:spcPts val="1632"/>
            </a:spcAft>
          </a:pPr>
          <a:r>
            <a:rPr lang="tr-TR" sz="2400" dirty="0">
              <a:latin typeface="Open Sans"/>
              <a:ea typeface="Open Sans"/>
              <a:cs typeface="Open Sans"/>
            </a:rPr>
            <a:t>Yanlış vaatlerde bulunmayın</a:t>
          </a:r>
        </a:p>
      </dgm:t>
    </dgm:pt>
    <dgm:pt modelId="{3DB0D09E-669E-4D12-A063-5C8BADE03672}" type="parTrans" cxnId="{D37D0F35-732E-4744-958C-319C234CE4DF}">
      <dgm:prSet/>
      <dgm:spPr/>
      <dgm:t>
        <a:bodyPr/>
        <a:lstStyle/>
        <a:p>
          <a:endParaRPr lang="tr-TR"/>
        </a:p>
      </dgm:t>
    </dgm:pt>
    <dgm:pt modelId="{8C6B74D4-1067-4540-A67F-C6869B3508A0}" type="sibTrans" cxnId="{D37D0F35-732E-4744-958C-319C234CE4DF}">
      <dgm:prSet/>
      <dgm:spPr/>
      <dgm:t>
        <a:bodyPr/>
        <a:lstStyle/>
        <a:p>
          <a:endParaRPr lang="tr-TR"/>
        </a:p>
      </dgm:t>
    </dgm:pt>
    <dgm:pt modelId="{B6AD36E7-E035-D340-8FA5-42E074ACBA4A}" type="pres">
      <dgm:prSet presAssocID="{847CD826-2DB4-D34B-AE9B-372FEF9729C0}" presName="Name0" presStyleCnt="0">
        <dgm:presLayoutVars>
          <dgm:dir/>
          <dgm:animLvl val="lvl"/>
          <dgm:resizeHandles val="exact"/>
        </dgm:presLayoutVars>
      </dgm:prSet>
      <dgm:spPr/>
    </dgm:pt>
    <dgm:pt modelId="{90F337F9-5E93-EA44-9394-9FE56CE848BA}" type="pres">
      <dgm:prSet presAssocID="{847CD826-2DB4-D34B-AE9B-372FEF9729C0}" presName="tSp" presStyleCnt="0"/>
      <dgm:spPr/>
    </dgm:pt>
    <dgm:pt modelId="{22411A45-F8DD-104C-AE7C-60FCAA906940}" type="pres">
      <dgm:prSet presAssocID="{847CD826-2DB4-D34B-AE9B-372FEF9729C0}" presName="bSp" presStyleCnt="0"/>
      <dgm:spPr/>
    </dgm:pt>
    <dgm:pt modelId="{82E29737-3A9E-444C-9677-A2EACABA41A2}" type="pres">
      <dgm:prSet presAssocID="{847CD826-2DB4-D34B-AE9B-372FEF9729C0}" presName="process" presStyleCnt="0"/>
      <dgm:spPr/>
    </dgm:pt>
    <dgm:pt modelId="{A0C2EE4F-A681-8548-8E6B-93E3CFC7C35A}" type="pres">
      <dgm:prSet presAssocID="{C8090327-3710-6140-957F-87D84D6A028D}" presName="composite1" presStyleCnt="0"/>
      <dgm:spPr/>
    </dgm:pt>
    <dgm:pt modelId="{40122102-7B48-B246-9D95-3162BCB99CF9}" type="pres">
      <dgm:prSet presAssocID="{C8090327-3710-6140-957F-87D84D6A028D}" presName="dummyNode1" presStyleLbl="node1" presStyleIdx="0" presStyleCnt="3"/>
      <dgm:spPr/>
    </dgm:pt>
    <dgm:pt modelId="{7E529833-4736-F14D-A376-CD4DF8FFAE53}" type="pres">
      <dgm:prSet presAssocID="{C8090327-3710-6140-957F-87D84D6A028D}" presName="childNode1" presStyleLbl="bgAcc1" presStyleIdx="0" presStyleCnt="3" custScaleX="103636" custScaleY="164229">
        <dgm:presLayoutVars>
          <dgm:bulletEnabled val="1"/>
        </dgm:presLayoutVars>
      </dgm:prSet>
      <dgm:spPr/>
    </dgm:pt>
    <dgm:pt modelId="{ED277599-E2EC-694E-B05F-CA906BA43EAD}" type="pres">
      <dgm:prSet presAssocID="{C8090327-3710-6140-957F-87D84D6A028D}" presName="childNode1tx" presStyleLbl="bgAcc1" presStyleIdx="0" presStyleCnt="3">
        <dgm:presLayoutVars>
          <dgm:bulletEnabled val="1"/>
        </dgm:presLayoutVars>
      </dgm:prSet>
      <dgm:spPr/>
    </dgm:pt>
    <dgm:pt modelId="{B4C44550-7EB8-D544-AFE4-0343E5BA8550}" type="pres">
      <dgm:prSet presAssocID="{C8090327-3710-6140-957F-87D84D6A028D}" presName="parentNode1" presStyleLbl="node1" presStyleIdx="0" presStyleCnt="3" custLinFactNeighborY="55485">
        <dgm:presLayoutVars>
          <dgm:chMax val="1"/>
          <dgm:bulletEnabled val="1"/>
        </dgm:presLayoutVars>
      </dgm:prSet>
      <dgm:spPr/>
    </dgm:pt>
    <dgm:pt modelId="{16BC79D2-8F5E-FA46-AAC2-44A30F60F3DF}" type="pres">
      <dgm:prSet presAssocID="{C8090327-3710-6140-957F-87D84D6A028D}" presName="connSite1" presStyleCnt="0"/>
      <dgm:spPr/>
    </dgm:pt>
    <dgm:pt modelId="{8E9A8D26-88A2-7243-93A3-204994C633AA}" type="pres">
      <dgm:prSet presAssocID="{BAEE4D87-C1D6-7A41-816C-ADD9FFBC529A}" presName="Name9" presStyleLbl="sibTrans2D1" presStyleIdx="0" presStyleCnt="2" custAng="797216" custLinFactNeighborY="-2583"/>
      <dgm:spPr/>
    </dgm:pt>
    <dgm:pt modelId="{9974C499-08B1-4E45-A011-0B5D3D0C693D}" type="pres">
      <dgm:prSet presAssocID="{5DE80DE8-90B4-C148-9C0B-326E88C66AC2}" presName="composite2" presStyleCnt="0"/>
      <dgm:spPr/>
    </dgm:pt>
    <dgm:pt modelId="{A97EEC1E-C964-6C41-92DE-C0701166FD72}" type="pres">
      <dgm:prSet presAssocID="{5DE80DE8-90B4-C148-9C0B-326E88C66AC2}" presName="dummyNode2" presStyleLbl="node1" presStyleIdx="0" presStyleCnt="3"/>
      <dgm:spPr/>
    </dgm:pt>
    <dgm:pt modelId="{9F016F6B-7AF3-6042-8E1B-F64BDBB6920B}" type="pres">
      <dgm:prSet presAssocID="{5DE80DE8-90B4-C148-9C0B-326E88C66AC2}" presName="childNode2" presStyleLbl="bgAcc1" presStyleIdx="1" presStyleCnt="3" custScaleX="103636" custScaleY="164229">
        <dgm:presLayoutVars>
          <dgm:bulletEnabled val="1"/>
        </dgm:presLayoutVars>
      </dgm:prSet>
      <dgm:spPr/>
    </dgm:pt>
    <dgm:pt modelId="{32E9CD15-75FF-644C-BEDF-7BC44B540376}" type="pres">
      <dgm:prSet presAssocID="{5DE80DE8-90B4-C148-9C0B-326E88C66AC2}" presName="childNode2tx" presStyleLbl="bgAcc1" presStyleIdx="1" presStyleCnt="3">
        <dgm:presLayoutVars>
          <dgm:bulletEnabled val="1"/>
        </dgm:presLayoutVars>
      </dgm:prSet>
      <dgm:spPr/>
    </dgm:pt>
    <dgm:pt modelId="{B91A43D1-7C12-AF49-800E-BE12951D1851}" type="pres">
      <dgm:prSet presAssocID="{5DE80DE8-90B4-C148-9C0B-326E88C66AC2}" presName="parentNode2" presStyleLbl="node1" presStyleIdx="1" presStyleCnt="3" custLinFactNeighborY="-54252">
        <dgm:presLayoutVars>
          <dgm:chMax val="0"/>
          <dgm:bulletEnabled val="1"/>
        </dgm:presLayoutVars>
      </dgm:prSet>
      <dgm:spPr/>
    </dgm:pt>
    <dgm:pt modelId="{DA1474CF-AE57-0642-9827-140116091777}" type="pres">
      <dgm:prSet presAssocID="{5DE80DE8-90B4-C148-9C0B-326E88C66AC2}" presName="connSite2" presStyleCnt="0"/>
      <dgm:spPr/>
    </dgm:pt>
    <dgm:pt modelId="{665EB68B-345A-D649-B838-4E5E50F5EAF3}" type="pres">
      <dgm:prSet presAssocID="{DE9ED42E-7610-DD48-A310-5378D0954F5B}" presName="Name18" presStyleLbl="sibTrans2D1" presStyleIdx="1" presStyleCnt="2" custAng="20937754" custLinFactNeighborY="1336"/>
      <dgm:spPr/>
    </dgm:pt>
    <dgm:pt modelId="{7D2A2F8C-447B-7847-941C-5FC3307E1AD4}" type="pres">
      <dgm:prSet presAssocID="{1DA682EA-30E7-654F-AF7D-38F6CFE98ED8}" presName="composite1" presStyleCnt="0"/>
      <dgm:spPr/>
    </dgm:pt>
    <dgm:pt modelId="{DF5EB7D6-EC40-4B45-97DB-10AC336B5AB6}" type="pres">
      <dgm:prSet presAssocID="{1DA682EA-30E7-654F-AF7D-38F6CFE98ED8}" presName="dummyNode1" presStyleLbl="node1" presStyleIdx="1" presStyleCnt="3"/>
      <dgm:spPr/>
    </dgm:pt>
    <dgm:pt modelId="{1BCB69E4-A89B-CE4C-A991-A3F115221847}" type="pres">
      <dgm:prSet presAssocID="{1DA682EA-30E7-654F-AF7D-38F6CFE98ED8}" presName="childNode1" presStyleLbl="bgAcc1" presStyleIdx="2" presStyleCnt="3" custScaleX="103636" custScaleY="164229">
        <dgm:presLayoutVars>
          <dgm:bulletEnabled val="1"/>
        </dgm:presLayoutVars>
      </dgm:prSet>
      <dgm:spPr/>
    </dgm:pt>
    <dgm:pt modelId="{5910310B-070F-BC49-BFD4-E66EA911860A}" type="pres">
      <dgm:prSet presAssocID="{1DA682EA-30E7-654F-AF7D-38F6CFE98ED8}" presName="childNode1tx" presStyleLbl="bgAcc1" presStyleIdx="2" presStyleCnt="3">
        <dgm:presLayoutVars>
          <dgm:bulletEnabled val="1"/>
        </dgm:presLayoutVars>
      </dgm:prSet>
      <dgm:spPr/>
    </dgm:pt>
    <dgm:pt modelId="{BF728790-CB76-A540-91AC-6493C36580F7}" type="pres">
      <dgm:prSet presAssocID="{1DA682EA-30E7-654F-AF7D-38F6CFE98ED8}" presName="parentNode1" presStyleLbl="node1" presStyleIdx="2" presStyleCnt="3" custLinFactNeighborY="55485">
        <dgm:presLayoutVars>
          <dgm:chMax val="1"/>
          <dgm:bulletEnabled val="1"/>
        </dgm:presLayoutVars>
      </dgm:prSet>
      <dgm:spPr/>
    </dgm:pt>
    <dgm:pt modelId="{29D05A2B-BFDA-9240-8822-24E096026F41}" type="pres">
      <dgm:prSet presAssocID="{1DA682EA-30E7-654F-AF7D-38F6CFE98ED8}" presName="connSite1" presStyleCnt="0"/>
      <dgm:spPr/>
    </dgm:pt>
  </dgm:ptLst>
  <dgm:cxnLst>
    <dgm:cxn modelId="{461E7403-5CC5-6A44-9031-BA7938931733}" type="presOf" srcId="{2DA65B5F-D035-CC4B-8A1C-2177B7ABBC11}" destId="{9F016F6B-7AF3-6042-8E1B-F64BDBB6920B}" srcOrd="0" destOrd="7" presId="urn:microsoft.com/office/officeart/2005/8/layout/hProcess4"/>
    <dgm:cxn modelId="{18969008-5E35-4BBC-AB3D-3A4333AEAD14}" type="presOf" srcId="{0BBD8BB8-E640-4739-BCAC-FF0FDD3F7415}" destId="{32E9CD15-75FF-644C-BEDF-7BC44B540376}" srcOrd="1" destOrd="3" presId="urn:microsoft.com/office/officeart/2005/8/layout/hProcess4"/>
    <dgm:cxn modelId="{029A560F-9B26-43DE-BCD2-8EB9EEA7103D}" srcId="{5DE80DE8-90B4-C148-9C0B-326E88C66AC2}" destId="{0BBD8BB8-E640-4739-BCAC-FF0FDD3F7415}" srcOrd="3" destOrd="0" parTransId="{1F4B52C9-3554-43DB-8AD9-D045CD403842}" sibTransId="{8245294A-EDAC-4BA0-8AFB-425F977CB95D}"/>
    <dgm:cxn modelId="{426FCE18-7D3D-1141-92E1-F4CEF0907682}" srcId="{847CD826-2DB4-D34B-AE9B-372FEF9729C0}" destId="{C8090327-3710-6140-957F-87D84D6A028D}" srcOrd="0" destOrd="0" parTransId="{14C60EC4-F386-254A-A995-7BA5424A5309}" sibTransId="{BAEE4D87-C1D6-7A41-816C-ADD9FFBC529A}"/>
    <dgm:cxn modelId="{DF36551B-C8D9-6B4A-B4E4-EB0F35B4912C}" type="presOf" srcId="{A3AD4D7A-D848-1B4B-830F-1CA10CB20A56}" destId="{ED277599-E2EC-694E-B05F-CA906BA43EAD}" srcOrd="1" destOrd="0" presId="urn:microsoft.com/office/officeart/2005/8/layout/hProcess4"/>
    <dgm:cxn modelId="{07ECEF1D-4952-441A-B697-64C09C1CFE6C}" type="presOf" srcId="{CE3EE2CC-843B-4B5D-AF18-35D9E3132CE1}" destId="{32E9CD15-75FF-644C-BEDF-7BC44B540376}" srcOrd="1" destOrd="1" presId="urn:microsoft.com/office/officeart/2005/8/layout/hProcess4"/>
    <dgm:cxn modelId="{7524AB2C-4FF2-498B-9FB9-A51D8A388705}" srcId="{1DA682EA-30E7-654F-AF7D-38F6CFE98ED8}" destId="{EB105AF8-7F38-4852-A700-9CCE4A51E4CE}" srcOrd="3" destOrd="0" parTransId="{3BF00855-DDFC-49DF-9B04-FC17511AF6FA}" sibTransId="{B77B7B91-7EF8-4AAD-8F8C-1A1899A472B6}"/>
    <dgm:cxn modelId="{D37D0F35-732E-4744-958C-319C234CE4DF}" srcId="{1DA682EA-30E7-654F-AF7D-38F6CFE98ED8}" destId="{B546F2DE-50DD-4E3D-AEDA-3CDA924A679B}" srcOrd="4" destOrd="0" parTransId="{3DB0D09E-669E-4D12-A063-5C8BADE03672}" sibTransId="{8C6B74D4-1067-4540-A67F-C6869B3508A0}"/>
    <dgm:cxn modelId="{F8E6B037-EE73-43CA-9CB2-194972E0D501}" srcId="{5DE80DE8-90B4-C148-9C0B-326E88C66AC2}" destId="{3F177E5E-250C-483D-BC4D-6F5190513743}" srcOrd="2" destOrd="0" parTransId="{E5AAFC52-1284-4FF6-9F6E-3D40C8CA8EBB}" sibTransId="{C80B9CE4-3B05-4DB0-9464-578C143FAF21}"/>
    <dgm:cxn modelId="{9C0FA539-40A8-4B16-B96D-4A5B413286E6}" srcId="{1DA682EA-30E7-654F-AF7D-38F6CFE98ED8}" destId="{3CE50ADD-D60F-4D00-8982-8E424ED8EA01}" srcOrd="2" destOrd="0" parTransId="{2252CE04-AB17-4E9F-960B-079270598791}" sibTransId="{DCA5A83E-3025-4FAF-9600-814F514F0F8C}"/>
    <dgm:cxn modelId="{DF34533B-D0C7-4409-99B2-E20FD9F610F2}" type="presOf" srcId="{6D3FA91B-1F2B-4BDA-B342-581812707C6A}" destId="{7E529833-4736-F14D-A376-CD4DF8FFAE53}" srcOrd="0" destOrd="2" presId="urn:microsoft.com/office/officeart/2005/8/layout/hProcess4"/>
    <dgm:cxn modelId="{9AEC0D3D-9E76-4F2F-A7FC-397B1E2C2E69}" type="presOf" srcId="{3F177E5E-250C-483D-BC4D-6F5190513743}" destId="{32E9CD15-75FF-644C-BEDF-7BC44B540376}" srcOrd="1" destOrd="2" presId="urn:microsoft.com/office/officeart/2005/8/layout/hProcess4"/>
    <dgm:cxn modelId="{37CB3E5B-8F67-4966-9B76-5367DF2200AB}" type="presOf" srcId="{9685CBB1-50A3-4CCC-AB88-14A2669231BE}" destId="{ED277599-E2EC-694E-B05F-CA906BA43EAD}" srcOrd="1" destOrd="4" presId="urn:microsoft.com/office/officeart/2005/8/layout/hProcess4"/>
    <dgm:cxn modelId="{34E0C55B-4451-4844-BFA6-BA24F889BEDD}" type="presOf" srcId="{2DA65B5F-D035-CC4B-8A1C-2177B7ABBC11}" destId="{32E9CD15-75FF-644C-BEDF-7BC44B540376}" srcOrd="1" destOrd="7" presId="urn:microsoft.com/office/officeart/2005/8/layout/hProcess4"/>
    <dgm:cxn modelId="{BAA68B5E-A935-4C11-A143-BF836824CB7B}" type="presOf" srcId="{CE3EE2CC-843B-4B5D-AF18-35D9E3132CE1}" destId="{9F016F6B-7AF3-6042-8E1B-F64BDBB6920B}" srcOrd="0" destOrd="1" presId="urn:microsoft.com/office/officeart/2005/8/layout/hProcess4"/>
    <dgm:cxn modelId="{FBDE8542-C7B6-2045-86D3-BDD9F71FC040}" srcId="{847CD826-2DB4-D34B-AE9B-372FEF9729C0}" destId="{1DA682EA-30E7-654F-AF7D-38F6CFE98ED8}" srcOrd="2" destOrd="0" parTransId="{A296433F-9678-364C-A67B-87E60DEF57D3}" sibTransId="{8179408F-A1F9-5648-9B26-A4D5171FE527}"/>
    <dgm:cxn modelId="{FC826764-67D1-4E9E-95B2-74B52150321A}" type="presOf" srcId="{C0585D77-12EA-4781-A8F7-0337266CF6A9}" destId="{ED277599-E2EC-694E-B05F-CA906BA43EAD}" srcOrd="1" destOrd="3" presId="urn:microsoft.com/office/officeart/2005/8/layout/hProcess4"/>
    <dgm:cxn modelId="{06E70346-B2E6-400C-9A16-453AA7BBA066}" type="presOf" srcId="{EB105AF8-7F38-4852-A700-9CCE4A51E4CE}" destId="{1BCB69E4-A89B-CE4C-A991-A3F115221847}" srcOrd="0" destOrd="3" presId="urn:microsoft.com/office/officeart/2005/8/layout/hProcess4"/>
    <dgm:cxn modelId="{4A345748-9C69-4010-BCDD-B78056F74144}" type="presOf" srcId="{0BBD8BB8-E640-4739-BCAC-FF0FDD3F7415}" destId="{9F016F6B-7AF3-6042-8E1B-F64BDBB6920B}" srcOrd="0" destOrd="3" presId="urn:microsoft.com/office/officeart/2005/8/layout/hProcess4"/>
    <dgm:cxn modelId="{E4CD8249-BA5E-4823-94B9-ADBF371D7D91}" type="presOf" srcId="{F3EA8925-C541-43BD-BED6-7DAF626DB092}" destId="{32E9CD15-75FF-644C-BEDF-7BC44B540376}" srcOrd="1" destOrd="5" presId="urn:microsoft.com/office/officeart/2005/8/layout/hProcess4"/>
    <dgm:cxn modelId="{B2FD286B-5A5F-4C6A-83D5-4E5E8AE40A6F}" type="presOf" srcId="{B974AE86-4514-4423-A787-E9F999EB5733}" destId="{1BCB69E4-A89B-CE4C-A991-A3F115221847}" srcOrd="0" destOrd="1" presId="urn:microsoft.com/office/officeart/2005/8/layout/hProcess4"/>
    <dgm:cxn modelId="{1D4C636C-0806-334C-84E3-A33A1A55C22F}" type="presOf" srcId="{EAFF4C95-2D94-7341-8173-25805785513D}" destId="{32E9CD15-75FF-644C-BEDF-7BC44B540376}" srcOrd="1" destOrd="0" presId="urn:microsoft.com/office/officeart/2005/8/layout/hProcess4"/>
    <dgm:cxn modelId="{37C2924D-7990-4642-9087-ADF6B40CACF8}" srcId="{C8090327-3710-6140-957F-87D84D6A028D}" destId="{DCFD07E6-A77F-4B8D-AA42-7138EFD719FB}" srcOrd="1" destOrd="0" parTransId="{C59C5514-191D-4A9F-AD2A-2F8EA154520C}" sibTransId="{648C1DFA-97D0-4AE2-BCBD-5B27F6351F8A}"/>
    <dgm:cxn modelId="{05073F70-ED5F-494C-8A8E-4A2018ADF18D}" srcId="{5DE80DE8-90B4-C148-9C0B-326E88C66AC2}" destId="{F3EA8925-C541-43BD-BED6-7DAF626DB092}" srcOrd="5" destOrd="0" parTransId="{0AB7A2EB-1CD0-406B-BCA2-4ED3D28455FC}" sibTransId="{CD3E4DAA-8AF9-4923-A8AB-22F394D524AA}"/>
    <dgm:cxn modelId="{0E3E1254-C8C4-4D17-B1E8-D73872A977BA}" srcId="{5DE80DE8-90B4-C148-9C0B-326E88C66AC2}" destId="{5FE0BDC1-7F3B-4617-A88A-49114A0C191F}" srcOrd="4" destOrd="0" parTransId="{0A83BDC5-1711-4B45-99CB-2688914AFAE9}" sibTransId="{80BD7BE3-FBAA-4369-8FF1-7F7DC63C8D52}"/>
    <dgm:cxn modelId="{8B377354-F1E4-CF43-8FE3-D8A97575F8FF}" type="presOf" srcId="{847CD826-2DB4-D34B-AE9B-372FEF9729C0}" destId="{B6AD36E7-E035-D340-8FA5-42E074ACBA4A}" srcOrd="0" destOrd="0" presId="urn:microsoft.com/office/officeart/2005/8/layout/hProcess4"/>
    <dgm:cxn modelId="{AE660B75-2A36-4D8E-93AB-25B24CFFE15B}" type="presOf" srcId="{6CAED2D8-3C14-489B-AEAD-8E4C0902C9DF}" destId="{32E9CD15-75FF-644C-BEDF-7BC44B540376}" srcOrd="1" destOrd="6" presId="urn:microsoft.com/office/officeart/2005/8/layout/hProcess4"/>
    <dgm:cxn modelId="{EFC88079-090F-4C48-8707-1D77E53A725B}" type="presOf" srcId="{DCFD07E6-A77F-4B8D-AA42-7138EFD719FB}" destId="{7E529833-4736-F14D-A376-CD4DF8FFAE53}" srcOrd="0" destOrd="1" presId="urn:microsoft.com/office/officeart/2005/8/layout/hProcess4"/>
    <dgm:cxn modelId="{0ABF857D-B12B-F247-8F2A-182373918EF8}" type="presOf" srcId="{1DA682EA-30E7-654F-AF7D-38F6CFE98ED8}" destId="{BF728790-CB76-A540-91AC-6493C36580F7}" srcOrd="0" destOrd="0" presId="urn:microsoft.com/office/officeart/2005/8/layout/hProcess4"/>
    <dgm:cxn modelId="{6CC5BA83-8854-1741-9550-A115D3832C4E}" srcId="{1DA682EA-30E7-654F-AF7D-38F6CFE98ED8}" destId="{16C51557-5209-314F-832A-F6D0BF0A6BA9}" srcOrd="0" destOrd="0" parTransId="{55662710-412A-874C-B00F-563F1880E03E}" sibTransId="{3880492D-427A-8945-83FE-4377E688C7D9}"/>
    <dgm:cxn modelId="{6A0A3A84-05BE-344F-A50B-701DA7389E15}" type="presOf" srcId="{5DE80DE8-90B4-C148-9C0B-326E88C66AC2}" destId="{B91A43D1-7C12-AF49-800E-BE12951D1851}" srcOrd="0" destOrd="0" presId="urn:microsoft.com/office/officeart/2005/8/layout/hProcess4"/>
    <dgm:cxn modelId="{408BE486-CFB7-A644-8278-D1CCA1FA8F2E}" srcId="{C8090327-3710-6140-957F-87D84D6A028D}" destId="{A3AD4D7A-D848-1B4B-830F-1CA10CB20A56}" srcOrd="0" destOrd="0" parTransId="{6FA81EEA-EFE0-914E-B70A-0524145F0218}" sibTransId="{E43DB40D-02A5-D849-B15E-8D845A665D56}"/>
    <dgm:cxn modelId="{21374487-C549-7C48-AAEB-BACEBC0640B4}" type="presOf" srcId="{BAEE4D87-C1D6-7A41-816C-ADD9FFBC529A}" destId="{8E9A8D26-88A2-7243-93A3-204994C633AA}" srcOrd="0" destOrd="0" presId="urn:microsoft.com/office/officeart/2005/8/layout/hProcess4"/>
    <dgm:cxn modelId="{B9FC188B-A662-A342-A506-77E2392E9EDA}" type="presOf" srcId="{EAFF4C95-2D94-7341-8173-25805785513D}" destId="{9F016F6B-7AF3-6042-8E1B-F64BDBB6920B}" srcOrd="0" destOrd="0" presId="urn:microsoft.com/office/officeart/2005/8/layout/hProcess4"/>
    <dgm:cxn modelId="{4C6BE48C-7340-4937-AB0F-56F72549F850}" type="presOf" srcId="{3CE50ADD-D60F-4D00-8982-8E424ED8EA01}" destId="{5910310B-070F-BC49-BFD4-E66EA911860A}" srcOrd="1" destOrd="2" presId="urn:microsoft.com/office/officeart/2005/8/layout/hProcess4"/>
    <dgm:cxn modelId="{C4BA3F90-34B7-4B56-BA90-BAA40C2F465F}" type="presOf" srcId="{DCFD07E6-A77F-4B8D-AA42-7138EFD719FB}" destId="{ED277599-E2EC-694E-B05F-CA906BA43EAD}" srcOrd="1" destOrd="1" presId="urn:microsoft.com/office/officeart/2005/8/layout/hProcess4"/>
    <dgm:cxn modelId="{5C154494-5056-4065-A206-493747FA6BE3}" srcId="{C8090327-3710-6140-957F-87D84D6A028D}" destId="{C0585D77-12EA-4781-A8F7-0337266CF6A9}" srcOrd="3" destOrd="0" parTransId="{3E9F597B-A16C-43BD-85C1-4CECFC1E9486}" sibTransId="{50F166FF-DAB6-4402-BEC9-2CBB25B522D8}"/>
    <dgm:cxn modelId="{85259295-3170-A545-89A9-C8B4546F5798}" type="presOf" srcId="{A3AD4D7A-D848-1B4B-830F-1CA10CB20A56}" destId="{7E529833-4736-F14D-A376-CD4DF8FFAE53}" srcOrd="0" destOrd="0" presId="urn:microsoft.com/office/officeart/2005/8/layout/hProcess4"/>
    <dgm:cxn modelId="{0236019D-81B1-0247-BBE7-A2608FBF55C2}" srcId="{847CD826-2DB4-D34B-AE9B-372FEF9729C0}" destId="{5DE80DE8-90B4-C148-9C0B-326E88C66AC2}" srcOrd="1" destOrd="0" parTransId="{4E0FA625-58FC-BA4E-8F09-A8763CE3BA17}" sibTransId="{DE9ED42E-7610-DD48-A310-5378D0954F5B}"/>
    <dgm:cxn modelId="{4C2B2EA0-A478-4522-8DCB-7B7824852C34}" type="presOf" srcId="{EB105AF8-7F38-4852-A700-9CCE4A51E4CE}" destId="{5910310B-070F-BC49-BFD4-E66EA911860A}" srcOrd="1" destOrd="3" presId="urn:microsoft.com/office/officeart/2005/8/layout/hProcess4"/>
    <dgm:cxn modelId="{0710EDB9-A6A5-47C1-B24F-B4200EBFB186}" type="presOf" srcId="{C0585D77-12EA-4781-A8F7-0337266CF6A9}" destId="{7E529833-4736-F14D-A376-CD4DF8FFAE53}" srcOrd="0" destOrd="3" presId="urn:microsoft.com/office/officeart/2005/8/layout/hProcess4"/>
    <dgm:cxn modelId="{8D4C17BA-66BA-4052-8573-EC2F297DF59E}" type="presOf" srcId="{B546F2DE-50DD-4E3D-AEDA-3CDA924A679B}" destId="{1BCB69E4-A89B-CE4C-A991-A3F115221847}" srcOrd="0" destOrd="4" presId="urn:microsoft.com/office/officeart/2005/8/layout/hProcess4"/>
    <dgm:cxn modelId="{57211EBD-A664-40EA-8FAF-22551366B24D}" srcId="{5DE80DE8-90B4-C148-9C0B-326E88C66AC2}" destId="{6CAED2D8-3C14-489B-AEAD-8E4C0902C9DF}" srcOrd="6" destOrd="0" parTransId="{590804D4-4ABC-4040-962B-9293CF5F7475}" sibTransId="{AA72F96E-00C9-4834-8D99-CBF91AA41C0D}"/>
    <dgm:cxn modelId="{45212EBE-7EAA-4ABF-B7DA-A515B076DF76}" srcId="{C8090327-3710-6140-957F-87D84D6A028D}" destId="{6D3FA91B-1F2B-4BDA-B342-581812707C6A}" srcOrd="2" destOrd="0" parTransId="{00F5D908-C5FB-4D20-9F6B-2F9F915851C8}" sibTransId="{142A96CA-D127-4B2F-AAE4-C3AF06754551}"/>
    <dgm:cxn modelId="{5CD4A4BE-3E72-43E0-8668-86E12ADFEB20}" type="presOf" srcId="{B974AE86-4514-4423-A787-E9F999EB5733}" destId="{5910310B-070F-BC49-BFD4-E66EA911860A}" srcOrd="1" destOrd="1" presId="urn:microsoft.com/office/officeart/2005/8/layout/hProcess4"/>
    <dgm:cxn modelId="{5E194ABF-0EE0-4356-954C-DD8F877C9134}" type="presOf" srcId="{9685CBB1-50A3-4CCC-AB88-14A2669231BE}" destId="{7E529833-4736-F14D-A376-CD4DF8FFAE53}" srcOrd="0" destOrd="4" presId="urn:microsoft.com/office/officeart/2005/8/layout/hProcess4"/>
    <dgm:cxn modelId="{F4143DC1-095D-A442-8364-4B719B9B572F}" type="presOf" srcId="{16C51557-5209-314F-832A-F6D0BF0A6BA9}" destId="{1BCB69E4-A89B-CE4C-A991-A3F115221847}" srcOrd="0" destOrd="0" presId="urn:microsoft.com/office/officeart/2005/8/layout/hProcess4"/>
    <dgm:cxn modelId="{2A1667C2-1257-4E82-A01A-2C9C35A9025D}" type="presOf" srcId="{5FE0BDC1-7F3B-4617-A88A-49114A0C191F}" destId="{32E9CD15-75FF-644C-BEDF-7BC44B540376}" srcOrd="1" destOrd="4" presId="urn:microsoft.com/office/officeart/2005/8/layout/hProcess4"/>
    <dgm:cxn modelId="{5CF46DC3-28C6-4ED0-B085-9D620D7C6F0C}" type="presOf" srcId="{F3EA8925-C541-43BD-BED6-7DAF626DB092}" destId="{9F016F6B-7AF3-6042-8E1B-F64BDBB6920B}" srcOrd="0" destOrd="5" presId="urn:microsoft.com/office/officeart/2005/8/layout/hProcess4"/>
    <dgm:cxn modelId="{5CBE32C9-4696-E340-853A-454209FF29A6}" srcId="{5DE80DE8-90B4-C148-9C0B-326E88C66AC2}" destId="{EAFF4C95-2D94-7341-8173-25805785513D}" srcOrd="0" destOrd="0" parTransId="{8C9CAE6B-17E7-EE43-A871-D4ACD4F3D977}" sibTransId="{8EAB8F2A-D48B-E043-9682-21022A2BAE02}"/>
    <dgm:cxn modelId="{BFFD29CF-5DA1-4B48-9199-7DF24353DB94}" type="presOf" srcId="{C8090327-3710-6140-957F-87D84D6A028D}" destId="{B4C44550-7EB8-D544-AFE4-0343E5BA8550}" srcOrd="0" destOrd="0" presId="urn:microsoft.com/office/officeart/2005/8/layout/hProcess4"/>
    <dgm:cxn modelId="{DE6CA0D1-5A5E-4342-B441-C3DAFF2C8D45}" srcId="{5DE80DE8-90B4-C148-9C0B-326E88C66AC2}" destId="{CE3EE2CC-843B-4B5D-AF18-35D9E3132CE1}" srcOrd="1" destOrd="0" parTransId="{249E9605-6E94-4BF1-8AE2-CC41E1051235}" sibTransId="{31AD4337-C8C2-4EA0-B55F-E669ED898F2B}"/>
    <dgm:cxn modelId="{F7EE5CD2-6CD2-E640-A327-CE0F3E8FE0B0}" type="presOf" srcId="{DE9ED42E-7610-DD48-A310-5378D0954F5B}" destId="{665EB68B-345A-D649-B838-4E5E50F5EAF3}" srcOrd="0" destOrd="0" presId="urn:microsoft.com/office/officeart/2005/8/layout/hProcess4"/>
    <dgm:cxn modelId="{5D1DAADC-6037-4C77-9655-84C0A0ACD741}" type="presOf" srcId="{B546F2DE-50DD-4E3D-AEDA-3CDA924A679B}" destId="{5910310B-070F-BC49-BFD4-E66EA911860A}" srcOrd="1" destOrd="4" presId="urn:microsoft.com/office/officeart/2005/8/layout/hProcess4"/>
    <dgm:cxn modelId="{0ED229DF-3AC7-453D-8E97-B54CB023B6FD}" type="presOf" srcId="{6D3FA91B-1F2B-4BDA-B342-581812707C6A}" destId="{ED277599-E2EC-694E-B05F-CA906BA43EAD}" srcOrd="1" destOrd="2" presId="urn:microsoft.com/office/officeart/2005/8/layout/hProcess4"/>
    <dgm:cxn modelId="{2509E2E0-6C81-421F-85E0-AD09DED9D86E}" type="presOf" srcId="{6CAED2D8-3C14-489B-AEAD-8E4C0902C9DF}" destId="{9F016F6B-7AF3-6042-8E1B-F64BDBB6920B}" srcOrd="0" destOrd="6" presId="urn:microsoft.com/office/officeart/2005/8/layout/hProcess4"/>
    <dgm:cxn modelId="{DFD9C1E4-F0F3-4F87-9D44-A54FA483BD85}" srcId="{1DA682EA-30E7-654F-AF7D-38F6CFE98ED8}" destId="{B974AE86-4514-4423-A787-E9F999EB5733}" srcOrd="1" destOrd="0" parTransId="{2809BE11-B71C-4BF4-8FCF-ACBEC380C49D}" sibTransId="{14394700-C16D-422E-97A3-EB9AB6AD7D51}"/>
    <dgm:cxn modelId="{F29230E6-3461-4E14-BF7B-EC8F9E634C0E}" srcId="{C8090327-3710-6140-957F-87D84D6A028D}" destId="{9685CBB1-50A3-4CCC-AB88-14A2669231BE}" srcOrd="4" destOrd="0" parTransId="{9B7F5334-05DB-4E66-87D7-D01F88D05EAE}" sibTransId="{39BCC7E8-D4D6-4FD5-AB16-68B50E614DEB}"/>
    <dgm:cxn modelId="{7D4D34ED-A84B-4078-A6EA-F5427028061E}" type="presOf" srcId="{3CE50ADD-D60F-4D00-8982-8E424ED8EA01}" destId="{1BCB69E4-A89B-CE4C-A991-A3F115221847}" srcOrd="0" destOrd="2" presId="urn:microsoft.com/office/officeart/2005/8/layout/hProcess4"/>
    <dgm:cxn modelId="{5A2034EE-878C-45DA-A289-C844EFD668FD}" type="presOf" srcId="{3F177E5E-250C-483D-BC4D-6F5190513743}" destId="{9F016F6B-7AF3-6042-8E1B-F64BDBB6920B}" srcOrd="0" destOrd="2" presId="urn:microsoft.com/office/officeart/2005/8/layout/hProcess4"/>
    <dgm:cxn modelId="{976C08EF-569E-C141-81BE-81BD167FE44F}" type="presOf" srcId="{16C51557-5209-314F-832A-F6D0BF0A6BA9}" destId="{5910310B-070F-BC49-BFD4-E66EA911860A}" srcOrd="1" destOrd="0" presId="urn:microsoft.com/office/officeart/2005/8/layout/hProcess4"/>
    <dgm:cxn modelId="{134E76EF-BBBA-4A56-BD4F-289B7A27D75C}" type="presOf" srcId="{5FE0BDC1-7F3B-4617-A88A-49114A0C191F}" destId="{9F016F6B-7AF3-6042-8E1B-F64BDBB6920B}" srcOrd="0" destOrd="4" presId="urn:microsoft.com/office/officeart/2005/8/layout/hProcess4"/>
    <dgm:cxn modelId="{3CD0E3F9-D5C8-F347-91F5-6C4DAE26707C}" srcId="{5DE80DE8-90B4-C148-9C0B-326E88C66AC2}" destId="{2DA65B5F-D035-CC4B-8A1C-2177B7ABBC11}" srcOrd="7" destOrd="0" parTransId="{986BB783-D0F4-9945-B246-564F16C1AD68}" sibTransId="{429A125C-A540-5642-85F7-8228AFEEA8AC}"/>
    <dgm:cxn modelId="{77BF90F7-6B4B-2048-85DF-7D327A6EB6BE}" type="presParOf" srcId="{B6AD36E7-E035-D340-8FA5-42E074ACBA4A}" destId="{90F337F9-5E93-EA44-9394-9FE56CE848BA}" srcOrd="0" destOrd="0" presId="urn:microsoft.com/office/officeart/2005/8/layout/hProcess4"/>
    <dgm:cxn modelId="{11113E71-3920-2B4D-939C-66A1C822FCC9}" type="presParOf" srcId="{B6AD36E7-E035-D340-8FA5-42E074ACBA4A}" destId="{22411A45-F8DD-104C-AE7C-60FCAA906940}" srcOrd="1" destOrd="0" presId="urn:microsoft.com/office/officeart/2005/8/layout/hProcess4"/>
    <dgm:cxn modelId="{59CF4764-86DE-E249-9256-58D3F92B58CD}" type="presParOf" srcId="{B6AD36E7-E035-D340-8FA5-42E074ACBA4A}" destId="{82E29737-3A9E-444C-9677-A2EACABA41A2}" srcOrd="2" destOrd="0" presId="urn:microsoft.com/office/officeart/2005/8/layout/hProcess4"/>
    <dgm:cxn modelId="{064C1C8B-ADBE-D043-9F29-8D730007E4B1}" type="presParOf" srcId="{82E29737-3A9E-444C-9677-A2EACABA41A2}" destId="{A0C2EE4F-A681-8548-8E6B-93E3CFC7C35A}" srcOrd="0" destOrd="0" presId="urn:microsoft.com/office/officeart/2005/8/layout/hProcess4"/>
    <dgm:cxn modelId="{A45B10A9-55B3-1E4F-BE6A-FA54F175A891}" type="presParOf" srcId="{A0C2EE4F-A681-8548-8E6B-93E3CFC7C35A}" destId="{40122102-7B48-B246-9D95-3162BCB99CF9}" srcOrd="0" destOrd="0" presId="urn:microsoft.com/office/officeart/2005/8/layout/hProcess4"/>
    <dgm:cxn modelId="{7EF689F7-73CA-CB4E-846F-6EA48B4DFA99}" type="presParOf" srcId="{A0C2EE4F-A681-8548-8E6B-93E3CFC7C35A}" destId="{7E529833-4736-F14D-A376-CD4DF8FFAE53}" srcOrd="1" destOrd="0" presId="urn:microsoft.com/office/officeart/2005/8/layout/hProcess4"/>
    <dgm:cxn modelId="{FA3D2A4C-0567-BD42-BBAF-830D47FEF874}" type="presParOf" srcId="{A0C2EE4F-A681-8548-8E6B-93E3CFC7C35A}" destId="{ED277599-E2EC-694E-B05F-CA906BA43EAD}" srcOrd="2" destOrd="0" presId="urn:microsoft.com/office/officeart/2005/8/layout/hProcess4"/>
    <dgm:cxn modelId="{1367DBB7-053D-5D47-99D6-B6C6AA13BF01}" type="presParOf" srcId="{A0C2EE4F-A681-8548-8E6B-93E3CFC7C35A}" destId="{B4C44550-7EB8-D544-AFE4-0343E5BA8550}" srcOrd="3" destOrd="0" presId="urn:microsoft.com/office/officeart/2005/8/layout/hProcess4"/>
    <dgm:cxn modelId="{6AF3F945-881B-C846-BE5D-893C5677362D}" type="presParOf" srcId="{A0C2EE4F-A681-8548-8E6B-93E3CFC7C35A}" destId="{16BC79D2-8F5E-FA46-AAC2-44A30F60F3DF}" srcOrd="4" destOrd="0" presId="urn:microsoft.com/office/officeart/2005/8/layout/hProcess4"/>
    <dgm:cxn modelId="{CC2F858A-2D49-3248-AEEA-2639A6732D46}" type="presParOf" srcId="{82E29737-3A9E-444C-9677-A2EACABA41A2}" destId="{8E9A8D26-88A2-7243-93A3-204994C633AA}" srcOrd="1" destOrd="0" presId="urn:microsoft.com/office/officeart/2005/8/layout/hProcess4"/>
    <dgm:cxn modelId="{0A78CB8C-45BD-2742-A8C1-35A70F801B74}" type="presParOf" srcId="{82E29737-3A9E-444C-9677-A2EACABA41A2}" destId="{9974C499-08B1-4E45-A011-0B5D3D0C693D}" srcOrd="2" destOrd="0" presId="urn:microsoft.com/office/officeart/2005/8/layout/hProcess4"/>
    <dgm:cxn modelId="{0777D9A7-A6BE-FA48-85B7-35C730D9A4EA}" type="presParOf" srcId="{9974C499-08B1-4E45-A011-0B5D3D0C693D}" destId="{A97EEC1E-C964-6C41-92DE-C0701166FD72}" srcOrd="0" destOrd="0" presId="urn:microsoft.com/office/officeart/2005/8/layout/hProcess4"/>
    <dgm:cxn modelId="{DE7F709D-2BCD-B44B-B5CD-BD78BE8B23FE}" type="presParOf" srcId="{9974C499-08B1-4E45-A011-0B5D3D0C693D}" destId="{9F016F6B-7AF3-6042-8E1B-F64BDBB6920B}" srcOrd="1" destOrd="0" presId="urn:microsoft.com/office/officeart/2005/8/layout/hProcess4"/>
    <dgm:cxn modelId="{327580DF-330F-FC43-A6F8-4ED5FFD0E9FB}" type="presParOf" srcId="{9974C499-08B1-4E45-A011-0B5D3D0C693D}" destId="{32E9CD15-75FF-644C-BEDF-7BC44B540376}" srcOrd="2" destOrd="0" presId="urn:microsoft.com/office/officeart/2005/8/layout/hProcess4"/>
    <dgm:cxn modelId="{96DC76E7-FEA5-4846-B2E8-329682D0C2F2}" type="presParOf" srcId="{9974C499-08B1-4E45-A011-0B5D3D0C693D}" destId="{B91A43D1-7C12-AF49-800E-BE12951D1851}" srcOrd="3" destOrd="0" presId="urn:microsoft.com/office/officeart/2005/8/layout/hProcess4"/>
    <dgm:cxn modelId="{E38ED672-8BDF-6245-8B44-EF33A5FDE445}" type="presParOf" srcId="{9974C499-08B1-4E45-A011-0B5D3D0C693D}" destId="{DA1474CF-AE57-0642-9827-140116091777}" srcOrd="4" destOrd="0" presId="urn:microsoft.com/office/officeart/2005/8/layout/hProcess4"/>
    <dgm:cxn modelId="{98915FCA-6C3B-C54B-BD79-EB1C0FCC31B2}" type="presParOf" srcId="{82E29737-3A9E-444C-9677-A2EACABA41A2}" destId="{665EB68B-345A-D649-B838-4E5E50F5EAF3}" srcOrd="3" destOrd="0" presId="urn:microsoft.com/office/officeart/2005/8/layout/hProcess4"/>
    <dgm:cxn modelId="{772FB47E-161C-C84A-9821-4BFB1FB7A4F3}" type="presParOf" srcId="{82E29737-3A9E-444C-9677-A2EACABA41A2}" destId="{7D2A2F8C-447B-7847-941C-5FC3307E1AD4}" srcOrd="4" destOrd="0" presId="urn:microsoft.com/office/officeart/2005/8/layout/hProcess4"/>
    <dgm:cxn modelId="{6D4B1756-57CA-CD40-8A50-1A977D7583A0}" type="presParOf" srcId="{7D2A2F8C-447B-7847-941C-5FC3307E1AD4}" destId="{DF5EB7D6-EC40-4B45-97DB-10AC336B5AB6}" srcOrd="0" destOrd="0" presId="urn:microsoft.com/office/officeart/2005/8/layout/hProcess4"/>
    <dgm:cxn modelId="{DA3EEAF8-F29B-F542-AFAF-97A8C66A7D4D}" type="presParOf" srcId="{7D2A2F8C-447B-7847-941C-5FC3307E1AD4}" destId="{1BCB69E4-A89B-CE4C-A991-A3F115221847}" srcOrd="1" destOrd="0" presId="urn:microsoft.com/office/officeart/2005/8/layout/hProcess4"/>
    <dgm:cxn modelId="{53F79C17-CA03-8940-9BF6-2893A3B657F8}" type="presParOf" srcId="{7D2A2F8C-447B-7847-941C-5FC3307E1AD4}" destId="{5910310B-070F-BC49-BFD4-E66EA911860A}" srcOrd="2" destOrd="0" presId="urn:microsoft.com/office/officeart/2005/8/layout/hProcess4"/>
    <dgm:cxn modelId="{43D188EE-D6EF-3142-92E0-F548B5304946}" type="presParOf" srcId="{7D2A2F8C-447B-7847-941C-5FC3307E1AD4}" destId="{BF728790-CB76-A540-91AC-6493C36580F7}" srcOrd="3" destOrd="0" presId="urn:microsoft.com/office/officeart/2005/8/layout/hProcess4"/>
    <dgm:cxn modelId="{570DC32A-8585-3649-AEB2-FF2BA81AAF7A}" type="presParOf" srcId="{7D2A2F8C-447B-7847-941C-5FC3307E1AD4}" destId="{29D05A2B-BFDA-9240-8822-24E096026F4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15733-F319-224E-8F8D-57BD86484900}">
      <dsp:nvSpPr>
        <dsp:cNvPr id="0" name=""/>
        <dsp:cNvSpPr/>
      </dsp:nvSpPr>
      <dsp:spPr>
        <a:xfrm>
          <a:off x="0" y="4318"/>
          <a:ext cx="5084312" cy="14601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b="0" kern="1200" dirty="0">
              <a:solidFill>
                <a:schemeClr val="tx2"/>
              </a:solidFill>
              <a:latin typeface="Montserrat" pitchFamily="2" charset="77"/>
            </a:rPr>
            <a:t>Sorular</a:t>
          </a:r>
          <a:endParaRPr lang="en-GB" sz="2800" b="0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730096" y="4318"/>
        <a:ext cx="3624121" cy="1460191"/>
      </dsp:txXfrm>
    </dsp:sp>
    <dsp:sp modelId="{005DFE7A-A39D-E446-A4E9-8DBD57C143D4}">
      <dsp:nvSpPr>
        <dsp:cNvPr id="0" name=""/>
        <dsp:cNvSpPr/>
      </dsp:nvSpPr>
      <dsp:spPr>
        <a:xfrm>
          <a:off x="4662559" y="112435"/>
          <a:ext cx="7762140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 dirty="0">
              <a:latin typeface="Open Sans"/>
              <a:ea typeface="Open Sans"/>
              <a:cs typeface="Open Sans"/>
            </a:rPr>
            <a:t>İnsanların bilmek istediklerine, bilgi boşluklarına dikkat çeker</a:t>
          </a:r>
          <a:endParaRPr lang="en-GB" sz="2500" kern="1200" dirty="0">
            <a:latin typeface="Open Sans"/>
            <a:ea typeface="Open Sans"/>
            <a:cs typeface="Open Sans"/>
          </a:endParaRPr>
        </a:p>
      </dsp:txBody>
      <dsp:txXfrm>
        <a:off x="5268538" y="112435"/>
        <a:ext cx="6550182" cy="1211958"/>
      </dsp:txXfrm>
    </dsp:sp>
    <dsp:sp modelId="{D922B84B-6C25-7C43-9081-B920BC1777F6}">
      <dsp:nvSpPr>
        <dsp:cNvPr id="0" name=""/>
        <dsp:cNvSpPr/>
      </dsp:nvSpPr>
      <dsp:spPr>
        <a:xfrm>
          <a:off x="12017966" y="128760"/>
          <a:ext cx="4888707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i="1" kern="1200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Yardım için nereye kayıt olabilirim</a:t>
          </a:r>
          <a:r>
            <a:rPr lang="en-GB" sz="2500" i="1" kern="1200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 </a:t>
          </a:r>
        </a:p>
      </dsp:txBody>
      <dsp:txXfrm>
        <a:off x="12623945" y="128760"/>
        <a:ext cx="3676749" cy="1211958"/>
      </dsp:txXfrm>
    </dsp:sp>
    <dsp:sp modelId="{627D582E-774D-C845-BE7B-3B71769564F0}">
      <dsp:nvSpPr>
        <dsp:cNvPr id="0" name=""/>
        <dsp:cNvSpPr/>
      </dsp:nvSpPr>
      <dsp:spPr>
        <a:xfrm>
          <a:off x="0" y="1635103"/>
          <a:ext cx="5084312" cy="14601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b="0" kern="1200" dirty="0">
              <a:solidFill>
                <a:schemeClr val="tx2"/>
              </a:solidFill>
              <a:latin typeface="Montserrat" pitchFamily="2" charset="77"/>
            </a:rPr>
            <a:t>Talepler veya öneriler</a:t>
          </a:r>
          <a:endParaRPr lang="en-GB" sz="2800" b="0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730096" y="1635103"/>
        <a:ext cx="3624121" cy="1460191"/>
      </dsp:txXfrm>
    </dsp:sp>
    <dsp:sp modelId="{1027B1CA-92E1-794F-A6DD-0862358324D3}">
      <dsp:nvSpPr>
        <dsp:cNvPr id="0" name=""/>
        <dsp:cNvSpPr/>
      </dsp:nvSpPr>
      <dsp:spPr>
        <a:xfrm>
          <a:off x="4662559" y="1759843"/>
          <a:ext cx="7762140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Neyi daha iyi veya farklı yapabileceğimize ilişkin yardım talepleri veya fikirler</a:t>
          </a:r>
          <a:endParaRPr lang="en-GB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68538" y="1759843"/>
        <a:ext cx="6550182" cy="1211958"/>
      </dsp:txXfrm>
    </dsp:sp>
    <dsp:sp modelId="{197BFE24-6566-894A-9BA4-994A8CBC3593}">
      <dsp:nvSpPr>
        <dsp:cNvPr id="0" name=""/>
        <dsp:cNvSpPr/>
      </dsp:nvSpPr>
      <dsp:spPr>
        <a:xfrm>
          <a:off x="12017966" y="1776168"/>
          <a:ext cx="4888707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i="1" kern="1200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Lütfen bize temiz su sağlayın</a:t>
          </a:r>
          <a:endParaRPr lang="en-GB" sz="2500" i="1" kern="1200" dirty="0">
            <a:solidFill>
              <a:schemeClr val="accent3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2623945" y="1776168"/>
        <a:ext cx="3676749" cy="1211958"/>
      </dsp:txXfrm>
    </dsp:sp>
    <dsp:sp modelId="{C5D6E5D6-C5F0-E941-85F5-164EBC2EB43D}">
      <dsp:nvSpPr>
        <dsp:cNvPr id="0" name=""/>
        <dsp:cNvSpPr/>
      </dsp:nvSpPr>
      <dsp:spPr>
        <a:xfrm>
          <a:off x="0" y="3299721"/>
          <a:ext cx="5084312" cy="14601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b="0" kern="1200" dirty="0">
              <a:solidFill>
                <a:schemeClr val="tx2"/>
              </a:solidFill>
              <a:latin typeface="Montserrat" pitchFamily="2" charset="77"/>
            </a:rPr>
            <a:t>Gözlemler, inançlar veya algılar</a:t>
          </a:r>
          <a:endParaRPr lang="en-GB" sz="2800" b="0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730096" y="3299721"/>
        <a:ext cx="3624121" cy="1460191"/>
      </dsp:txXfrm>
    </dsp:sp>
    <dsp:sp modelId="{95E4BFAA-0D1C-4D43-931C-C5DA9BF14EEE}">
      <dsp:nvSpPr>
        <dsp:cNvPr id="0" name=""/>
        <dsp:cNvSpPr/>
      </dsp:nvSpPr>
      <dsp:spPr>
        <a:xfrm>
          <a:off x="4662559" y="3424461"/>
          <a:ext cx="7762140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Söylentiler de dahil olmak üzere insanların durum veya belirli bir konu hakkında ne düşündüğü ve ne anladığı</a:t>
          </a:r>
          <a:endParaRPr lang="en-GB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68538" y="3424461"/>
        <a:ext cx="6550182" cy="1211958"/>
      </dsp:txXfrm>
    </dsp:sp>
    <dsp:sp modelId="{4B4D1C6D-FE33-F841-BE2A-A5D7C7A68870}">
      <dsp:nvSpPr>
        <dsp:cNvPr id="0" name=""/>
        <dsp:cNvSpPr/>
      </dsp:nvSpPr>
      <dsp:spPr>
        <a:xfrm>
          <a:off x="12017966" y="3440786"/>
          <a:ext cx="4888707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i="1" kern="1200" dirty="0">
              <a:solidFill>
                <a:schemeClr val="accent3"/>
              </a:solidFill>
              <a:latin typeface="Open Sans"/>
              <a:ea typeface="Open Sans"/>
              <a:cs typeface="Open Sans"/>
            </a:rPr>
            <a:t>COVID-19 aşısı kısırlığa neden olacak</a:t>
          </a:r>
          <a:endParaRPr lang="en-GB" sz="2500" i="1" kern="1200" dirty="0">
            <a:solidFill>
              <a:schemeClr val="accent3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2623945" y="3440786"/>
        <a:ext cx="3676749" cy="1211958"/>
      </dsp:txXfrm>
    </dsp:sp>
    <dsp:sp modelId="{884D44E7-1F87-5B4C-9B91-58DCB8FB7D0E}">
      <dsp:nvSpPr>
        <dsp:cNvPr id="0" name=""/>
        <dsp:cNvSpPr/>
      </dsp:nvSpPr>
      <dsp:spPr>
        <a:xfrm>
          <a:off x="0" y="4964339"/>
          <a:ext cx="5084312" cy="14601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b="0" kern="1200" dirty="0">
              <a:solidFill>
                <a:schemeClr val="tx2"/>
              </a:solidFill>
              <a:latin typeface="Montserrat" pitchFamily="2" charset="77"/>
            </a:rPr>
            <a:t>Endişe, olay veya şikayet raporları</a:t>
          </a:r>
          <a:endParaRPr lang="en-GB" sz="2800" b="0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730096" y="4964339"/>
        <a:ext cx="3624121" cy="1460191"/>
      </dsp:txXfrm>
    </dsp:sp>
    <dsp:sp modelId="{65F5BF0F-60A1-CE42-AE5C-1466B8167406}">
      <dsp:nvSpPr>
        <dsp:cNvPr id="0" name=""/>
        <dsp:cNvSpPr/>
      </dsp:nvSpPr>
      <dsp:spPr>
        <a:xfrm>
          <a:off x="4662559" y="5089079"/>
          <a:ext cx="7762140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Hizmetlerimiz veya personelimiz, toplumdaki durum veya diğer kuruluşlarla ilgili sorunlar</a:t>
          </a:r>
          <a:endParaRPr lang="en-GB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68538" y="5089079"/>
        <a:ext cx="6550182" cy="1211958"/>
      </dsp:txXfrm>
    </dsp:sp>
    <dsp:sp modelId="{87426196-BA8B-1C4B-93E2-C6733CCB7DF7}">
      <dsp:nvSpPr>
        <dsp:cNvPr id="0" name=""/>
        <dsp:cNvSpPr/>
      </dsp:nvSpPr>
      <dsp:spPr>
        <a:xfrm>
          <a:off x="12017966" y="5105404"/>
          <a:ext cx="4888707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i="1" kern="1200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rPr>
            <a:t>Dağıtım listesine eklenmek için para ödemek zorunda kaldım.</a:t>
          </a:r>
          <a:endParaRPr lang="en-GB" sz="2500" i="1" kern="1200" dirty="0">
            <a:solidFill>
              <a:schemeClr val="accent3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2623945" y="5105404"/>
        <a:ext cx="3676749" cy="1211958"/>
      </dsp:txXfrm>
    </dsp:sp>
    <dsp:sp modelId="{CCCDAE01-BF5E-824C-BD8E-E474B18F8D0B}">
      <dsp:nvSpPr>
        <dsp:cNvPr id="0" name=""/>
        <dsp:cNvSpPr/>
      </dsp:nvSpPr>
      <dsp:spPr>
        <a:xfrm>
          <a:off x="0" y="6628957"/>
          <a:ext cx="5084312" cy="14601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b="0" kern="1200" dirty="0">
              <a:solidFill>
                <a:schemeClr val="tx2"/>
              </a:solidFill>
              <a:latin typeface="Montserrat" pitchFamily="2" charset="77"/>
            </a:rPr>
            <a:t>Teşvik veya övgü</a:t>
          </a:r>
          <a:endParaRPr lang="en-GB" sz="2800" b="0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730096" y="6628957"/>
        <a:ext cx="3624121" cy="1460191"/>
      </dsp:txXfrm>
    </dsp:sp>
    <dsp:sp modelId="{A444DC44-27CE-D847-B77A-41889B080212}">
      <dsp:nvSpPr>
        <dsp:cNvPr id="0" name=""/>
        <dsp:cNvSpPr/>
      </dsp:nvSpPr>
      <dsp:spPr>
        <a:xfrm>
          <a:off x="4662559" y="6753697"/>
          <a:ext cx="7762140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İnsanların neleri takdir ettiğini ve devam ettirilmesi gerektiğini vurgulayan olumlu geri bildirimler</a:t>
          </a:r>
          <a:endParaRPr lang="en-GB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68538" y="6753697"/>
        <a:ext cx="6550182" cy="1211958"/>
      </dsp:txXfrm>
    </dsp:sp>
    <dsp:sp modelId="{272535F3-C020-E748-9E5B-3863A9A09D06}">
      <dsp:nvSpPr>
        <dsp:cNvPr id="0" name=""/>
        <dsp:cNvSpPr/>
      </dsp:nvSpPr>
      <dsp:spPr>
        <a:xfrm>
          <a:off x="12017966" y="6770022"/>
          <a:ext cx="4888707" cy="12119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i="1" kern="1200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rPr>
            <a:t>Radyo programlarınızdan gerçekten keyif alıyoruz.</a:t>
          </a:r>
          <a:endParaRPr lang="en-GB" sz="2500" i="1" kern="1200" dirty="0">
            <a:solidFill>
              <a:schemeClr val="accent3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2623945" y="6770022"/>
        <a:ext cx="3676749" cy="12119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529833-4736-F14D-A376-CD4DF8FFAE53}">
      <dsp:nvSpPr>
        <dsp:cNvPr id="0" name=""/>
        <dsp:cNvSpPr/>
      </dsp:nvSpPr>
      <dsp:spPr>
        <a:xfrm>
          <a:off x="1151307" y="718123"/>
          <a:ext cx="4528339" cy="59186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Kendinizi ve Ulusal Derneği tanıtın </a:t>
          </a:r>
          <a:endParaRPr lang="en-GB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Geri bildirimin neden toplandığını ve nasıl kullanılacağını açıklayın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Bir yakınlık kurun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Beklentileri yönetin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Bilgilendirilmiş onay alın</a:t>
          </a:r>
        </a:p>
      </dsp:txBody>
      <dsp:txXfrm>
        <a:off x="1283938" y="850754"/>
        <a:ext cx="4263077" cy="4385098"/>
      </dsp:txXfrm>
    </dsp:sp>
    <dsp:sp modelId="{8E9A8D26-88A2-7243-93A3-204994C633AA}">
      <dsp:nvSpPr>
        <dsp:cNvPr id="0" name=""/>
        <dsp:cNvSpPr/>
      </dsp:nvSpPr>
      <dsp:spPr>
        <a:xfrm rot="797216">
          <a:off x="3325382" y="2669806"/>
          <a:ext cx="5369156" cy="5369156"/>
        </a:xfrm>
        <a:prstGeom prst="leftCircularArrow">
          <a:avLst>
            <a:gd name="adj1" fmla="val 3717"/>
            <a:gd name="adj2" fmla="val 463586"/>
            <a:gd name="adj3" fmla="val 1561683"/>
            <a:gd name="adj4" fmla="val 8347075"/>
            <a:gd name="adj5" fmla="val 4336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C44550-7EB8-D544-AFE4-0343E5BA8550}">
      <dsp:nvSpPr>
        <dsp:cNvPr id="0" name=""/>
        <dsp:cNvSpPr/>
      </dsp:nvSpPr>
      <dsp:spPr>
        <a:xfrm>
          <a:off x="2201737" y="5564108"/>
          <a:ext cx="3883969" cy="154452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4700" b="1" kern="1200" dirty="0">
              <a:solidFill>
                <a:schemeClr val="tx2"/>
              </a:solidFill>
              <a:latin typeface="Montserrat" pitchFamily="2" charset="77"/>
            </a:rPr>
            <a:t>ÖNCE</a:t>
          </a:r>
          <a:endParaRPr lang="en-GB" sz="4700" b="1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2246975" y="5609346"/>
        <a:ext cx="3793493" cy="1454050"/>
      </dsp:txXfrm>
    </dsp:sp>
    <dsp:sp modelId="{9F016F6B-7AF3-6042-8E1B-F64BDBB6920B}">
      <dsp:nvSpPr>
        <dsp:cNvPr id="0" name=""/>
        <dsp:cNvSpPr/>
      </dsp:nvSpPr>
      <dsp:spPr>
        <a:xfrm>
          <a:off x="7036029" y="718123"/>
          <a:ext cx="4528339" cy="59186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nn-NO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Aktif ve açık bir şekilde dinleyin</a:t>
          </a:r>
          <a:endParaRPr lang="en-GB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Empati kurun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Meydan okumayın veya reddetmeyin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Sorular sorun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Öneri isteyin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Bilgi verin - ancak bir cevap uydurmayın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Geri bildirimi dikkatlice kaydedin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endParaRPr lang="en-GB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7168660" y="2119034"/>
        <a:ext cx="4263077" cy="4385098"/>
      </dsp:txXfrm>
    </dsp:sp>
    <dsp:sp modelId="{665EB68B-345A-D649-B838-4E5E50F5EAF3}">
      <dsp:nvSpPr>
        <dsp:cNvPr id="0" name=""/>
        <dsp:cNvSpPr/>
      </dsp:nvSpPr>
      <dsp:spPr>
        <a:xfrm rot="20937754">
          <a:off x="9185864" y="-868767"/>
          <a:ext cx="5913945" cy="5913945"/>
        </a:xfrm>
        <a:prstGeom prst="circularArrow">
          <a:avLst>
            <a:gd name="adj1" fmla="val 3375"/>
            <a:gd name="adj2" fmla="val 417452"/>
            <a:gd name="adj3" fmla="val 20002422"/>
            <a:gd name="adj4" fmla="val 13170896"/>
            <a:gd name="adj5" fmla="val 393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1A43D1-7C12-AF49-800E-BE12951D1851}">
      <dsp:nvSpPr>
        <dsp:cNvPr id="0" name=""/>
        <dsp:cNvSpPr/>
      </dsp:nvSpPr>
      <dsp:spPr>
        <a:xfrm>
          <a:off x="8086458" y="265296"/>
          <a:ext cx="3883969" cy="154452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4700" b="1" kern="1200" dirty="0">
              <a:solidFill>
                <a:schemeClr val="tx2"/>
              </a:solidFill>
              <a:latin typeface="Montserrat" pitchFamily="2" charset="77"/>
            </a:rPr>
            <a:t>SÜRE BOYUNCA</a:t>
          </a:r>
          <a:endParaRPr lang="en-GB" sz="4700" b="1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8131696" y="310534"/>
        <a:ext cx="3793493" cy="1454050"/>
      </dsp:txXfrm>
    </dsp:sp>
    <dsp:sp modelId="{1BCB69E4-A89B-CE4C-A991-A3F115221847}">
      <dsp:nvSpPr>
        <dsp:cNvPr id="0" name=""/>
        <dsp:cNvSpPr/>
      </dsp:nvSpPr>
      <dsp:spPr>
        <a:xfrm>
          <a:off x="12920750" y="718123"/>
          <a:ext cx="4528339" cy="59186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Kişiye teşekkür edin</a:t>
          </a:r>
          <a:endParaRPr lang="en-GB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Verilerinin nasıl kullanılacağını açıklayın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nn-NO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 zaman ve nasıl yanıt alacaklar</a:t>
          </a:r>
          <a:endParaRPr lang="tr-TR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İletişim bilgileri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ts val="1632"/>
            </a:spcAft>
            <a:buChar char="•"/>
          </a:pPr>
          <a:r>
            <a:rPr lang="tr-TR" sz="2400" kern="1200" dirty="0">
              <a:latin typeface="Open Sans"/>
              <a:ea typeface="Open Sans"/>
              <a:cs typeface="Open Sans"/>
            </a:rPr>
            <a:t>Yanlış vaatlerde bulunmayın</a:t>
          </a:r>
        </a:p>
      </dsp:txBody>
      <dsp:txXfrm>
        <a:off x="13053381" y="850754"/>
        <a:ext cx="4263077" cy="4385098"/>
      </dsp:txXfrm>
    </dsp:sp>
    <dsp:sp modelId="{BF728790-CB76-A540-91AC-6493C36580F7}">
      <dsp:nvSpPr>
        <dsp:cNvPr id="0" name=""/>
        <dsp:cNvSpPr/>
      </dsp:nvSpPr>
      <dsp:spPr>
        <a:xfrm>
          <a:off x="13971179" y="5564108"/>
          <a:ext cx="3883969" cy="154452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4700" b="1" kern="1200" dirty="0">
              <a:solidFill>
                <a:schemeClr val="tx2"/>
              </a:solidFill>
              <a:latin typeface="Montserrat" pitchFamily="2" charset="77"/>
            </a:rPr>
            <a:t>SONRA</a:t>
          </a:r>
          <a:endParaRPr lang="en-GB" sz="4700" b="1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14016417" y="5609346"/>
        <a:ext cx="3793493" cy="1454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64" name="Google Shape;46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 dirty="0"/>
              <a:t>YÖNLENDİRİCİ NOTLARI</a:t>
            </a:r>
            <a:endParaRPr lang="tr-T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4" b="1" i="0" u="none" strike="noStrik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Bir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mekanizmasının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bize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önemli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bildirimlerini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kaçırmamamızı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sağlayacak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süreç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sağlayabileceğini</a:t>
            </a:r>
            <a:r>
              <a:rPr lang="en-GB" sz="1804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açıklayın</a:t>
            </a:r>
            <a:endParaRPr lang="tr-TR" sz="1804" b="0" i="0" u="none" strike="noStrik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4" b="0" i="0" u="none" strike="noStrik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defTabSz="1371600" rtl="0" eaLnBrk="1" latinLnBrk="0" hangingPunct="1">
              <a:spcBef>
                <a:spcPts val="541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Daire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şemasını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gösterin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açıklayın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1028700" lvl="1" indent="-342900" algn="l" defTabSz="1371600" rtl="0" eaLnBrk="1" latinLnBrk="0" hangingPunct="1">
              <a:spcBef>
                <a:spcPts val="541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Geri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bildirim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mekanizması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,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topluluk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üyelerinin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bilgi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paylaşmalarını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,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endişelerini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ve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ihtiyaçlarını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dile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getirmelerini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veya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kendileri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için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önemli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olan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değişiklikleri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önermelerini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sağlayan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bir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sistemdir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. Geri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bildirim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alma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kanallarını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,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verileri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yönetme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,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analiz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etme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ve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paylaşma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süreçlerini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ve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araçlarını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,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ayrıca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geri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bildirime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göre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hareket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edilmesini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ve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toplulukların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eylemlerden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haberdar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edilmesini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sağlamaya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yönelik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süreçleri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içerir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. Geri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bildirim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mekanizması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,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kuruluşların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topluluklara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karşı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daha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hesap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verebilir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olmalarına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yardımcı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olur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ve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nihayetinde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daha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kaliteli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programlama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yapılmasına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katkıda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bulunur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.</a:t>
            </a:r>
            <a:endParaRPr lang="tr-TR" sz="1804" b="0" i="0" u="none" strike="noStrike" kern="1200" dirty="0">
              <a:solidFill>
                <a:schemeClr val="dk1"/>
              </a:solidFill>
              <a:latin typeface="Calibri"/>
              <a:cs typeface="Calibri"/>
            </a:endParaRPr>
          </a:p>
          <a:p>
            <a:pPr marL="1028700" lvl="1" indent="-342900" algn="l" defTabSz="1371600" rtl="0" eaLnBrk="1" latinLnBrk="0" hangingPunct="1">
              <a:spcBef>
                <a:spcPts val="541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Geri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bildirim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mekanizmaları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tüm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kurum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için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olabileceği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gibi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sadece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bir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programı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veya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müdahaleyi</a:t>
            </a:r>
            <a:r>
              <a:rPr lang="en-GB" sz="1804" b="0" i="0" u="none" strike="noStrike" kern="1200" dirty="0">
                <a:solidFill>
                  <a:schemeClr val="dk1"/>
                </a:solidFill>
                <a:latin typeface="Calibri"/>
                <a:cs typeface="Calibri"/>
              </a:rPr>
              <a:t> de </a:t>
            </a:r>
            <a:r>
              <a:rPr lang="en-GB" sz="1804" b="0" i="0" u="none" strike="noStrike" kern="1200" dirty="0" err="1">
                <a:solidFill>
                  <a:schemeClr val="dk1"/>
                </a:solidFill>
                <a:latin typeface="Calibri"/>
                <a:cs typeface="Calibri"/>
              </a:rPr>
              <a:t>destekleyebilir</a:t>
            </a:r>
            <a:endParaRPr lang="en-GB" sz="1804" b="0" i="0" u="none" strike="noStrik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mekanizmaları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birçok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farklı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boyut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yapı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karmaşıklık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düzeyine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sahiptir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ancak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hepsi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dizi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temel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aşamanın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bazı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versiyonlarını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içerir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Bu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aşamalar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hizmet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etmeyi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amaçladığınız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toplulukla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devam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eden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diyalog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döngüsü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oluşturur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10287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Mekanizmasının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Oluşturulması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Topluluk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bildirimlerini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toplama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yönetme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paylaşma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süreçlerini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ilgili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herkesin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rol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sorumluluklarını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net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şekilde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belirleyin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sürecini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toplulukla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birlikte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planlayın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GB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10287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Toplama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Toplumdan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gelen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bildirimler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resmi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kanaldan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yardım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hattı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veya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öneri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kutusu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gibi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veya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gayri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resmi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kanallardan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diğer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faaliyetler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sırasında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personelle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yapılan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konuşmalar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gibi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gelebilir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Geri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bildirimin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şekli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olursa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olsun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toplanması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kaydedilmesi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işlenmesi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gerekir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10287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 bildirim yönlendirmesi ve analizi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Bazı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yorumları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hemen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alınabilir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;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diğerlerinin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program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ekiplerine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veya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liderliğe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iletilmesi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gerekebilir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Geri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kaydedildikten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sonra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farklı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türlerini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bildirimin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niteliğine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hassasiyet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veya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kritiklik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düzeyi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göre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sıralamanız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almanız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gerekir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10287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bildirimlerin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paylaşılması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bunlara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göre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hareket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edilmesi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döngüsünün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önemli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adımı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ne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duyduğunuzu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bunun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anlama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geldiğini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bunu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almak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için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yapabileceğinizi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tartışmak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üzere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araya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gelmektir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GB" sz="180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10287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tr-TR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Kapalı Döngü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Tam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olarak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işleyen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mekanizması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topluluğun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verdikleri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ne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olduğunu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bildiği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mekanizmadır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;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süreç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"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döngüsünün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kapatılması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"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olarak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adlandırılır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GB" sz="180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10287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Mekanizmanın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gözden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geçirilmesi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uyarlanması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Geri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mekanizmasının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çalıştığından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insanların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bunu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kullanırken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kendilerini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rahat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hissettiklerinden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emin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olmak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için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düzenli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kontroller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yapın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GB" sz="180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9E5556-7A88-624B-8490-7FCCBD7BA45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0173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8" name="Google Shape;36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tr-TR" sz="2000" b="1" dirty="0"/>
              <a:t>YÖNLENDİRİCİ NOTLARI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– Bu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slaytı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Ulusal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Derneğin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mekanizması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varsa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çalıştığına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dair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açıklama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ile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değiştirin</a:t>
            </a:r>
            <a:endParaRPr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b="1"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1" dirty="0" err="1"/>
              <a:t>Bangladeş</a:t>
            </a:r>
            <a:r>
              <a:rPr lang="en-US" b="1" dirty="0"/>
              <a:t> </a:t>
            </a:r>
            <a:r>
              <a:rPr lang="en-US" b="1" dirty="0" err="1"/>
              <a:t>Kızılayı</a:t>
            </a:r>
            <a:r>
              <a:rPr lang="en-US" b="1" dirty="0"/>
              <a:t> </a:t>
            </a:r>
            <a:r>
              <a:rPr lang="en-US" b="1" dirty="0" err="1"/>
              <a:t>örneği</a:t>
            </a:r>
            <a:r>
              <a:rPr lang="en-US" b="1" dirty="0"/>
              <a:t> - </a:t>
            </a:r>
            <a:r>
              <a:rPr lang="en-US" b="1" dirty="0" err="1"/>
              <a:t>YouTube'da</a:t>
            </a:r>
            <a:r>
              <a:rPr lang="en-US" b="1" dirty="0"/>
              <a:t> video </a:t>
            </a:r>
            <a:r>
              <a:rPr lang="en-US" b="1" dirty="0" err="1"/>
              <a:t>örneği</a:t>
            </a:r>
            <a:endParaRPr lang="tr-TR" b="1"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GB" b="1" dirty="0"/>
          </a:p>
          <a:p>
            <a:pPr marL="0" lvl="0" indent="0" algn="l" rtl="0">
              <a:spcBef>
                <a:spcPts val="541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Bahamalar</a:t>
            </a:r>
            <a:r>
              <a:rPr lang="en-GB" sz="18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Kızıl</a:t>
            </a:r>
            <a:r>
              <a:rPr lang="en-GB" sz="18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Haçı</a:t>
            </a:r>
            <a:r>
              <a:rPr lang="en-GB" sz="18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kasırgaya</a:t>
            </a:r>
            <a:r>
              <a:rPr lang="en-GB" sz="18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müdahale</a:t>
            </a:r>
            <a:r>
              <a:rPr lang="en-GB" sz="18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</a:t>
            </a:r>
            <a:r>
              <a:rPr lang="en-GB" sz="18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telefon</a:t>
            </a:r>
            <a:r>
              <a:rPr lang="en-GB" sz="18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hattı</a:t>
            </a:r>
            <a:r>
              <a:rPr lang="en-GB" sz="18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kurdu</a:t>
            </a:r>
            <a:endParaRPr lang="tr-TR" sz="1800" b="1" i="0" u="none" strike="noStrike" cap="none" dirty="0">
              <a:solidFill>
                <a:schemeClr val="dk1"/>
              </a:solidFill>
              <a:effectLst/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541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Bahamalar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Kızılhaç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Derneği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(BRCS),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IFRC'nin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desteğiyle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Dorian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Kasırgasına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müdahalenin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parçası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olarak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bildirimlere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yanıt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vermek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üzere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ücretsiz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anonim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gizli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telefon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hattı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kurmuştur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Yardım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hattı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Pazartesi'den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Cuma'ya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sabah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9.30'dan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akşam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16.00'ya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kadar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açık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olup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İngilizce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Kreole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dillerinde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üç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personel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tarafından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işletilmektedir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Başlangıçta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yardım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hattı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kasırga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müdahalesinin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parçası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olarak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dağıtılan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ön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ödemeli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vize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kartlarıyla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ilgili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sorunlara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yanıt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vermek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kurulmuş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BRCS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IFRC (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Uluslararası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Kızılhaç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Kızılay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Dernekleri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Federasyonu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)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personeli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tarafından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tutulan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birkaç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cep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telefonu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üzerinden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işletilmiştir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</a:t>
            </a:r>
            <a:r>
              <a:rPr lang="tr-TR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Ancak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hat o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kadar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popüler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oldu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ki,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hiçbir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çağrının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cevapsız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kalmamasını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sağlamak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aynı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birden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fazla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çağrı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alabilen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tek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ücretsiz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yardım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hattına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yükseltildi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Yardım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hattının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amacı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her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vakayı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çağrı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sırasında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çözmektir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bunu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desteklemek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tüm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yardım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hattı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operatörleri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eğitim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standart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çalışma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prosedürlerinin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geliştirilmesi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yardım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hattı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görevlilerine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program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personelinden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bilgilendirme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sunumlar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sağlanması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Soru-Cevapların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hazırlanması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düzenli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olarak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güncellenmesi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dahil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olmak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üzere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çeşitli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önlemler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alınmıştır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Tüm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izlenmesini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analiz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edilmesini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sağlamak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BRCS, Excel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Kobo Toolbox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dahil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olmak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üzere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belgelemenin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birkaç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farklı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yolunu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denedi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ancak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sonunda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kullanılan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kanaldan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bağımsız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olarak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tek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yerde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kaydedilmesine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olanak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tanıdığı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dijital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formunun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iyi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sonucu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verdiğini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gördü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Diğer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iyi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uygulamalar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arasında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hemen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yanıtlanamayan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bildirimler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net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dahili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harici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yönlendirme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yollarının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oluşturulması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tr-TR" sz="1800" b="0" i="0" u="none" strike="noStrike" cap="none" dirty="0">
                <a:solidFill>
                  <a:schemeClr val="dk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Calibri"/>
                <a:sym typeface="Calibri"/>
              </a:rPr>
              <a:t>k</a:t>
            </a:r>
            <a:r>
              <a:rPr lang="tr-TR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işisel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saklanması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ayrı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veritabanları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oluşturulması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bunların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daha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sonra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PGI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personeli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tarafından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ele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alınması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almaktadır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</a:t>
            </a:r>
            <a:r>
              <a:rPr lang="tr-TR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Tüm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bildirimler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analiz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edilmekte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kamuoyu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tarafından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da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görülebilen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tabanında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paylaşılmaktadır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 Geri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raporları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kurum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içinde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paylaşılır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koordinasyon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toplantılarında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tartışılır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takip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tartışmaları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topluluk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toplantılarında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odak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grup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tr-TR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görüşmeleri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yoluyla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yapılır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 </a:t>
            </a:r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b="1" dirty="0"/>
          </a:p>
        </p:txBody>
      </p:sp>
      <p:sp>
        <p:nvSpPr>
          <p:cNvPr id="369" name="Google Shape;36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BU ALIŞTIRMAYI YAPMA TALİMATLARI İÇİN YÖNLENDİRİCİ KILAVUZUNA BAKIN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3125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1" name="Google Shape;3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tr-TR" b="1" dirty="0"/>
              <a:t>YÖNLENDİRİCİ NOTLARI</a:t>
            </a:r>
            <a:r>
              <a:rPr lang="en-US" b="1" dirty="0"/>
              <a:t>– </a:t>
            </a:r>
            <a:r>
              <a:rPr lang="en-GB" b="1" dirty="0" err="1"/>
              <a:t>Grup</a:t>
            </a:r>
            <a:r>
              <a:rPr lang="en-GB" b="1" dirty="0"/>
              <a:t> </a:t>
            </a:r>
            <a:r>
              <a:rPr lang="en-GB" b="1" dirty="0" err="1"/>
              <a:t>tartışmasını</a:t>
            </a:r>
            <a:r>
              <a:rPr lang="en-GB" b="1" dirty="0"/>
              <a:t> </a:t>
            </a:r>
            <a:r>
              <a:rPr lang="en-GB" b="1" dirty="0" err="1"/>
              <a:t>özetleyin</a:t>
            </a:r>
            <a:r>
              <a:rPr lang="en-GB" b="1" dirty="0"/>
              <a:t> - </a:t>
            </a:r>
            <a:r>
              <a:rPr lang="en-GB" b="1" dirty="0" err="1"/>
              <a:t>yönlendirici</a:t>
            </a:r>
            <a:r>
              <a:rPr lang="en-GB" b="1" dirty="0"/>
              <a:t> </a:t>
            </a:r>
            <a:r>
              <a:rPr lang="en-GB" b="1" dirty="0" err="1"/>
              <a:t>kılavuzuna</a:t>
            </a:r>
            <a:r>
              <a:rPr lang="en-GB" b="1" dirty="0"/>
              <a:t> </a:t>
            </a:r>
            <a:r>
              <a:rPr lang="en-GB" b="1" dirty="0" err="1"/>
              <a:t>bakın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lang="en-US" sz="1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GERİ BİLDİRİM TOPLAMADAN ÖNCE</a:t>
            </a:r>
          </a:p>
          <a:p>
            <a:pPr marL="28575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Herhangi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toplamadan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önce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olduğunuzu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Ulusal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Derneğin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olduğunu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net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şekilde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açıklayarak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güven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oluşturmaya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başlamak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saygı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göstermek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önemlidir</a:t>
            </a:r>
            <a:endParaRPr lang="en-US" sz="1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Neden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istediğinizi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bilgilerin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nasıl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alınacağını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açıklayın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bildirimi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Ulusal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Derneğin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topluluğa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yönelik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hizmetlerini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geliştirmesine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yardımcı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olmak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kaydettiğinizi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açıklayın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Ayrıca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bildirimlerin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kimlerle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paylaşılacağı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kullanılacağı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konusunda</a:t>
            </a: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net </a:t>
            </a:r>
            <a:r>
              <a:rPr lang="en-US" sz="1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olun</a:t>
            </a:r>
            <a:endParaRPr lang="tr-TR" sz="18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1" i="0" u="none" strike="noStrike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Sohbete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US" sz="1800" b="1" i="0" u="none" strike="noStrike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uygun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US" sz="1800" b="1" i="0" u="none" strike="noStrike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küçük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US" sz="1800" b="1" i="0" u="none" strike="noStrike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konuşmalar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US" sz="1800" b="1" i="0" u="none" strike="noStrike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US" sz="1800" b="1" i="0" u="none" strike="noStrike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sorularla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US" sz="1800" b="1" i="0" u="none" strike="noStrike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başlayın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–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İyi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bir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yakınlık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kurmak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görüşmeleri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doğru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bir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şekilde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başlatmak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için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önemlidir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Örneğin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kültürel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olarak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uygun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olun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güç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veya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statü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farklılıklarını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aza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indirin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bir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fincan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çay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küçük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bir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sohbet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için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zaman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ayırın</a:t>
            </a:r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Beklentileri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yönettiğinizden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emin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olun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paylaşılan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sorunları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çözemeyebileceğinizi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ancak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geri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bildirimleri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bu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konuda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harekete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geçebilecek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iyi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konumdaki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kişilerle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paylaşacağınızı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açıkça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belirtin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İnsanlar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sizinle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konuşmayı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tercih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etmiyorsa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buna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saygı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duymak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konuşmayı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sonlandırmak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önemlidir</a:t>
            </a:r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Bilgilendirilmiş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onay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alın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bu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kişinin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geri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bildirim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sürecini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anladığı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devam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etmek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istediğini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onayladığı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anlamına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gelir</a:t>
            </a:r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1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SÜRE BOYUNCA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GB" sz="1800" b="1" i="0" u="none" strike="noStrike" cap="none" dirty="0" err="1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İnsanların</a:t>
            </a:r>
            <a:r>
              <a:rPr lang="en-GB" sz="1800" b="1" i="0" u="none" strike="noStrike" cap="none" dirty="0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söylediklerini</a:t>
            </a:r>
            <a:r>
              <a:rPr lang="en-GB" sz="1800" b="1" i="0" u="none" strike="noStrike" cap="none" dirty="0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aktif</a:t>
            </a:r>
            <a:r>
              <a:rPr lang="en-GB" sz="1800" b="1" i="0" u="none" strike="noStrike" cap="none" dirty="0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ve</a:t>
            </a:r>
            <a:r>
              <a:rPr lang="en-GB" sz="1800" b="1" i="0" u="none" strike="noStrike" cap="none" dirty="0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açık</a:t>
            </a:r>
            <a:r>
              <a:rPr lang="en-GB" sz="1800" b="1" i="0" u="none" strike="noStrike" cap="none" dirty="0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bir</a:t>
            </a:r>
            <a:r>
              <a:rPr lang="en-GB" sz="1800" b="1" i="0" u="none" strike="noStrike" cap="none" dirty="0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şekilde</a:t>
            </a:r>
            <a:r>
              <a:rPr lang="en-GB" sz="1800" b="1" i="0" u="none" strike="noStrike" cap="none" dirty="0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dinleyin</a:t>
            </a:r>
            <a:r>
              <a:rPr lang="en-GB" sz="1800" b="1" i="0" u="none" strike="noStrike" cap="none" dirty="0">
                <a:solidFill>
                  <a:srgbClr val="000000"/>
                </a:solidFill>
                <a:effectLst/>
                <a:latin typeface="Noto Sans Symbols"/>
                <a:ea typeface="Calibri" panose="020F0502020204030204" pitchFamily="34" charset="0"/>
                <a:sym typeface="Calibri"/>
              </a:rPr>
              <a:t>-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Aktif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dinleme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saygı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göstermenin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diyalog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için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açık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alan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yaratmanın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yoludur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Dinleyicinin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alçakgönüllü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olmasını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açık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fikirli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olmasını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yargılarını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önyargılarını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askıya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almasını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sadece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kelimeleri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değil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kelimelerin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ardındaki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duyguları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anlamları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da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duymaya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açık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olmasını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gerektirir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Empati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anlayış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gösterin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Kişinin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size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söylediklerine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anlayış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gösterin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Örneğin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sorun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veya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şikayet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söz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konusuysa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endişelerini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ciddiye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uygunsa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hatalar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için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özür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dileyin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İnsanların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size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söylediklerini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reddetmeyin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veya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bunlara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karşı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çıkmayın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İnsanların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yorumlarını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sadece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söylenti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olarak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görmeyin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veya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onlara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yanlış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olduklarını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söylemeyin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Özellikle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Kızılhaç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programları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hakkında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yanlış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algılar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varsa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durumu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açıklığa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kavuşturabilir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doğru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bilgileri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verebilirsiniz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Diğer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yanlış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algılamalar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kabul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edilmeli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ancak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ayrıntılı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olarak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tartışılmamalıdır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örneğin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Ebola'nın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seçimlere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müdahale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etmek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için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kullanılması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-&gt;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siyasi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tartışmalara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girmeyin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ancak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Ebola'nın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gerçek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olduğunu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bunu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önlemek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için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ne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yapılması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gerektiğini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açıklayın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tr-T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GB" sz="1800" b="1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Sorular</a:t>
            </a:r>
            <a:r>
              <a:rPr lang="en-GB" sz="1800" b="1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sorun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–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Kişinin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paylaştığı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sorunu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anladığınızdan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emin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olun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mantıklı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gelmiyorsa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açıklamasını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isteyin</a:t>
            </a:r>
            <a:endParaRPr lang="en-GB" sz="1800" b="0" dirty="0">
              <a:solidFill>
                <a:schemeClr val="dk1"/>
              </a:solidFill>
              <a:effectLst/>
              <a:latin typeface="Noto Sans Symbols"/>
              <a:ea typeface="Noto Sans Symbols"/>
              <a:cs typeface="Noto Sans Symbol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1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Öneri</a:t>
            </a:r>
            <a:r>
              <a:rPr lang="en-GB" sz="1800" b="1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isteyin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–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İnsanlardan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gündeme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getirilen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sorunu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nasıl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ele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alabileceğimize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dair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fikirlerini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de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isteyebiliriz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-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nelerin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değişmesi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gerektiğini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veya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daha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iyi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yapılabileceğini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düşünüyorlar</a:t>
            </a:r>
            <a:r>
              <a:rPr lang="en-GB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Varsa</a:t>
            </a:r>
            <a:r>
              <a:rPr lang="en-GB" sz="18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bir</a:t>
            </a:r>
            <a:r>
              <a:rPr lang="en-GB" sz="18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cevap</a:t>
            </a:r>
            <a:r>
              <a:rPr lang="en-GB" sz="18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veya</a:t>
            </a:r>
            <a:r>
              <a:rPr lang="en-GB" sz="18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bilgi</a:t>
            </a:r>
            <a:r>
              <a:rPr lang="en-GB" sz="18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verin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Noto Sans" panose="020B0502040504020204" pitchFamily="34" charset="0"/>
              </a:rPr>
              <a:t>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İdeal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olarak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geribildirim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alan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kişi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tarafından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derhal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yanıtlanabilir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Örneğin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sorular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yanıtlanabilir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yanlış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anlamalar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açıklığa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kavuşturulabilir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söylentiler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alınabilir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Ancak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bilmiyorsanız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cevap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uydurmayın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Soru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başka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kuruluşla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ilgiliyse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iletişim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bilgileri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elinizde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mevcutsa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kişiyi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kuruluşa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da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yönlendirebilirsiniz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Sıkça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sorulan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sorular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belgesine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hizmetler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kılavuzuna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sahip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olmak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personelin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gönüllülerin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yaygın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soruları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yanıtlamasına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veya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alma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noktasında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insanları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yönlendirmesine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yardımcı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olabilir</a:t>
            </a:r>
            <a:endParaRPr lang="tr-T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Geri </a:t>
            </a:r>
            <a:r>
              <a:rPr lang="en-GB" sz="18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bildirimi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dikkatlice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kaydedin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 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Geri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bildirimi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paylaşan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kişiyle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aynı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kelimeleri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ifadeleri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kullanarak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Geri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bildirimi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özetler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başka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kelimelerle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ifade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ederseniz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kişinin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söylemek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istediği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şeyi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yorumlama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riskiyle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karşı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karşıya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kalırsınız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bildirimin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anlamını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değiştirebilirsiniz</a:t>
            </a:r>
            <a:endParaRPr lang="en-US" sz="1800" b="1" i="0" u="none" strike="noStrike" kern="0" cap="none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lang="en-US" sz="1800" b="1" i="0" u="none" strike="noStrike" kern="0" cap="none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tabLst/>
              <a:defRPr/>
            </a:pPr>
            <a:r>
              <a:rPr lang="tr-TR" sz="1800" b="1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SONRA</a:t>
            </a:r>
            <a:endParaRPr lang="en-US" sz="1800" b="1" i="0" u="none" strike="noStrike" kern="1200" cap="none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Kişiye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teşekkür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edin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bildirimlerini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size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söyleyecek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kadar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size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güvendiği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kişiye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teşekkür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edin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bildirimi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memnuniyetle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karşıladığımızı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gösterir</a:t>
            </a:r>
            <a:endParaRPr lang="en-US" sz="1800" dirty="0"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Bilgilerin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kullanılacağını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açıklayın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bildirimlerinin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kullanılacağı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kimlerle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paylaşılacağı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konusunda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açık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olmak</a:t>
            </a:r>
            <a:endParaRPr lang="en-US" sz="1800" dirty="0"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Yanıt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Sorunun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takip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edilmesi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gerekiyorsa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, ne zaman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yanıt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almayı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beklemeleri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gerektiğini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hangi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kanallar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aracılığıyla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yanıt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almayı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beklemeleri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gerektiğini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açıklayın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1800" dirty="0"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İletişim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bilgileri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bunun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iletişim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bilgilerini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almanız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gerekebilir</a:t>
            </a:r>
            <a:endParaRPr lang="en-US" sz="1800" dirty="0"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Sahte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 err="1">
                <a:latin typeface="Calibri"/>
                <a:ea typeface="Calibri"/>
                <a:cs typeface="Calibri"/>
                <a:sym typeface="Calibri"/>
              </a:rPr>
              <a:t>vaatler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 yok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Yapabileceğinizden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emin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olmadığınız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sürece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sorunu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çözme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çözüm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sunma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sözü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vermeyin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aksi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takdirde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insanlar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onlara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yalan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söylediğimizi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düşünebilir</a:t>
            </a:r>
            <a:endParaRPr lang="en-US" sz="1800" dirty="0">
              <a:latin typeface="Calibri"/>
              <a:ea typeface="Calibri"/>
              <a:cs typeface="Calibri"/>
              <a:sym typeface="Calibri"/>
            </a:endParaRPr>
          </a:p>
          <a:p>
            <a:endParaRPr lang="en-US" dirty="0"/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br>
              <a:rPr lang="en-US" b="0" dirty="0">
                <a:effectLst/>
              </a:rPr>
            </a:br>
            <a:endParaRPr dirty="0"/>
          </a:p>
        </p:txBody>
      </p:sp>
      <p:sp>
        <p:nvSpPr>
          <p:cNvPr id="342" name="Google Shape;34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3332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 dirty="0"/>
              <a:t>YÖNLENDİRİCİ NOTLARI</a:t>
            </a:r>
            <a:endParaRPr lang="tr-TR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Hassas</a:t>
            </a:r>
            <a:r>
              <a:rPr lang="en-GB" dirty="0"/>
              <a:t> </a:t>
            </a:r>
            <a:r>
              <a:rPr lang="en-GB" dirty="0" err="1"/>
              <a:t>geri</a:t>
            </a:r>
            <a:r>
              <a:rPr lang="en-GB" dirty="0"/>
              <a:t> </a:t>
            </a:r>
            <a:r>
              <a:rPr lang="en-GB" dirty="0" err="1"/>
              <a:t>bildirimlerin</a:t>
            </a:r>
            <a:r>
              <a:rPr lang="en-GB" dirty="0"/>
              <a:t> </a:t>
            </a:r>
            <a:r>
              <a:rPr lang="en-GB" dirty="0" err="1"/>
              <a:t>ele</a:t>
            </a:r>
            <a:r>
              <a:rPr lang="en-GB" dirty="0"/>
              <a:t> </a:t>
            </a:r>
            <a:r>
              <a:rPr lang="en-GB" dirty="0" err="1"/>
              <a:t>alınması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araştırılması</a:t>
            </a:r>
            <a:r>
              <a:rPr lang="en-GB" dirty="0"/>
              <a:t> </a:t>
            </a:r>
            <a:r>
              <a:rPr lang="en-GB" dirty="0" err="1"/>
              <a:t>özel</a:t>
            </a:r>
            <a:r>
              <a:rPr lang="en-GB" dirty="0"/>
              <a:t> </a:t>
            </a:r>
            <a:r>
              <a:rPr lang="en-GB" dirty="0" err="1"/>
              <a:t>eğitim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beceri</a:t>
            </a:r>
            <a:r>
              <a:rPr lang="en-GB" dirty="0"/>
              <a:t> </a:t>
            </a:r>
            <a:r>
              <a:rPr lang="en-GB" dirty="0" err="1"/>
              <a:t>gerektirir</a:t>
            </a:r>
            <a:r>
              <a:rPr lang="en-GB" dirty="0"/>
              <a:t>. </a:t>
            </a:r>
            <a:r>
              <a:rPr lang="en-GB" sz="20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Hassas</a:t>
            </a:r>
            <a:r>
              <a:rPr lang="en-GB" dirty="0"/>
              <a:t> </a:t>
            </a:r>
            <a:r>
              <a:rPr lang="en-GB" dirty="0" err="1"/>
              <a:t>geri</a:t>
            </a:r>
            <a:r>
              <a:rPr lang="en-GB" dirty="0"/>
              <a:t> </a:t>
            </a:r>
            <a:r>
              <a:rPr lang="en-GB" dirty="0" err="1"/>
              <a:t>bildirim</a:t>
            </a:r>
            <a:r>
              <a:rPr lang="en-GB" dirty="0"/>
              <a:t> </a:t>
            </a:r>
            <a:r>
              <a:rPr lang="en-GB" dirty="0" err="1"/>
              <a:t>aldıklarında</a:t>
            </a:r>
            <a:r>
              <a:rPr lang="en-GB" dirty="0"/>
              <a:t> </a:t>
            </a:r>
            <a:r>
              <a:rPr lang="en-GB" dirty="0" err="1"/>
              <a:t>kanıt</a:t>
            </a:r>
            <a:r>
              <a:rPr lang="en-GB" dirty="0"/>
              <a:t> </a:t>
            </a:r>
            <a:r>
              <a:rPr lang="en-GB" dirty="0" err="1"/>
              <a:t>aramak</a:t>
            </a:r>
            <a:r>
              <a:rPr lang="en-GB" dirty="0"/>
              <a:t> </a:t>
            </a:r>
            <a:r>
              <a:rPr lang="en-GB" dirty="0" err="1"/>
              <a:t>veya</a:t>
            </a:r>
            <a:r>
              <a:rPr lang="en-GB" dirty="0"/>
              <a:t> </a:t>
            </a:r>
            <a:r>
              <a:rPr lang="en-GB" dirty="0" err="1"/>
              <a:t>kendi</a:t>
            </a:r>
            <a:r>
              <a:rPr lang="en-GB" dirty="0"/>
              <a:t> </a:t>
            </a:r>
            <a:r>
              <a:rPr lang="en-GB" dirty="0" err="1"/>
              <a:t>başlarına</a:t>
            </a:r>
            <a:r>
              <a:rPr lang="en-GB" dirty="0"/>
              <a:t> </a:t>
            </a:r>
            <a:r>
              <a:rPr lang="en-GB" dirty="0" err="1"/>
              <a:t>çözüm</a:t>
            </a:r>
            <a:r>
              <a:rPr lang="en-GB" dirty="0"/>
              <a:t> </a:t>
            </a:r>
            <a:r>
              <a:rPr lang="en-GB" dirty="0" err="1"/>
              <a:t>bulmak</a:t>
            </a:r>
            <a:r>
              <a:rPr lang="en-GB" dirty="0"/>
              <a:t> </a:t>
            </a:r>
            <a:r>
              <a:rPr lang="en-GB" dirty="0" err="1"/>
              <a:t>personelin</a:t>
            </a:r>
            <a:r>
              <a:rPr lang="en-GB" dirty="0"/>
              <a:t> </a:t>
            </a:r>
            <a:r>
              <a:rPr lang="en-GB" dirty="0" err="1"/>
              <a:t>veya</a:t>
            </a:r>
            <a:r>
              <a:rPr lang="en-GB" dirty="0"/>
              <a:t> </a:t>
            </a:r>
            <a:r>
              <a:rPr lang="en-GB" dirty="0" err="1"/>
              <a:t>gönüllülerin</a:t>
            </a:r>
            <a:r>
              <a:rPr lang="en-GB" dirty="0"/>
              <a:t> </a:t>
            </a:r>
            <a:r>
              <a:rPr lang="en-GB" dirty="0" err="1"/>
              <a:t>görevi</a:t>
            </a:r>
            <a:r>
              <a:rPr lang="en-GB" dirty="0"/>
              <a:t> </a:t>
            </a:r>
            <a:r>
              <a:rPr lang="en-GB" dirty="0" err="1"/>
              <a:t>değildir</a:t>
            </a:r>
            <a:r>
              <a:rPr lang="en-GB" dirty="0"/>
              <a:t>. </a:t>
            </a:r>
            <a:r>
              <a:rPr lang="en-GB" dirty="0" err="1"/>
              <a:t>Onların</a:t>
            </a:r>
            <a:r>
              <a:rPr lang="en-GB" dirty="0"/>
              <a:t> </a:t>
            </a:r>
            <a:r>
              <a:rPr lang="en-GB" dirty="0" err="1"/>
              <a:t>tek</a:t>
            </a:r>
            <a:r>
              <a:rPr lang="en-GB" dirty="0"/>
              <a:t> </a:t>
            </a:r>
            <a:r>
              <a:rPr lang="en-GB" dirty="0" err="1"/>
              <a:t>sorumluluğu</a:t>
            </a:r>
            <a:r>
              <a:rPr lang="en-GB" dirty="0"/>
              <a:t> </a:t>
            </a:r>
            <a:r>
              <a:rPr lang="en-GB" dirty="0" err="1"/>
              <a:t>endişeyi</a:t>
            </a:r>
            <a:r>
              <a:rPr lang="en-GB" dirty="0"/>
              <a:t> </a:t>
            </a:r>
            <a:r>
              <a:rPr lang="en-GB" dirty="0" err="1"/>
              <a:t>rapor</a:t>
            </a:r>
            <a:r>
              <a:rPr lang="en-GB" dirty="0"/>
              <a:t> </a:t>
            </a:r>
            <a:r>
              <a:rPr lang="en-GB" dirty="0" err="1"/>
              <a:t>etmektir</a:t>
            </a:r>
            <a:r>
              <a:rPr lang="en-GB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 </a:t>
            </a:r>
            <a:r>
              <a:rPr lang="en-GB" dirty="0" err="1"/>
              <a:t>slayt</a:t>
            </a:r>
            <a:r>
              <a:rPr lang="en-GB" dirty="0"/>
              <a:t>, </a:t>
            </a:r>
            <a:r>
              <a:rPr lang="en-GB" dirty="0" err="1"/>
              <a:t>personel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gönüllülerin</a:t>
            </a:r>
            <a:r>
              <a:rPr lang="en-GB" dirty="0"/>
              <a:t> </a:t>
            </a:r>
            <a:r>
              <a:rPr lang="en-GB" sz="20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hassas</a:t>
            </a:r>
            <a:r>
              <a:rPr lang="en-GB" dirty="0"/>
              <a:t> </a:t>
            </a:r>
            <a:r>
              <a:rPr lang="en-GB" dirty="0" err="1"/>
              <a:t>geri</a:t>
            </a:r>
            <a:r>
              <a:rPr lang="en-GB" dirty="0"/>
              <a:t> </a:t>
            </a:r>
            <a:r>
              <a:rPr lang="en-GB" dirty="0" err="1"/>
              <a:t>bildirimleri</a:t>
            </a:r>
            <a:r>
              <a:rPr lang="en-GB" dirty="0"/>
              <a:t> </a:t>
            </a:r>
            <a:r>
              <a:rPr lang="en-GB" dirty="0" err="1"/>
              <a:t>nasıl</a:t>
            </a:r>
            <a:r>
              <a:rPr lang="en-GB" dirty="0"/>
              <a:t> </a:t>
            </a:r>
            <a:r>
              <a:rPr lang="en-GB" dirty="0" err="1"/>
              <a:t>yönetebileceklerine</a:t>
            </a:r>
            <a:r>
              <a:rPr lang="en-GB" dirty="0"/>
              <a:t> </a:t>
            </a:r>
            <a:r>
              <a:rPr lang="en-GB" dirty="0" err="1"/>
              <a:t>dair</a:t>
            </a:r>
            <a:r>
              <a:rPr lang="en-GB" dirty="0"/>
              <a:t> </a:t>
            </a:r>
            <a:r>
              <a:rPr lang="en-GB" dirty="0" err="1"/>
              <a:t>bazı</a:t>
            </a:r>
            <a:r>
              <a:rPr lang="en-GB" dirty="0"/>
              <a:t> </a:t>
            </a:r>
            <a:r>
              <a:rPr lang="en-GB" dirty="0" err="1"/>
              <a:t>rehber</a:t>
            </a:r>
            <a:r>
              <a:rPr lang="en-GB" dirty="0"/>
              <a:t> </a:t>
            </a:r>
            <a:r>
              <a:rPr lang="en-GB" dirty="0" err="1"/>
              <a:t>bilgiler</a:t>
            </a:r>
            <a:r>
              <a:rPr lang="en-GB" dirty="0"/>
              <a:t> </a:t>
            </a:r>
            <a:r>
              <a:rPr lang="en-GB" dirty="0" err="1"/>
              <a:t>sunmaktadır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Veri </a:t>
            </a:r>
            <a:r>
              <a:rPr lang="en-GB" dirty="0" err="1"/>
              <a:t>toplayıcıların</a:t>
            </a:r>
            <a:r>
              <a:rPr lang="en-GB" dirty="0"/>
              <a:t>, </a:t>
            </a:r>
            <a:r>
              <a:rPr lang="en-GB" dirty="0" err="1"/>
              <a:t>duydukları</a:t>
            </a:r>
            <a:r>
              <a:rPr lang="en-GB" dirty="0"/>
              <a:t> </a:t>
            </a:r>
            <a:r>
              <a:rPr lang="en-GB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hassas</a:t>
            </a:r>
            <a:r>
              <a:rPr lang="en-GB" dirty="0"/>
              <a:t> </a:t>
            </a:r>
            <a:r>
              <a:rPr lang="en-GB" dirty="0" err="1"/>
              <a:t>geri</a:t>
            </a:r>
            <a:r>
              <a:rPr lang="en-GB" dirty="0"/>
              <a:t> </a:t>
            </a:r>
            <a:r>
              <a:rPr lang="en-GB" dirty="0" err="1"/>
              <a:t>bildirimleri</a:t>
            </a:r>
            <a:r>
              <a:rPr lang="en-GB" dirty="0"/>
              <a:t> </a:t>
            </a:r>
            <a:r>
              <a:rPr lang="en-GB" dirty="0" err="1"/>
              <a:t>işlemelerine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bunlarla</a:t>
            </a:r>
            <a:r>
              <a:rPr lang="en-GB" dirty="0"/>
              <a:t> </a:t>
            </a:r>
            <a:r>
              <a:rPr lang="en-GB" dirty="0" err="1"/>
              <a:t>başa</a:t>
            </a:r>
            <a:r>
              <a:rPr lang="en-GB" dirty="0"/>
              <a:t> </a:t>
            </a:r>
            <a:r>
              <a:rPr lang="en-GB" dirty="0" err="1"/>
              <a:t>çıkmalarına</a:t>
            </a:r>
            <a:r>
              <a:rPr lang="en-GB" dirty="0"/>
              <a:t> </a:t>
            </a:r>
            <a:r>
              <a:rPr lang="en-GB" dirty="0" err="1"/>
              <a:t>yardımcı</a:t>
            </a:r>
            <a:r>
              <a:rPr lang="en-GB" dirty="0"/>
              <a:t> </a:t>
            </a:r>
            <a:r>
              <a:rPr lang="en-GB" dirty="0" err="1"/>
              <a:t>olmak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danışmanlık</a:t>
            </a:r>
            <a:r>
              <a:rPr lang="en-GB" dirty="0"/>
              <a:t> </a:t>
            </a:r>
            <a:r>
              <a:rPr lang="en-GB" dirty="0" err="1"/>
              <a:t>veya</a:t>
            </a:r>
            <a:r>
              <a:rPr lang="en-GB" dirty="0"/>
              <a:t> </a:t>
            </a:r>
            <a:r>
              <a:rPr lang="en-GB" dirty="0" err="1"/>
              <a:t>desteğe</a:t>
            </a:r>
            <a:r>
              <a:rPr lang="en-GB" dirty="0"/>
              <a:t> </a:t>
            </a:r>
            <a:r>
              <a:rPr lang="en-GB" dirty="0" err="1"/>
              <a:t>ihtiyaç</a:t>
            </a:r>
            <a:r>
              <a:rPr lang="en-GB" dirty="0"/>
              <a:t> </a:t>
            </a:r>
            <a:r>
              <a:rPr lang="en-GB" dirty="0" err="1"/>
              <a:t>duyabileceklerinin</a:t>
            </a:r>
            <a:r>
              <a:rPr lang="en-GB" dirty="0"/>
              <a:t> </a:t>
            </a:r>
            <a:r>
              <a:rPr lang="en-GB" dirty="0" err="1"/>
              <a:t>farkında</a:t>
            </a:r>
            <a:r>
              <a:rPr lang="en-GB" dirty="0"/>
              <a:t> </a:t>
            </a:r>
            <a:r>
              <a:rPr lang="en-GB" dirty="0" err="1"/>
              <a:t>olun</a:t>
            </a:r>
            <a:r>
              <a:rPr lang="en-GB" dirty="0"/>
              <a:t> - </a:t>
            </a:r>
            <a:r>
              <a:rPr lang="en-GB" dirty="0" err="1"/>
              <a:t>örneğin</a:t>
            </a:r>
            <a:r>
              <a:rPr lang="en-GB" dirty="0"/>
              <a:t> PSS (</a:t>
            </a:r>
            <a:r>
              <a:rPr lang="en-GB" dirty="0" err="1"/>
              <a:t>Psikososyal</a:t>
            </a:r>
            <a:r>
              <a:rPr lang="en-GB" dirty="0"/>
              <a:t> </a:t>
            </a:r>
            <a:r>
              <a:rPr lang="en-GB" dirty="0" err="1"/>
              <a:t>destek</a:t>
            </a:r>
            <a:r>
              <a:rPr lang="en-GB" dirty="0"/>
              <a:t>) </a:t>
            </a:r>
            <a:r>
              <a:rPr lang="en-GB" dirty="0" err="1"/>
              <a:t>desteği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9E5556-7A88-624B-8490-7FCCBD7BA45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4205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b="1" dirty="0"/>
              <a:t>BU ALIŞTIRMAYI YAPMA TALİMATLARI İÇİN YÖNLENDİRİCİ KILAVUZUNA BAKIN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395" name="Google Shape;395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51119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BU ALIŞTIRMAYI YAPMA TALİMATLARI İÇİN YÖNLENDİRİCİ KILAVUZUNA BAKIN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16189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b="1" dirty="0"/>
              <a:t>BU ALIŞTIRMAYI YAPMA TALİMATLARI İÇİN YÖNLENDİRİCİ KILAVUZUNA BAKIN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395" name="Google Shape;395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0893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7" name="Google Shape;477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000" b="1" dirty="0"/>
              <a:t>YÖNLENDİRİCİ NOTLARI</a:t>
            </a:r>
            <a:endParaRPr lang="tr-TR" sz="20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000" b="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Slayt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içeriğini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göstermeden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önce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katılımcılara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mekanizmalarıyla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ilgili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bazı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temel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başarısızlıkların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zorlukların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neler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olduğunu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bilip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bilmediklerini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sorun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Odadaki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insanlar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zorluklar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yaşadı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?</a:t>
            </a: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endParaRPr lang="en-GB" sz="2000" b="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Ana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zorluk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aldığımız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bildirimlere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göre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hareket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ettiğimizden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değişiklikler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yaptığımızdan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emin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olmaktır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Harekete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geçmediğimiz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sürece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işe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yaramaz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b="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Google Shape;478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8" name="Google Shape;29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 dirty="0"/>
              <a:t>YÖNLENDİRİCİ NOTLARI</a:t>
            </a:r>
            <a:endParaRPr lang="tr-TR"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Topluluktan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toplanan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bildirimler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takip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edilebilmeleri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tür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kayıt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defterinde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derlenmelidir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dile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getirilen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sorunların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unutulmadığından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emin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olunmasına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yardımcı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Bu,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tüm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bildirimleri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excel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veritabanına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ekleyerek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her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şeyi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çevrimiçi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veritabanına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girerek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ayrıca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kağıt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kayıt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defterinde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birleştirerek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yapılabilir</a:t>
            </a:r>
            <a:endParaRPr lang="tr-TR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Birçok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kez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dile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getirilen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ortak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sorunlarını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farklı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tarafından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sık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dile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getirilen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sorunları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kadınlar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tarafından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sıklıkla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dile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getirilen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sorunları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arayın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Bu,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alınması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gereken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daha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büyük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sorunları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vurgular</a:t>
            </a:r>
            <a:endParaRPr lang="tr-TR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Hızlı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şekilde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alınması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gerekebilecek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kritik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acil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konuları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gizli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tutulması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yönetime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İK'ya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yönlendirilmesi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gereken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hassas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konuları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belirleyin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yeni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hastalık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salgını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olduğunu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gösteren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bildirimlerin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hızlı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şekilde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sağlık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meslektaşlarına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yönlendirilmesi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gerekecektir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Yolsuzluk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cinsel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istismarla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ilgili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tr-TR" sz="20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kişisel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bildirimlerin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İK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koruma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toplumsal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cinsiyet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kapsayıcılık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uzmanları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gibi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doğru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odak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noktasına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yönlendirilmesi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gizli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tutulması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gerekir</a:t>
            </a:r>
            <a:endParaRPr lang="tr-TR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yoluyla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ortaya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çıkan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sorunları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ekip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toplantılarında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kurum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içinde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onları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etkiliyorsa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potansiyel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olarak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diğer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paydaşlarla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paylaşın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tartışın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bildirimini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sürekli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gündem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maddesi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haline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getirmek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unutulmamasını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sağlamaya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yardımcı</a:t>
            </a:r>
            <a:r>
              <a:rPr lang="en-US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olabilir</a:t>
            </a:r>
            <a:endParaRPr lang="tr-TR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Topluluk</a:t>
            </a:r>
            <a:r>
              <a:rPr lang="en-GB" sz="2000" b="1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üyeleriyle</a:t>
            </a:r>
            <a:r>
              <a:rPr lang="en-GB" sz="2000" b="1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geri</a:t>
            </a:r>
            <a:r>
              <a:rPr lang="en-GB" sz="2000" b="1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bildirimleri</a:t>
            </a:r>
            <a:r>
              <a:rPr lang="en-GB" sz="2000" b="1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tartışmak</a:t>
            </a:r>
            <a:r>
              <a:rPr lang="en-GB" sz="2000" b="1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,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yalnızca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belirli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sorunları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daha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iyi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anlamanıza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değil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,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aynı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zamanda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bu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sorunlar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hakkında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ne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yapılması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gerektiğini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tartışmanıza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da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olanak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tanıdığı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için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önemlidir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.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Kendi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başınıza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karar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vermek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yerine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,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topluluğun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halihazırda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önerileri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veya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çözümleri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olup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olmadığını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bunları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uygulamak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için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ne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ölçüde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desteğinize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ihtiyaç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duyulduğunu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görmelisiniz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. Bu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tür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tartışmalar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da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döngüyü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kapatmanın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bir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parçasıdır</a:t>
            </a:r>
            <a:r>
              <a:rPr lang="en-GB" sz="2000" b="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.</a:t>
            </a:r>
            <a:endParaRPr lang="tr-TR" sz="2000" b="0" dirty="0">
              <a:solidFill>
                <a:srgbClr val="000000"/>
              </a:solidFill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Geri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bildirimleri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diğer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dış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kuruluşlarla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da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görüşebilirsiniz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-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özellikle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tüm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kuruluşları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etkileyen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veya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Ulusal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Derneğin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harekete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geçemeyeceği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ancak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diğer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kuruluşların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harekete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geçebileceği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konular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. Bu,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yerel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makamlarla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diğer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insani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yardım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kuruluşlarıyla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medyayla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ve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geri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bildirim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üzerine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harekete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geçebilecek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diğer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herkesle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tr-TR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olan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toplantıları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içerebilir</a:t>
            </a:r>
            <a:r>
              <a:rPr lang="en-GB" sz="2000" kern="1200" dirty="0">
                <a:solidFill>
                  <a:srgbClr val="000000"/>
                </a:solidFill>
                <a:effectLst/>
                <a:latin typeface="Noto Sans Symbols"/>
                <a:ea typeface="+mn-ea"/>
                <a:cs typeface="+mn-cs"/>
              </a:rPr>
              <a:t>.</a:t>
            </a:r>
            <a:endParaRPr lang="tr-TR" sz="2000" kern="1200" dirty="0">
              <a:solidFill>
                <a:srgbClr val="000000"/>
              </a:solidFill>
              <a:effectLst/>
              <a:latin typeface="Noto Sans Symbols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Geri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bildirimlerine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ne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olduğunu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, ne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gibi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değişiklikler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yapıldığını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hiçbir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değişiklik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yapılamadığını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açıklayarak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topluluğa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her zaman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bir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yanıt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verin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.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Topluluk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üyeleri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geri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bildirimlerine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yanıt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alamazlarsa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geri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bildirimlerinin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göz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ardı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edildiğini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düşünebilir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bu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da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Ulusal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Derneğe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olan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güvenlerini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kaybetmelerine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geri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bildirimlerini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paylaşmayı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bırakmalarına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neden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olabilir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. Geri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bildirim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üzerine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harekete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geçilemese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bile,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bunu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insanlara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söylemek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neden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hiçbir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şey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yapılamayacağını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açıklamak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önemlidir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aksi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takdirde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geri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bildirimlere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verilen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yanıta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olan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güvenlerini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kaybedeceklerdir</a:t>
            </a:r>
            <a:r>
              <a:rPr lang="en-GB" sz="14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.</a:t>
            </a:r>
            <a:endParaRPr lang="tr-TR" sz="1400" dirty="0">
              <a:solidFill>
                <a:srgbClr val="000000"/>
              </a:solidFill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Personel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gönüllüleri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alınan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önlemler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konusunda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tr-T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güncel olarak bilgilendirin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böylece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topluma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hangi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önlemlerin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alındığını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açıklayabilirler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GB" sz="14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endParaRPr lang="en-US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marR="0" lvl="1" indent="-28575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●"/>
              <a:tabLst/>
              <a:defRPr/>
            </a:pPr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299" name="Google Shape;29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8631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PPT </a:t>
            </a:r>
            <a:r>
              <a:rPr lang="en-GB" b="1" dirty="0" err="1"/>
              <a:t>slaytları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16348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8" name="Google Shape;36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000" b="1" dirty="0"/>
              <a:t>YÖNLENDİRİCİ NOTLARI</a:t>
            </a:r>
            <a:endParaRPr lang="tr-TR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Resmi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mekanizmasının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kurulması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işletilmesi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hakkında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fazla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edinmek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isteyenler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CEA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Aracı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15: Geri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Kiti'nde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süreci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destekleyecek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rehber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modüller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araçlar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bulunmaktadır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20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tr-TR" sz="20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Araç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15: Geri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kiti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çalışmaların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iyileştirilmesi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amacıyla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görüşlerinin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sistematik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olarak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kullanılması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rehberlik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araçları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mekanizmasının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kurulmasına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ilk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adımların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sıra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algısı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anketlerinin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yapılacağı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nitel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yorumlarının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analiz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edileceği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tr-TR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kişisel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bildirimlerin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alınacağı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bildirimlerin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sorumlu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alınmasını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sağlamaya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rehberlik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içerir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eğitimi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kitine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eşlik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edecek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2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günlük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eğitim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paketi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bulunmaktadır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0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9" name="Google Shape;36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95117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03" name="Google Shape;50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 dirty="0"/>
              <a:t>YÖNLENDİRİCİ</a:t>
            </a:r>
            <a:r>
              <a:rPr lang="en-GB" b="1" dirty="0"/>
              <a:t> </a:t>
            </a:r>
            <a:r>
              <a:rPr lang="tr-TR" b="1" dirty="0"/>
              <a:t>NOTLARI</a:t>
            </a:r>
            <a:endParaRPr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lang="en-GB" b="1" dirty="0"/>
          </a:p>
          <a:p>
            <a:pPr marL="342900" lvl="0" indent="-342900" algn="l" rtl="0">
              <a:spcBef>
                <a:spcPts val="542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 err="1"/>
              <a:t>Katılımcıların</a:t>
            </a:r>
            <a:r>
              <a:rPr lang="en-GB" b="0" dirty="0"/>
              <a:t> </a:t>
            </a:r>
            <a:r>
              <a:rPr lang="en-GB" b="0" dirty="0" err="1"/>
              <a:t>topluluk</a:t>
            </a:r>
            <a:r>
              <a:rPr lang="en-GB" b="0" dirty="0"/>
              <a:t> </a:t>
            </a:r>
            <a:r>
              <a:rPr lang="en-GB" b="0" dirty="0" err="1"/>
              <a:t>geri</a:t>
            </a:r>
            <a:r>
              <a:rPr lang="en-GB" b="0" dirty="0"/>
              <a:t> </a:t>
            </a:r>
            <a:r>
              <a:rPr lang="en-GB" b="0" dirty="0" err="1"/>
              <a:t>bildiriminin</a:t>
            </a:r>
            <a:r>
              <a:rPr lang="en-GB" b="0" dirty="0"/>
              <a:t> </a:t>
            </a:r>
            <a:r>
              <a:rPr lang="en-GB" b="0" dirty="0" err="1"/>
              <a:t>kendileri</a:t>
            </a:r>
            <a:r>
              <a:rPr lang="en-GB" b="0" dirty="0"/>
              <a:t> </a:t>
            </a:r>
            <a:r>
              <a:rPr lang="en-GB" b="0" dirty="0" err="1"/>
              <a:t>için</a:t>
            </a:r>
            <a:r>
              <a:rPr lang="en-GB" b="0" dirty="0"/>
              <a:t> ne </a:t>
            </a:r>
            <a:r>
              <a:rPr lang="en-GB" b="0" dirty="0" err="1"/>
              <a:t>anlama</a:t>
            </a:r>
            <a:r>
              <a:rPr lang="en-GB" b="0" dirty="0"/>
              <a:t> </a:t>
            </a:r>
            <a:r>
              <a:rPr lang="en-GB" b="0" dirty="0" err="1"/>
              <a:t>geldiğini</a:t>
            </a:r>
            <a:r>
              <a:rPr lang="en-GB" b="0" dirty="0"/>
              <a:t> </a:t>
            </a:r>
            <a:r>
              <a:rPr lang="en-GB" b="0" dirty="0" err="1"/>
              <a:t>ve</a:t>
            </a:r>
            <a:r>
              <a:rPr lang="en-GB" b="0" dirty="0"/>
              <a:t> </a:t>
            </a:r>
            <a:r>
              <a:rPr lang="en-GB" b="0" dirty="0" err="1"/>
              <a:t>kendi</a:t>
            </a:r>
            <a:r>
              <a:rPr lang="en-GB" b="0" dirty="0"/>
              <a:t> </a:t>
            </a:r>
            <a:r>
              <a:rPr lang="en-GB" b="0" dirty="0" err="1"/>
              <a:t>şubelerinde</a:t>
            </a:r>
            <a:r>
              <a:rPr lang="en-GB" b="0" dirty="0"/>
              <a:t> </a:t>
            </a:r>
            <a:r>
              <a:rPr lang="en-GB" b="0" dirty="0" err="1"/>
              <a:t>aldıkları</a:t>
            </a:r>
            <a:r>
              <a:rPr lang="en-GB" b="0" dirty="0"/>
              <a:t> </a:t>
            </a:r>
            <a:r>
              <a:rPr lang="en-GB" b="0" dirty="0" err="1"/>
              <a:t>bazı</a:t>
            </a:r>
            <a:r>
              <a:rPr lang="en-GB" b="0" dirty="0"/>
              <a:t> </a:t>
            </a:r>
            <a:r>
              <a:rPr lang="en-GB" b="0" dirty="0" err="1"/>
              <a:t>geri</a:t>
            </a:r>
            <a:r>
              <a:rPr lang="en-GB" b="0" dirty="0"/>
              <a:t> </a:t>
            </a:r>
            <a:r>
              <a:rPr lang="en-GB" b="0" dirty="0" err="1"/>
              <a:t>bildirim</a:t>
            </a:r>
            <a:r>
              <a:rPr lang="en-GB" b="0" dirty="0"/>
              <a:t> </a:t>
            </a:r>
            <a:r>
              <a:rPr lang="en-GB" b="0" dirty="0" err="1"/>
              <a:t>örneklerini</a:t>
            </a:r>
            <a:r>
              <a:rPr lang="en-GB" b="0" dirty="0"/>
              <a:t> </a:t>
            </a:r>
            <a:r>
              <a:rPr lang="en-GB" b="0" dirty="0" err="1"/>
              <a:t>düşünmelerini</a:t>
            </a:r>
            <a:r>
              <a:rPr lang="en-GB" b="0" dirty="0"/>
              <a:t> </a:t>
            </a:r>
            <a:r>
              <a:rPr lang="en-GB" b="0" dirty="0" err="1"/>
              <a:t>sağlamak</a:t>
            </a:r>
            <a:r>
              <a:rPr lang="en-GB" b="0" dirty="0"/>
              <a:t> </a:t>
            </a:r>
            <a:r>
              <a:rPr lang="en-GB" b="0" dirty="0" err="1"/>
              <a:t>için</a:t>
            </a:r>
            <a:r>
              <a:rPr lang="en-GB" b="0" dirty="0"/>
              <a:t> </a:t>
            </a:r>
            <a:r>
              <a:rPr lang="en-GB" b="0" dirty="0" err="1"/>
              <a:t>kısa</a:t>
            </a:r>
            <a:r>
              <a:rPr lang="en-GB" b="0" dirty="0"/>
              <a:t> </a:t>
            </a:r>
            <a:r>
              <a:rPr lang="en-GB" b="0" dirty="0" err="1"/>
              <a:t>bir</a:t>
            </a:r>
            <a:r>
              <a:rPr lang="en-GB" b="0" dirty="0"/>
              <a:t> </a:t>
            </a:r>
            <a:r>
              <a:rPr lang="en-GB" b="0" dirty="0" err="1"/>
              <a:t>grup</a:t>
            </a:r>
            <a:r>
              <a:rPr lang="en-GB" b="0" dirty="0"/>
              <a:t> </a:t>
            </a:r>
            <a:r>
              <a:rPr lang="en-GB" b="0" dirty="0" err="1"/>
              <a:t>egzersizi</a:t>
            </a:r>
            <a:endParaRPr lang="en-GB" b="0" dirty="0"/>
          </a:p>
          <a:p>
            <a:pPr marL="342900" lvl="0" indent="-342900" algn="l" rtl="0">
              <a:spcBef>
                <a:spcPts val="542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5 </a:t>
            </a:r>
            <a:r>
              <a:rPr lang="en-GB" b="0" dirty="0" err="1"/>
              <a:t>dakika</a:t>
            </a:r>
            <a:r>
              <a:rPr lang="en-GB" b="0" dirty="0"/>
              <a:t> </a:t>
            </a:r>
            <a:r>
              <a:rPr lang="en-GB" b="0" dirty="0" err="1"/>
              <a:t>süren</a:t>
            </a:r>
            <a:r>
              <a:rPr lang="en-GB" b="0" dirty="0"/>
              <a:t> </a:t>
            </a:r>
            <a:r>
              <a:rPr lang="en-GB" b="0" dirty="0" err="1"/>
              <a:t>tartışmanın</a:t>
            </a:r>
            <a:r>
              <a:rPr lang="en-GB" b="0" dirty="0"/>
              <a:t> </a:t>
            </a:r>
            <a:r>
              <a:rPr lang="en-GB" b="0" dirty="0" err="1"/>
              <a:t>ardından</a:t>
            </a:r>
            <a:r>
              <a:rPr lang="en-GB" b="0" dirty="0"/>
              <a:t> </a:t>
            </a:r>
            <a:r>
              <a:rPr lang="en-GB" b="0" dirty="0" err="1"/>
              <a:t>sadece</a:t>
            </a:r>
            <a:r>
              <a:rPr lang="en-GB" b="0" dirty="0"/>
              <a:t> </a:t>
            </a:r>
            <a:r>
              <a:rPr lang="en-GB" b="0" dirty="0" err="1"/>
              <a:t>bir</a:t>
            </a:r>
            <a:r>
              <a:rPr lang="en-GB" b="0" dirty="0"/>
              <a:t> </a:t>
            </a:r>
            <a:r>
              <a:rPr lang="en-GB" b="0" dirty="0" err="1"/>
              <a:t>gruptan</a:t>
            </a:r>
            <a:r>
              <a:rPr lang="en-GB" b="0" dirty="0"/>
              <a:t> </a:t>
            </a:r>
            <a:r>
              <a:rPr lang="en-GB" b="0" dirty="0" err="1"/>
              <a:t>gönüllü</a:t>
            </a:r>
            <a:r>
              <a:rPr lang="en-GB" b="0" dirty="0"/>
              <a:t> </a:t>
            </a:r>
            <a:r>
              <a:rPr lang="en-GB" b="0" dirty="0" err="1"/>
              <a:t>olarak</a:t>
            </a:r>
            <a:r>
              <a:rPr lang="en-GB" b="0" dirty="0"/>
              <a:t> </a:t>
            </a:r>
            <a:r>
              <a:rPr lang="en-GB" b="0" dirty="0" err="1"/>
              <a:t>tartıştıklarını</a:t>
            </a:r>
            <a:r>
              <a:rPr lang="en-GB" b="0" dirty="0"/>
              <a:t> </a:t>
            </a:r>
            <a:r>
              <a:rPr lang="en-GB" b="0" dirty="0" err="1"/>
              <a:t>paylaşmalarını</a:t>
            </a:r>
            <a:r>
              <a:rPr lang="en-GB" b="0" dirty="0"/>
              <a:t> </a:t>
            </a:r>
            <a:r>
              <a:rPr lang="en-GB" b="0" dirty="0" err="1"/>
              <a:t>isteyin</a:t>
            </a:r>
            <a:endParaRPr b="0" dirty="0"/>
          </a:p>
        </p:txBody>
      </p:sp>
      <p:sp>
        <p:nvSpPr>
          <p:cNvPr id="426" name="Google Shape;426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3941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tabLst/>
              <a:defRPr/>
            </a:pPr>
            <a:r>
              <a:rPr lang="tr-TR" b="1" dirty="0"/>
              <a:t>YÖNLENDİRİCİ NOTLARI</a:t>
            </a:r>
            <a:r>
              <a:rPr lang="en-US" b="1" dirty="0"/>
              <a:t>– </a:t>
            </a:r>
            <a:r>
              <a:rPr lang="en-US" b="1" dirty="0" err="1"/>
              <a:t>Önceki</a:t>
            </a:r>
            <a:r>
              <a:rPr lang="en-US" b="1" dirty="0"/>
              <a:t> </a:t>
            </a:r>
            <a:r>
              <a:rPr lang="en-US" b="1" dirty="0" err="1"/>
              <a:t>grup</a:t>
            </a:r>
            <a:r>
              <a:rPr lang="en-US" b="1" dirty="0"/>
              <a:t> </a:t>
            </a:r>
            <a:r>
              <a:rPr lang="en-US" b="1" dirty="0" err="1"/>
              <a:t>tartışmalarını</a:t>
            </a:r>
            <a:r>
              <a:rPr lang="en-US" b="1" dirty="0"/>
              <a:t> </a:t>
            </a:r>
            <a:r>
              <a:rPr lang="en-US" b="1" dirty="0" err="1"/>
              <a:t>özetleyin</a:t>
            </a:r>
            <a:endParaRPr lang="en-US" b="1" dirty="0"/>
          </a:p>
          <a:p>
            <a:pPr marL="0" marR="0" lvl="0" indent="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Topluluk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geri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bildirimi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topluluk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üyeleri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tarafından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oluşturulan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her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türlü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içgörü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veya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bilgidir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ve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her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türlü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bilgiyi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içerebilir</a:t>
            </a:r>
            <a:endParaRPr lang="en-GB" sz="1800" b="0" i="0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Dolayısıyla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topluluk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geri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bildirimi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olumlu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nötr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veya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olumsuz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bilgi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olabilir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.</a:t>
            </a: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Her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türlü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şekilde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alınabilir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örneğin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</a:p>
          <a:p>
            <a:pPr marL="971550" marR="0" lvl="1" indent="-285750" algn="l" defTabSz="13716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Topluluklarda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yaptığımız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görüşmeler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sırasında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-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örneğin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topluluk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toplantıları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ev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ziyaretleri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topluluklarda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hijyen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teşviki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gibi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faaliyetler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yürüttüğümüzde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ve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birisi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bize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yaklaştığında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(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genellikle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açık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geri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bildirim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olarak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adlandırılır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)</a:t>
            </a:r>
          </a:p>
          <a:p>
            <a:pPr marL="971550" marR="0" lvl="1" indent="-285750" algn="l" defTabSz="13716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İnsanlar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geri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bildirimlerini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paylaşmak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için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bizimle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iletişime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geçer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-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örneğin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yardım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hattı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sosyal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medya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veya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WhatsApp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hatları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aracılığıyla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(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ayrıca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açık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geri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bildirim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)</a:t>
            </a:r>
          </a:p>
          <a:p>
            <a:pPr marL="971550" marR="0" lvl="1" indent="-285750" algn="l" defTabSz="13716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İnsanlara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belirli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sorular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sorduğumuzda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(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yapılandırılmış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geri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bildirim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),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örneğin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anketler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OGG'ler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temel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bilgi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sahibi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görüşmeleri</a:t>
            </a:r>
            <a:r>
              <a:rPr lang="en-GB" sz="1800" b="0" i="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yoluyla</a:t>
            </a:r>
            <a:endParaRPr lang="en-GB" sz="1800" b="0" i="0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Topluluk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üyelerinin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bizimle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paylaştığı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her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türlü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bilgi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topluluk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bildirimidir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Bu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bilgiler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yürüttüğümüz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faaliyetler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personelimizin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gönüllülerimizin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davranışları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toplumun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durumu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veya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halk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sağlığı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endişeleri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gibi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çalışmalarımızla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ilgili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diğer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konularla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ilgili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olabilir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GB" sz="180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tabLst/>
              <a:defRPr/>
            </a:pPr>
            <a:endParaRPr lang="en-US" sz="2000" b="0" i="0" u="none" strike="noStrike" dirty="0">
              <a:solidFill>
                <a:srgbClr val="000000"/>
              </a:solidFill>
              <a:effectLst/>
              <a:latin typeface="Montserrat" panose="00000500000000000000" pitchFamily="2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9E5556-7A88-624B-8490-7FCCBD7BA45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8060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tr-TR" b="1" dirty="0"/>
              <a:t>YÖNLENDİRİCİ NOTLARI</a:t>
            </a:r>
            <a:r>
              <a:rPr lang="en-GB" b="1" dirty="0"/>
              <a:t>– KISA GRUP EGZERSİZİ</a:t>
            </a:r>
            <a:endParaRPr lang="tr-TR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b="1" dirty="0"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US" b="0" dirty="0"/>
              <a:t>Her </a:t>
            </a:r>
            <a:r>
              <a:rPr lang="en-US" b="0" dirty="0" err="1"/>
              <a:t>grup</a:t>
            </a:r>
            <a:r>
              <a:rPr lang="en-US" b="0" dirty="0"/>
              <a:t> </a:t>
            </a:r>
            <a:r>
              <a:rPr lang="en-US" b="0" dirty="0" err="1"/>
              <a:t>için</a:t>
            </a:r>
            <a:r>
              <a:rPr lang="en-US" b="0" dirty="0"/>
              <a:t> M5.1 Geri </a:t>
            </a:r>
            <a:r>
              <a:rPr lang="en-US" b="0" dirty="0" err="1"/>
              <a:t>bildirim</a:t>
            </a:r>
            <a:r>
              <a:rPr lang="en-US" b="0" dirty="0"/>
              <a:t> </a:t>
            </a:r>
            <a:r>
              <a:rPr lang="en-US" b="0" dirty="0" err="1"/>
              <a:t>türlerinin</a:t>
            </a:r>
            <a:r>
              <a:rPr lang="en-US" b="0" dirty="0"/>
              <a:t> </a:t>
            </a:r>
            <a:r>
              <a:rPr lang="en-US" b="0" dirty="0" err="1"/>
              <a:t>bir</a:t>
            </a:r>
            <a:r>
              <a:rPr lang="en-US" b="0" dirty="0"/>
              <a:t> </a:t>
            </a:r>
            <a:r>
              <a:rPr lang="en-US" b="0" dirty="0" err="1"/>
              <a:t>kopyasını</a:t>
            </a:r>
            <a:r>
              <a:rPr lang="en-US" b="0" dirty="0"/>
              <a:t> </a:t>
            </a:r>
            <a:r>
              <a:rPr lang="en-US" b="0" dirty="0" err="1"/>
              <a:t>yazdırın</a:t>
            </a:r>
            <a:r>
              <a:rPr lang="en-US" b="0" dirty="0"/>
              <a:t> </a:t>
            </a:r>
            <a:r>
              <a:rPr lang="en-US" b="0" dirty="0" err="1"/>
              <a:t>ve</a:t>
            </a:r>
            <a:r>
              <a:rPr lang="en-US" b="0" dirty="0"/>
              <a:t> </a:t>
            </a:r>
            <a:r>
              <a:rPr lang="en-US" b="0" dirty="0" err="1"/>
              <a:t>kutuları</a:t>
            </a:r>
            <a:r>
              <a:rPr lang="en-US" b="0" dirty="0"/>
              <a:t> </a:t>
            </a:r>
            <a:r>
              <a:rPr lang="en-US" b="0" dirty="0" err="1"/>
              <a:t>ayrı</a:t>
            </a:r>
            <a:r>
              <a:rPr lang="en-US" b="0" dirty="0"/>
              <a:t> </a:t>
            </a:r>
            <a:r>
              <a:rPr lang="en-US" b="0" dirty="0" err="1"/>
              <a:t>kartlar</a:t>
            </a:r>
            <a:r>
              <a:rPr lang="en-US" b="0" dirty="0"/>
              <a:t> </a:t>
            </a:r>
            <a:r>
              <a:rPr lang="en-US" b="0" dirty="0" err="1"/>
              <a:t>halinde</a:t>
            </a:r>
            <a:r>
              <a:rPr lang="en-US" b="0" dirty="0"/>
              <a:t> </a:t>
            </a:r>
            <a:r>
              <a:rPr lang="en-US" b="0" dirty="0" err="1"/>
              <a:t>kesin</a:t>
            </a:r>
            <a:r>
              <a:rPr lang="en-US" b="0" dirty="0"/>
              <a:t> - </a:t>
            </a:r>
            <a:r>
              <a:rPr lang="en-US" b="0" dirty="0" err="1"/>
              <a:t>karıştırın</a:t>
            </a:r>
            <a:endParaRPr lang="en-US" b="0" dirty="0"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US" b="0" dirty="0"/>
              <a:t>Her </a:t>
            </a:r>
            <a:r>
              <a:rPr lang="en-US" b="0" dirty="0" err="1"/>
              <a:t>gruba</a:t>
            </a:r>
            <a:r>
              <a:rPr lang="en-US" b="0" dirty="0"/>
              <a:t> tam </a:t>
            </a:r>
            <a:r>
              <a:rPr lang="en-US" b="0" dirty="0" err="1"/>
              <a:t>bir</a:t>
            </a:r>
            <a:r>
              <a:rPr lang="en-US" b="0" dirty="0"/>
              <a:t> set </a:t>
            </a:r>
            <a:r>
              <a:rPr lang="en-US" b="0" dirty="0" err="1"/>
              <a:t>verin</a:t>
            </a:r>
            <a:r>
              <a:rPr lang="en-US" b="0" dirty="0"/>
              <a:t> </a:t>
            </a:r>
            <a:r>
              <a:rPr lang="en-US" b="0" dirty="0" err="1"/>
              <a:t>ve</a:t>
            </a:r>
            <a:r>
              <a:rPr lang="en-US" b="0" dirty="0"/>
              <a:t> </a:t>
            </a:r>
            <a:r>
              <a:rPr lang="en-US" b="0" dirty="0" err="1"/>
              <a:t>onlardan</a:t>
            </a:r>
            <a:r>
              <a:rPr lang="en-US" b="0" dirty="0"/>
              <a:t> </a:t>
            </a:r>
            <a:r>
              <a:rPr lang="en-US" b="0" dirty="0" err="1"/>
              <a:t>geri</a:t>
            </a:r>
            <a:r>
              <a:rPr lang="en-US" b="0" dirty="0"/>
              <a:t> </a:t>
            </a:r>
            <a:r>
              <a:rPr lang="en-US" b="0" dirty="0" err="1"/>
              <a:t>bildirim</a:t>
            </a:r>
            <a:r>
              <a:rPr lang="en-US" b="0" dirty="0"/>
              <a:t> </a:t>
            </a:r>
            <a:r>
              <a:rPr lang="en-US" b="0" dirty="0" err="1"/>
              <a:t>türünü</a:t>
            </a:r>
            <a:r>
              <a:rPr lang="en-US" b="0" dirty="0"/>
              <a:t>, </a:t>
            </a:r>
            <a:r>
              <a:rPr lang="en-US" b="0" dirty="0" err="1"/>
              <a:t>doğru</a:t>
            </a:r>
            <a:r>
              <a:rPr lang="en-US" b="0" dirty="0"/>
              <a:t> </a:t>
            </a:r>
            <a:r>
              <a:rPr lang="en-US" b="0" dirty="0" err="1"/>
              <a:t>açıklama</a:t>
            </a:r>
            <a:r>
              <a:rPr lang="en-US" b="0" dirty="0"/>
              <a:t> </a:t>
            </a:r>
            <a:r>
              <a:rPr lang="en-US" b="0" dirty="0" err="1"/>
              <a:t>ve</a:t>
            </a:r>
            <a:r>
              <a:rPr lang="en-US" b="0" dirty="0"/>
              <a:t> </a:t>
            </a:r>
            <a:r>
              <a:rPr lang="en-US" b="0" dirty="0" err="1"/>
              <a:t>örnek</a:t>
            </a:r>
            <a:r>
              <a:rPr lang="en-US" b="0" dirty="0"/>
              <a:t> </a:t>
            </a:r>
            <a:r>
              <a:rPr lang="en-US" b="0" dirty="0" err="1"/>
              <a:t>geri</a:t>
            </a:r>
            <a:r>
              <a:rPr lang="en-US" b="0" dirty="0"/>
              <a:t> </a:t>
            </a:r>
            <a:r>
              <a:rPr lang="en-US" b="0" dirty="0" err="1"/>
              <a:t>bildirim</a:t>
            </a:r>
            <a:r>
              <a:rPr lang="en-US" b="0" dirty="0"/>
              <a:t> </a:t>
            </a:r>
            <a:r>
              <a:rPr lang="en-US" b="0" dirty="0" err="1"/>
              <a:t>yorumuyla</a:t>
            </a:r>
            <a:r>
              <a:rPr lang="en-US" b="0" dirty="0"/>
              <a:t> (</a:t>
            </a:r>
            <a:r>
              <a:rPr lang="en-US" b="0" dirty="0" err="1"/>
              <a:t>bir</a:t>
            </a:r>
            <a:r>
              <a:rPr lang="en-US" b="0" dirty="0"/>
              <a:t> </a:t>
            </a:r>
            <a:r>
              <a:rPr lang="en-US" b="0" dirty="0" err="1"/>
              <a:t>sonraki</a:t>
            </a:r>
            <a:r>
              <a:rPr lang="en-US" b="0" dirty="0"/>
              <a:t> </a:t>
            </a:r>
            <a:r>
              <a:rPr lang="en-US" b="0" dirty="0" err="1"/>
              <a:t>slaytta</a:t>
            </a:r>
            <a:r>
              <a:rPr lang="en-US" b="0" dirty="0"/>
              <a:t> </a:t>
            </a:r>
            <a:r>
              <a:rPr lang="en-US" b="0" dirty="0" err="1"/>
              <a:t>olduğu</a:t>
            </a:r>
            <a:r>
              <a:rPr lang="en-US" b="0" dirty="0"/>
              <a:t> </a:t>
            </a:r>
            <a:r>
              <a:rPr lang="en-US" b="0" dirty="0" err="1"/>
              <a:t>gibi</a:t>
            </a:r>
            <a:r>
              <a:rPr lang="en-US" b="0" dirty="0"/>
              <a:t>) </a:t>
            </a:r>
            <a:r>
              <a:rPr lang="en-US" b="0" dirty="0" err="1"/>
              <a:t>ilişkilendirmelerini</a:t>
            </a:r>
            <a:r>
              <a:rPr lang="en-US" b="0" dirty="0"/>
              <a:t> </a:t>
            </a:r>
            <a:r>
              <a:rPr lang="en-US" b="0" dirty="0" err="1"/>
              <a:t>isteyin</a:t>
            </a:r>
            <a:endParaRPr lang="en-US" b="0" dirty="0"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US" b="0" dirty="0" err="1"/>
              <a:t>Ardından</a:t>
            </a:r>
            <a:r>
              <a:rPr lang="en-US" b="0" dirty="0"/>
              <a:t> </a:t>
            </a:r>
            <a:r>
              <a:rPr lang="en-US" b="0" dirty="0" err="1"/>
              <a:t>bir</a:t>
            </a:r>
            <a:r>
              <a:rPr lang="en-US" b="0" dirty="0"/>
              <a:t> </a:t>
            </a:r>
            <a:r>
              <a:rPr lang="en-US" b="0" dirty="0" err="1"/>
              <a:t>sonraki</a:t>
            </a:r>
            <a:r>
              <a:rPr lang="en-US" b="0" dirty="0"/>
              <a:t> </a:t>
            </a:r>
            <a:r>
              <a:rPr lang="en-US" b="0" dirty="0" err="1"/>
              <a:t>slaytı</a:t>
            </a:r>
            <a:r>
              <a:rPr lang="en-US" b="0" dirty="0"/>
              <a:t> </a:t>
            </a:r>
            <a:r>
              <a:rPr lang="en-US" b="0" dirty="0" err="1"/>
              <a:t>gösterin</a:t>
            </a:r>
            <a:r>
              <a:rPr lang="en-US" b="0" dirty="0"/>
              <a:t> </a:t>
            </a:r>
            <a:r>
              <a:rPr lang="en-US" b="0" dirty="0" err="1"/>
              <a:t>ve</a:t>
            </a:r>
            <a:r>
              <a:rPr lang="en-US" b="0" dirty="0"/>
              <a:t> </a:t>
            </a:r>
            <a:r>
              <a:rPr lang="en-US" b="0" dirty="0" err="1"/>
              <a:t>farklı</a:t>
            </a:r>
            <a:r>
              <a:rPr lang="en-US" b="0" dirty="0"/>
              <a:t> </a:t>
            </a:r>
            <a:r>
              <a:rPr lang="en-US" b="0" dirty="0" err="1"/>
              <a:t>bir</a:t>
            </a:r>
            <a:r>
              <a:rPr lang="en-US" b="0" dirty="0"/>
              <a:t> </a:t>
            </a:r>
            <a:r>
              <a:rPr lang="en-US" b="0" dirty="0" err="1"/>
              <a:t>şey</a:t>
            </a:r>
            <a:r>
              <a:rPr lang="en-US" b="0" dirty="0"/>
              <a:t> </a:t>
            </a:r>
            <a:r>
              <a:rPr lang="en-US" b="0" dirty="0" err="1"/>
              <a:t>söyleyen</a:t>
            </a:r>
            <a:r>
              <a:rPr lang="en-US" b="0" dirty="0"/>
              <a:t> </a:t>
            </a:r>
            <a:r>
              <a:rPr lang="en-US" b="0" dirty="0" err="1"/>
              <a:t>olup</a:t>
            </a:r>
            <a:r>
              <a:rPr lang="en-US" b="0" dirty="0"/>
              <a:t> </a:t>
            </a:r>
            <a:r>
              <a:rPr lang="en-US" b="0" dirty="0" err="1"/>
              <a:t>olmadığını</a:t>
            </a:r>
            <a:r>
              <a:rPr lang="en-US" b="0" dirty="0"/>
              <a:t> </a:t>
            </a:r>
            <a:r>
              <a:rPr lang="en-US" b="0" dirty="0" err="1"/>
              <a:t>sorun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9E5556-7A88-624B-8490-7FCCBD7BA45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0298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 dirty="0"/>
              <a:t>YÖNLENDİRİCİ NOTLARI</a:t>
            </a:r>
            <a:endParaRPr lang="tr-TR" dirty="0"/>
          </a:p>
          <a:p>
            <a:pPr marL="0" marR="0" lvl="0" indent="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lang="en-US" b="1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Tx/>
              <a:buChar char="-"/>
            </a:pPr>
            <a:r>
              <a:rPr lang="en-GB" sz="1800" b="0" dirty="0" err="1"/>
              <a:t>Slaytı</a:t>
            </a:r>
            <a:r>
              <a:rPr lang="en-GB" sz="1800" b="0" dirty="0"/>
              <a:t> </a:t>
            </a:r>
            <a:r>
              <a:rPr lang="en-GB" sz="1800" b="0" dirty="0" err="1"/>
              <a:t>gösterin</a:t>
            </a:r>
            <a:r>
              <a:rPr lang="en-GB" sz="1800" b="0" dirty="0"/>
              <a:t> </a:t>
            </a:r>
            <a:r>
              <a:rPr lang="en-GB" sz="1800" b="0" dirty="0" err="1"/>
              <a:t>ve</a:t>
            </a:r>
            <a:r>
              <a:rPr lang="en-GB" sz="1800" b="0" dirty="0"/>
              <a:t> </a:t>
            </a:r>
            <a:r>
              <a:rPr lang="en-GB" sz="1800" b="0" dirty="0" err="1"/>
              <a:t>katılımcılara</a:t>
            </a:r>
            <a:r>
              <a:rPr lang="en-GB" sz="1800" b="0" dirty="0"/>
              <a:t> </a:t>
            </a:r>
            <a:r>
              <a:rPr lang="en-GB" sz="1800" b="0" dirty="0" err="1"/>
              <a:t>ekrandakiyle</a:t>
            </a:r>
            <a:r>
              <a:rPr lang="en-GB" sz="1800" b="0" dirty="0"/>
              <a:t> </a:t>
            </a:r>
            <a:r>
              <a:rPr lang="en-GB" sz="1800" b="0" dirty="0" err="1"/>
              <a:t>aynı</a:t>
            </a:r>
            <a:r>
              <a:rPr lang="en-GB" sz="1800" b="0" dirty="0"/>
              <a:t> </a:t>
            </a:r>
            <a:r>
              <a:rPr lang="en-GB" sz="1800" b="0" dirty="0" err="1"/>
              <a:t>mı</a:t>
            </a:r>
            <a:r>
              <a:rPr lang="en-GB" sz="1800" b="0" dirty="0"/>
              <a:t> </a:t>
            </a:r>
            <a:r>
              <a:rPr lang="en-GB" sz="1800" b="0" dirty="0" err="1"/>
              <a:t>yoksa</a:t>
            </a:r>
            <a:r>
              <a:rPr lang="en-GB" sz="1800" b="0" dirty="0"/>
              <a:t> </a:t>
            </a:r>
            <a:r>
              <a:rPr lang="en-GB" sz="1800" b="0" dirty="0" err="1"/>
              <a:t>farklı</a:t>
            </a:r>
            <a:r>
              <a:rPr lang="en-GB" sz="1800" b="0" dirty="0"/>
              <a:t> </a:t>
            </a:r>
            <a:r>
              <a:rPr lang="en-GB" sz="1800" b="0" dirty="0" err="1"/>
              <a:t>bir</a:t>
            </a:r>
            <a:r>
              <a:rPr lang="en-GB" sz="1800" b="0" dirty="0"/>
              <a:t> </a:t>
            </a:r>
            <a:r>
              <a:rPr lang="en-GB" sz="1800" b="0" dirty="0" err="1"/>
              <a:t>şey</a:t>
            </a:r>
            <a:r>
              <a:rPr lang="en-GB" sz="1800" b="0" dirty="0"/>
              <a:t> mi </a:t>
            </a:r>
            <a:r>
              <a:rPr lang="en-GB" sz="1800" b="0" dirty="0" err="1"/>
              <a:t>olduğunu</a:t>
            </a:r>
            <a:r>
              <a:rPr lang="en-GB" sz="1800" b="0" dirty="0"/>
              <a:t> </a:t>
            </a:r>
            <a:r>
              <a:rPr lang="en-GB" sz="1800" b="0" dirty="0" err="1"/>
              <a:t>sorun</a:t>
            </a:r>
            <a:r>
              <a:rPr lang="en-GB" sz="1800" b="0" dirty="0"/>
              <a:t>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Tx/>
              <a:buChar char="-"/>
            </a:pPr>
            <a:r>
              <a:rPr lang="en-GB" sz="1800" b="0" dirty="0" err="1"/>
              <a:t>Gruplar</a:t>
            </a:r>
            <a:r>
              <a:rPr lang="en-GB" sz="1800" b="0" dirty="0"/>
              <a:t> </a:t>
            </a:r>
            <a:r>
              <a:rPr lang="en-GB" sz="1800" b="0" dirty="0" err="1"/>
              <a:t>tarafından</a:t>
            </a:r>
            <a:r>
              <a:rPr lang="en-GB" sz="1800" b="0" dirty="0"/>
              <a:t> </a:t>
            </a:r>
            <a:r>
              <a:rPr lang="en-GB" sz="1800" b="0" dirty="0" err="1"/>
              <a:t>yapılan</a:t>
            </a:r>
            <a:r>
              <a:rPr lang="en-GB" sz="1800" b="0" dirty="0"/>
              <a:t> </a:t>
            </a:r>
            <a:r>
              <a:rPr lang="en-GB" sz="1800" b="0" dirty="0" err="1"/>
              <a:t>hataları</a:t>
            </a:r>
            <a:r>
              <a:rPr lang="en-GB" sz="1800" b="0" dirty="0"/>
              <a:t> </a:t>
            </a:r>
            <a:r>
              <a:rPr lang="en-GB" sz="1800" b="0" dirty="0" err="1"/>
              <a:t>ele</a:t>
            </a:r>
            <a:r>
              <a:rPr lang="en-GB" sz="1800" b="0" dirty="0"/>
              <a:t> </a:t>
            </a:r>
            <a:r>
              <a:rPr lang="en-GB" sz="1800" b="0" dirty="0" err="1"/>
              <a:t>alın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9976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 dirty="0"/>
              <a:t>YÖNLENDİRİCİ NOTLARI</a:t>
            </a:r>
            <a:endParaRPr lang="tr-TR" dirty="0"/>
          </a:p>
          <a:p>
            <a:pPr marL="0" marR="0" lvl="0" indent="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lang="en-US" b="1" dirty="0"/>
          </a:p>
          <a:p>
            <a:pPr marL="342900" marR="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tr-TR" b="0" dirty="0"/>
              <a:t>Kişisel</a:t>
            </a:r>
            <a:r>
              <a:rPr lang="en-US" b="0" dirty="0"/>
              <a:t> </a:t>
            </a:r>
            <a:r>
              <a:rPr lang="en-US" b="0" dirty="0" err="1"/>
              <a:t>geri</a:t>
            </a:r>
            <a:r>
              <a:rPr lang="en-US" b="0" dirty="0"/>
              <a:t> </a:t>
            </a:r>
            <a:r>
              <a:rPr lang="en-US" b="0" dirty="0" err="1"/>
              <a:t>bildirimin</a:t>
            </a:r>
            <a:r>
              <a:rPr lang="en-US" b="0" dirty="0"/>
              <a:t> ne </a:t>
            </a:r>
            <a:r>
              <a:rPr lang="en-US" b="0" dirty="0" err="1"/>
              <a:t>olduğunu</a:t>
            </a:r>
            <a:r>
              <a:rPr lang="en-US" b="0" dirty="0"/>
              <a:t> </a:t>
            </a:r>
            <a:r>
              <a:rPr lang="en-US" b="0" dirty="0" err="1"/>
              <a:t>açıklayabilecek</a:t>
            </a:r>
            <a:r>
              <a:rPr lang="en-US" b="0" dirty="0"/>
              <a:t> </a:t>
            </a:r>
            <a:r>
              <a:rPr lang="en-US" b="0" dirty="0" err="1"/>
              <a:t>biri</a:t>
            </a:r>
            <a:r>
              <a:rPr lang="en-US" b="0" dirty="0"/>
              <a:t> </a:t>
            </a:r>
            <a:r>
              <a:rPr lang="en-US" b="0" dirty="0" err="1"/>
              <a:t>olup</a:t>
            </a:r>
            <a:r>
              <a:rPr lang="en-US" b="0" dirty="0"/>
              <a:t> </a:t>
            </a:r>
            <a:r>
              <a:rPr lang="en-US" b="0" dirty="0" err="1"/>
              <a:t>olmadığını</a:t>
            </a:r>
            <a:r>
              <a:rPr lang="en-US" b="0" dirty="0"/>
              <a:t> </a:t>
            </a:r>
            <a:r>
              <a:rPr lang="en-US" b="0" dirty="0" err="1"/>
              <a:t>sorun</a:t>
            </a:r>
            <a:r>
              <a:rPr lang="en-US" b="0" dirty="0"/>
              <a:t> - ne </a:t>
            </a:r>
            <a:r>
              <a:rPr lang="en-US" b="0" dirty="0" err="1"/>
              <a:t>tür</a:t>
            </a:r>
            <a:r>
              <a:rPr lang="en-US" b="0" dirty="0"/>
              <a:t> </a:t>
            </a:r>
            <a:r>
              <a:rPr lang="en-US" b="0" dirty="0" err="1"/>
              <a:t>geri</a:t>
            </a:r>
            <a:r>
              <a:rPr lang="en-US" b="0" dirty="0"/>
              <a:t> </a:t>
            </a:r>
            <a:r>
              <a:rPr lang="en-US" b="0" dirty="0" err="1"/>
              <a:t>bildirimler</a:t>
            </a:r>
            <a:r>
              <a:rPr lang="en-US" b="0" dirty="0"/>
              <a:t> </a:t>
            </a:r>
            <a:r>
              <a:rPr lang="en-US" b="0" dirty="0" err="1"/>
              <a:t>veya</a:t>
            </a:r>
            <a:r>
              <a:rPr lang="en-US" b="0" dirty="0"/>
              <a:t> </a:t>
            </a:r>
            <a:r>
              <a:rPr lang="en-US" b="0" dirty="0" err="1"/>
              <a:t>şikayetler</a:t>
            </a:r>
            <a:r>
              <a:rPr lang="en-US" b="0" dirty="0"/>
              <a:t> </a:t>
            </a:r>
            <a:r>
              <a:rPr lang="en-US" b="0" dirty="0" err="1"/>
              <a:t>hassas</a:t>
            </a:r>
            <a:r>
              <a:rPr lang="en-US" b="0" dirty="0"/>
              <a:t> </a:t>
            </a:r>
            <a:r>
              <a:rPr lang="en-US" b="0" dirty="0" err="1"/>
              <a:t>olarak</a:t>
            </a:r>
            <a:r>
              <a:rPr lang="en-US" b="0" dirty="0"/>
              <a:t> </a:t>
            </a:r>
            <a:r>
              <a:rPr lang="en-US" b="0" dirty="0" err="1"/>
              <a:t>kategorize</a:t>
            </a:r>
            <a:r>
              <a:rPr lang="en-US" b="0" dirty="0"/>
              <a:t> </a:t>
            </a:r>
            <a:r>
              <a:rPr lang="en-US" b="0" dirty="0" err="1"/>
              <a:t>edilebilir</a:t>
            </a:r>
            <a:r>
              <a:rPr lang="en-US" b="0" dirty="0"/>
              <a:t>?</a:t>
            </a:r>
            <a:endParaRPr lang="tr-TR" b="0" dirty="0"/>
          </a:p>
          <a:p>
            <a:pPr marL="342900" marR="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800" b="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tr-TR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Kişisel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geri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bildirimin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,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topluluk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üyeleri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tarafından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paylaşılan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,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kendilerini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veya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bağlantılı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oldukları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diğer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kişileri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risk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altına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sokabilecek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ve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dikkatle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ele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alınması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gereken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her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türlü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bilgi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olduğunu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açıklayın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.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Toplulukların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güvenliği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,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onuru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ve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haklarıyla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ilgili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ulusal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veya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uluslararası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hukuk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ihlalleri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veya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kendi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davranış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kurallarımızın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veya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koruma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politikalarımızın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ihlaliyle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ilgili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US" sz="1800" b="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olabilir</a:t>
            </a:r>
            <a:r>
              <a:rPr lang="en-US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.</a:t>
            </a:r>
            <a:endParaRPr lang="tr-TR" sz="1800" b="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tr-TR" sz="10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Kişisel</a:t>
            </a:r>
            <a:r>
              <a:rPr lang="en-GB" sz="10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0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geri</a:t>
            </a:r>
            <a:r>
              <a:rPr lang="en-GB" sz="10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0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bildirim</a:t>
            </a:r>
            <a:r>
              <a:rPr lang="en-GB" sz="10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0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iki</a:t>
            </a:r>
            <a:r>
              <a:rPr lang="en-GB" sz="10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0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kategoriye</a:t>
            </a:r>
            <a:r>
              <a:rPr lang="en-GB" sz="10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0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ayrılabilir</a:t>
            </a:r>
            <a:r>
              <a:rPr lang="en-GB" sz="10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:</a:t>
            </a:r>
          </a:p>
          <a:p>
            <a:pPr marL="342900" lvl="0" indent="-342900">
              <a:spcBef>
                <a:spcPts val="200"/>
              </a:spcBef>
              <a:buSzPts val="1000"/>
              <a:buFont typeface="+mj-lt"/>
              <a:buAutoNum type="arabicPeriod"/>
            </a:pP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Aşağıdakiler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dahil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ancak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bunlarla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sınırlı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olmamak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üzere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toplumdaki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koruma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endişeleri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200" b="1" dirty="0">
              <a:solidFill>
                <a:srgbClr val="4472C4"/>
              </a:solidFill>
              <a:effectLst/>
              <a:latin typeface="Montserrat" pitchFamily="2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</a:pP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Kimlik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temelli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şiddet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(IBV)- 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Cinsiyet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etnik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köken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milliyet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veya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vatandaşlık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yaş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engellilik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dil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siyasi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görüşler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dini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inançlar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sosyal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geçmiş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cinsel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yönelim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fiziksel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görünüm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renk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gibi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bireyin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kimliğinin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gerçek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algılanan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veya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atfedilen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yönlerine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dayalı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olarak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bireyler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gruplar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veya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toplumlar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tarafından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gerçekleştirilen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her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türlü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şiddet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eylemi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</a:pP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Topluluk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üyeleri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veya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liderleri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tarafından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yapılan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yolsuzluklar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–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Toplum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üyeleri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güç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konumlarını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kişisel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çıkarları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için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kötüye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kullandıklarında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</a:pP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Güvenlik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tehditleri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–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toplumdaki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güvenlik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tehditlerine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ilişkin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uyarılar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da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Kızılay'a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Kızılay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personeline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gönüllülerine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yönelik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doğrudan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tehditler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tr-TR" sz="1000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</a:pPr>
            <a:endParaRPr lang="en-GB" sz="1000" dirty="0"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ts val="200"/>
              </a:spcBef>
              <a:buSzPts val="1000"/>
              <a:buFont typeface="+mj-lt"/>
              <a:buAutoNum type="arabicPeriod"/>
            </a:pP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Kızılhaç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Kızılay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personelinin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gönüllülerinin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veya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diğer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insani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yardım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kuruluşlarıyla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ilişkili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kişilerin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davranışlarına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ilişkin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 err="1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endişeler</a:t>
            </a:r>
            <a:r>
              <a:rPr lang="en-GB" sz="1100" b="1" dirty="0">
                <a:solidFill>
                  <a:srgbClr val="4472C4"/>
                </a:solidFill>
                <a:effectLst/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200" b="1" dirty="0">
              <a:solidFill>
                <a:srgbClr val="4472C4"/>
              </a:solidFill>
              <a:effectLst/>
              <a:latin typeface="Montserrat" pitchFamily="2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</a:pPr>
            <a:r>
              <a:rPr lang="es-ES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Cinsel</a:t>
            </a:r>
            <a:r>
              <a:rPr lang="es-ES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Sömürü</a:t>
            </a:r>
            <a:r>
              <a:rPr lang="es-ES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ve </a:t>
            </a:r>
            <a:r>
              <a:rPr lang="es-ES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İstismar</a:t>
            </a:r>
            <a:r>
              <a:rPr lang="es-ES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(SEA)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–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Personel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veya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gönüllüler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yardım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karşılığında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cinsel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iyilik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istediklerinde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cinsel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hizmet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satın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aldıklarında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veya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diğer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sömürücü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cinsel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davranışlarda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bulunduklarında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tr-TR" sz="1000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</a:pP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Çocuk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koruma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politikalarının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ihlali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–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çocukların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şiddet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istismar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sömürü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veya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ihmal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riski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de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dahil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olmak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üzere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olumsuz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etkilere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maruz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kaldığı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durumlar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. 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</a:pP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Yolsuzluk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–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personel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veya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gönüllüler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örneğin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destek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için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birinden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rüşvet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genellikle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para)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isteyerek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güç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konumlarını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kişisel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çıkarları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için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kötüye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kullanıyorlarsa</a:t>
            </a:r>
            <a:endParaRPr lang="en-GB" sz="1000" dirty="0"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Irk,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cinsiyet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din,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cinsel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yönelim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engellilik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yaş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temelinde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ayrımcılık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gibi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Davranış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Kurallarımızın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diğer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ciddi</a:t>
            </a:r>
            <a:r>
              <a:rPr lang="en-GB" sz="10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ihlalleri</a:t>
            </a:r>
            <a:r>
              <a:rPr lang="en-GB" sz="1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en-GB" dirty="0"/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r-TR" sz="1800" b="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Kişisel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geri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bildirimlerin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daha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gizli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toplama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,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kayıt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ve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yönlendirme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yöntemleriyle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dikkatlice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yönetilmesi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gerekecektir</a:t>
            </a:r>
            <a:endParaRPr lang="tr-TR" sz="180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Dünkü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oturumda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tartışılan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Davranış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Kuralları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ve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zarar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vermeme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ilkeleriyle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bağlantılı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</a:rPr>
              <a:t>olarak</a:t>
            </a:r>
            <a:endParaRPr lang="en-GB" sz="180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pPr marL="285750" marR="0" lvl="0" indent="-28575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 dirty="0">
              <a:effectLst/>
              <a:latin typeface="Open Sans" panose="020B0606030504020204" pitchFamily="34" charset="0"/>
              <a:ea typeface="Open Sans" panose="020B0606030504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9E5556-7A88-624B-8490-7FCCBD7BA45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7229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0" name="Google Shape;34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tabLst/>
              <a:defRPr/>
            </a:pPr>
            <a:r>
              <a:rPr lang="tr-TR" sz="2000" b="1" dirty="0"/>
              <a:t>YÖNLENDİRİCİ NOTLARI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en-US" sz="2000" b="1" dirty="0" err="1"/>
              <a:t>genel</a:t>
            </a:r>
            <a:r>
              <a:rPr lang="en-US" sz="2000" b="1" dirty="0"/>
              <a:t> </a:t>
            </a:r>
            <a:r>
              <a:rPr lang="en-US" sz="2000" b="1" dirty="0" err="1"/>
              <a:t>görüşme</a:t>
            </a:r>
            <a:endParaRPr lang="en-US" sz="2000" b="1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en-US" sz="2000" b="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Slayt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içeriğini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göstermeden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önce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katılımcılara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bildirimlerini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dinlemenin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neden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önemli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olduğuna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dair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bazı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nedenler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sunup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sunamayacaklarını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sorun</a:t>
            </a:r>
            <a:endParaRPr lang="en-GB" sz="2000" b="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Bu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aynı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zamanda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kısa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grup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çalışması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alıştırması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olarak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yapılabilir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; her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grup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kağıda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mümkün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olduğunca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çok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sayıda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neden</a:t>
            </a: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ea typeface="Calibri"/>
                <a:cs typeface="Calibri"/>
                <a:sym typeface="Calibri"/>
              </a:rPr>
              <a:t>sıralayabilir</a:t>
            </a:r>
            <a:endParaRPr lang="tr-TR" sz="2000" b="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endParaRPr lang="en-GB" sz="2000" b="0" dirty="0">
              <a:latin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b="0" dirty="0" err="1">
                <a:latin typeface="Calibri"/>
                <a:cs typeface="Calibri"/>
                <a:sym typeface="Calibri"/>
              </a:rPr>
              <a:t>Nedenler</a:t>
            </a:r>
            <a:r>
              <a:rPr lang="en-GB" sz="2000" b="0" dirty="0">
                <a:latin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cs typeface="Calibri"/>
                <a:sym typeface="Calibri"/>
              </a:rPr>
              <a:t>şunları</a:t>
            </a:r>
            <a:r>
              <a:rPr lang="en-GB" sz="2000" b="0" dirty="0">
                <a:latin typeface="Calibri"/>
                <a:cs typeface="Calibri"/>
                <a:sym typeface="Calibri"/>
              </a:rPr>
              <a:t> </a:t>
            </a:r>
            <a:r>
              <a:rPr lang="en-GB" sz="2000" b="0" dirty="0" err="1">
                <a:latin typeface="Calibri"/>
                <a:cs typeface="Calibri"/>
                <a:sym typeface="Calibri"/>
              </a:rPr>
              <a:t>içerir</a:t>
            </a:r>
            <a:r>
              <a:rPr lang="en-GB" sz="2000" b="0" dirty="0">
                <a:latin typeface="Calibri"/>
                <a:cs typeface="Calibri"/>
                <a:sym typeface="Calibri"/>
              </a:rPr>
              <a:t>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iyileştirme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alanlarını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belirleyerek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ihtiyaçlarına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duyarlı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olmamızı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destekleyerek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çalışmalarımızın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etkisini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artırmamıza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yardımcı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olur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 bize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uzun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vadede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finansman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kaynak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tasarrufu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performansımızı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topluluğun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gözünden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izlememize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olanak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tanır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sorunları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büyümeden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uygulamayı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da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ekiplerimizin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güvenliğini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erişimini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tehdit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etmeden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önce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almamıza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yardımcı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olarak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erken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uyarı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sistemi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sağlayabilir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+mn-lt"/>
              <a:ea typeface="Calibri"/>
              <a:cs typeface="Calibri"/>
              <a:sym typeface="Calibri"/>
            </a:endParaRP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dinlemek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hareket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etmek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insanlarla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güven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inşa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etmek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çok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önemlidir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personelimiz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gönüllülerimiz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tarafından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gerçekleştirilen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cinsel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sömürü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istismar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yolsuzluk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vakalarını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ortaya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çıkarabilir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İnsanların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şikayet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etme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hakkı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vardır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bizim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onları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dinleme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sorumluluğumuz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vardır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Hareketin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Davranış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Kurallarında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İnsani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Yardım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Eylemi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İlke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Kurallarında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Hareket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çapında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katılımı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hesap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verebilirlik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taahhütlerinde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almaktadır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Şeffaf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çalıştığımızı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hesap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verebilirlik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mekanizmalarının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mevcut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olduğunu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fonların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çok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duyulan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topluluklarla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ilgili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olan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şeylere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harcandığını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gösterdiğinden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hükümet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bağışçılar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ortaklar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nezdindeki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itibarımızı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güçlendirir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Ayrıca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Ulusal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Derneklerin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toplulukların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ihtiyaçlarından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yararlanarak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yetkililer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arasında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köprü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görevi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görerek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Hükümete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yardımcı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rollerini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yerine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getirmelerine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yardımcı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olur</a:t>
            </a:r>
            <a:r>
              <a:rPr lang="en-GB" sz="1804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endParaRPr dirty="0"/>
          </a:p>
          <a:p>
            <a:pPr marL="342900" lvl="0" indent="-215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1" name="Google Shape;34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tr-TR" b="1" dirty="0"/>
              <a:t>YÖNLENDİRİCİ NOTLARI</a:t>
            </a:r>
            <a:r>
              <a:rPr lang="en-US" b="1" dirty="0"/>
              <a:t>– </a:t>
            </a:r>
            <a:r>
              <a:rPr lang="en-US" b="1" dirty="0" err="1"/>
              <a:t>Kısa</a:t>
            </a:r>
            <a:r>
              <a:rPr lang="en-US" b="1" dirty="0"/>
              <a:t> </a:t>
            </a:r>
            <a:r>
              <a:rPr lang="en-US" b="1" dirty="0" err="1"/>
              <a:t>grup</a:t>
            </a:r>
            <a:r>
              <a:rPr lang="en-US" b="1" dirty="0"/>
              <a:t> </a:t>
            </a:r>
            <a:r>
              <a:rPr lang="en-US" b="1" dirty="0" err="1"/>
              <a:t>egzersizi</a:t>
            </a:r>
            <a:endParaRPr lang="en-US" b="1" dirty="0"/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dirty="0" err="1"/>
              <a:t>Gruplarında</a:t>
            </a:r>
            <a:r>
              <a:rPr lang="en-US" dirty="0"/>
              <a:t>, </a:t>
            </a:r>
            <a:r>
              <a:rPr lang="en-US" dirty="0" err="1"/>
              <a:t>katılımcılardan</a:t>
            </a:r>
            <a:r>
              <a:rPr lang="en-US" dirty="0"/>
              <a:t> </a:t>
            </a:r>
            <a:r>
              <a:rPr lang="en-US" dirty="0" err="1"/>
              <a:t>topluluk</a:t>
            </a:r>
            <a:r>
              <a:rPr lang="en-US" dirty="0"/>
              <a:t> </a:t>
            </a:r>
            <a:r>
              <a:rPr lang="en-US" dirty="0" err="1"/>
              <a:t>üyelerinin</a:t>
            </a:r>
            <a:r>
              <a:rPr lang="en-US" dirty="0"/>
              <a:t> </a:t>
            </a:r>
            <a:r>
              <a:rPr lang="en-US" dirty="0" err="1"/>
              <a:t>dinlenmediği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nedenle</a:t>
            </a:r>
            <a:r>
              <a:rPr lang="en-US" dirty="0"/>
              <a:t> </a:t>
            </a:r>
            <a:r>
              <a:rPr lang="en-US" dirty="0" err="1"/>
              <a:t>işlerin</a:t>
            </a:r>
            <a:r>
              <a:rPr lang="en-US" dirty="0"/>
              <a:t> </a:t>
            </a:r>
            <a:r>
              <a:rPr lang="en-US" dirty="0" err="1"/>
              <a:t>ters</a:t>
            </a:r>
            <a:r>
              <a:rPr lang="en-US" dirty="0"/>
              <a:t> </a:t>
            </a:r>
            <a:r>
              <a:rPr lang="en-US" dirty="0" err="1"/>
              <a:t>gittiği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durumu</a:t>
            </a:r>
            <a:r>
              <a:rPr lang="en-US" dirty="0"/>
              <a:t> </a:t>
            </a:r>
            <a:r>
              <a:rPr lang="en-US" dirty="0" err="1"/>
              <a:t>düşünmelerini</a:t>
            </a:r>
            <a:r>
              <a:rPr lang="en-US" dirty="0"/>
              <a:t> </a:t>
            </a:r>
            <a:r>
              <a:rPr lang="en-US" dirty="0" err="1"/>
              <a:t>isteyin</a:t>
            </a: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Bir </a:t>
            </a:r>
            <a:r>
              <a:rPr lang="en-US" dirty="0" err="1"/>
              <a:t>örnek</a:t>
            </a:r>
            <a:r>
              <a:rPr lang="en-US" dirty="0"/>
              <a:t> </a:t>
            </a:r>
            <a:r>
              <a:rPr lang="en-US" dirty="0" err="1"/>
              <a:t>seçmelerini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tartışmalarını</a:t>
            </a:r>
            <a:r>
              <a:rPr lang="en-US" dirty="0"/>
              <a:t> </a:t>
            </a:r>
            <a:r>
              <a:rPr lang="en-US" dirty="0" err="1"/>
              <a:t>isteyin</a:t>
            </a:r>
            <a:r>
              <a:rPr lang="en-US" dirty="0"/>
              <a:t>:</a:t>
            </a:r>
            <a:endParaRPr lang="en-GB" dirty="0"/>
          </a:p>
          <a:p>
            <a:pPr marL="742950" lvl="1" indent="-285750">
              <a:buFontTx/>
              <a:buChar char="-"/>
            </a:pPr>
            <a:r>
              <a:rPr lang="en-GB" dirty="0"/>
              <a:t>Ne </a:t>
            </a:r>
            <a:r>
              <a:rPr lang="en-GB" dirty="0" err="1"/>
              <a:t>oldu</a:t>
            </a:r>
            <a:r>
              <a:rPr lang="en-GB" dirty="0"/>
              <a:t>?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Geri </a:t>
            </a:r>
            <a:r>
              <a:rPr lang="en-GB" dirty="0" err="1"/>
              <a:t>bildirim</a:t>
            </a:r>
            <a:r>
              <a:rPr lang="en-GB" dirty="0"/>
              <a:t> </a:t>
            </a:r>
            <a:r>
              <a:rPr lang="en-GB" dirty="0" err="1"/>
              <a:t>neden</a:t>
            </a:r>
            <a:r>
              <a:rPr lang="en-GB" dirty="0"/>
              <a:t> </a:t>
            </a:r>
            <a:r>
              <a:rPr lang="en-GB" dirty="0" err="1"/>
              <a:t>dinlenmedi</a:t>
            </a:r>
            <a:r>
              <a:rPr lang="en-GB" dirty="0"/>
              <a:t>?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Ne </a:t>
            </a:r>
            <a:r>
              <a:rPr lang="en-GB" dirty="0" err="1"/>
              <a:t>farklı</a:t>
            </a:r>
            <a:r>
              <a:rPr lang="en-GB" dirty="0"/>
              <a:t> </a:t>
            </a:r>
            <a:r>
              <a:rPr lang="en-GB" dirty="0" err="1"/>
              <a:t>yapılabilirdi</a:t>
            </a:r>
            <a:r>
              <a:rPr lang="en-GB" dirty="0"/>
              <a:t>?</a:t>
            </a:r>
            <a:endParaRPr lang="tr-TR" dirty="0"/>
          </a:p>
          <a:p>
            <a:pPr marL="742950" lvl="1" indent="-285750">
              <a:buFontTx/>
              <a:buChar char="-"/>
            </a:pPr>
            <a:endParaRPr lang="en-GB" dirty="0"/>
          </a:p>
          <a:p>
            <a:pPr marL="285750" lvl="0" indent="-285750">
              <a:buFontTx/>
              <a:buChar char="-"/>
            </a:pPr>
            <a:r>
              <a:rPr lang="en-GB" dirty="0"/>
              <a:t>Bir </a:t>
            </a:r>
            <a:r>
              <a:rPr lang="en-GB" dirty="0" err="1"/>
              <a:t>gruptan</a:t>
            </a:r>
            <a:r>
              <a:rPr lang="en-GB" dirty="0"/>
              <a:t> </a:t>
            </a:r>
            <a:r>
              <a:rPr lang="en-GB" dirty="0" err="1"/>
              <a:t>tartışmaları</a:t>
            </a:r>
            <a:r>
              <a:rPr lang="en-GB" dirty="0"/>
              <a:t> </a:t>
            </a:r>
            <a:r>
              <a:rPr lang="en-GB" dirty="0" err="1"/>
              <a:t>hakkında</a:t>
            </a:r>
            <a:r>
              <a:rPr lang="en-GB" dirty="0"/>
              <a:t> </a:t>
            </a:r>
            <a:r>
              <a:rPr lang="en-GB" dirty="0" err="1"/>
              <a:t>geri</a:t>
            </a:r>
            <a:r>
              <a:rPr lang="en-GB" dirty="0"/>
              <a:t> </a:t>
            </a:r>
            <a:r>
              <a:rPr lang="en-GB" dirty="0" err="1"/>
              <a:t>bildirimde</a:t>
            </a:r>
            <a:r>
              <a:rPr lang="en-GB" dirty="0"/>
              <a:t> </a:t>
            </a:r>
            <a:r>
              <a:rPr lang="en-GB" dirty="0" err="1"/>
              <a:t>bulunmasını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diğerlerinden</a:t>
            </a:r>
            <a:r>
              <a:rPr lang="en-GB" dirty="0"/>
              <a:t> de </a:t>
            </a:r>
            <a:r>
              <a:rPr lang="en-GB" dirty="0" err="1"/>
              <a:t>eleştirel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şey</a:t>
            </a:r>
            <a:r>
              <a:rPr lang="en-GB" dirty="0"/>
              <a:t> </a:t>
            </a:r>
            <a:r>
              <a:rPr lang="en-GB" dirty="0" err="1"/>
              <a:t>eklemesini</a:t>
            </a:r>
            <a:r>
              <a:rPr lang="en-GB" dirty="0"/>
              <a:t> </a:t>
            </a:r>
            <a:r>
              <a:rPr lang="en-GB" dirty="0" err="1"/>
              <a:t>isteyin</a:t>
            </a:r>
            <a:r>
              <a:rPr lang="en-GB" dirty="0"/>
              <a:t>, </a:t>
            </a:r>
            <a:r>
              <a:rPr lang="en-GB" dirty="0" err="1"/>
              <a:t>ancak</a:t>
            </a:r>
            <a:r>
              <a:rPr lang="en-GB" dirty="0"/>
              <a:t> zaman </a:t>
            </a:r>
            <a:r>
              <a:rPr lang="en-GB" dirty="0" err="1"/>
              <a:t>açısından</a:t>
            </a:r>
            <a:r>
              <a:rPr lang="en-GB" dirty="0"/>
              <a:t> </a:t>
            </a:r>
            <a:r>
              <a:rPr lang="en-GB" dirty="0" err="1"/>
              <a:t>tüm</a:t>
            </a:r>
            <a:r>
              <a:rPr lang="en-GB" dirty="0"/>
              <a:t> </a:t>
            </a:r>
            <a:r>
              <a:rPr lang="en-GB" dirty="0" err="1"/>
              <a:t>grupların</a:t>
            </a:r>
            <a:r>
              <a:rPr lang="en-GB" dirty="0"/>
              <a:t> </a:t>
            </a:r>
            <a:r>
              <a:rPr lang="en-GB" dirty="0" err="1"/>
              <a:t>geri</a:t>
            </a:r>
            <a:r>
              <a:rPr lang="en-GB" dirty="0"/>
              <a:t> </a:t>
            </a:r>
            <a:r>
              <a:rPr lang="en-GB" dirty="0" err="1"/>
              <a:t>bildirimde</a:t>
            </a:r>
            <a:r>
              <a:rPr lang="en-GB" dirty="0"/>
              <a:t> </a:t>
            </a:r>
            <a:r>
              <a:rPr lang="en-GB" dirty="0" err="1"/>
              <a:t>bulunmasını</a:t>
            </a:r>
            <a:r>
              <a:rPr lang="en-GB" dirty="0"/>
              <a:t> </a:t>
            </a:r>
            <a:r>
              <a:rPr lang="en-GB" dirty="0" err="1"/>
              <a:t>sağlamayın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9E5556-7A88-624B-8490-7FCCBD7BA45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48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">
  <p:cSld name="04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" name="Google Shape;14;p2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A44B896-340C-6880-B12A-A43AE3D3BF25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8088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9">
  <p:cSld name="09">
    <p:bg>
      <p:bgPr>
        <a:solidFill>
          <a:srgbClr val="011E4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4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2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42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chemeClr val="lt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09477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7">
  <p:cSld name="07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3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84" name="Google Shape;84;p43"/>
          <p:cNvSpPr/>
          <p:nvPr/>
        </p:nvSpPr>
        <p:spPr>
          <a:xfrm rot="-27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43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43" descr="A sign in the dark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665378" y="-7435166"/>
            <a:ext cx="20236810" cy="2023681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43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43" descr="A picture containing drawing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43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43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4247062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">
  <p:cSld name="10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4"/>
          <p:cNvSpPr>
            <a:spLocks noGrp="1"/>
          </p:cNvSpPr>
          <p:nvPr>
            <p:ph type="pic" idx="2"/>
          </p:nvPr>
        </p:nvSpPr>
        <p:spPr>
          <a:xfrm>
            <a:off x="383056" y="338143"/>
            <a:ext cx="17521895" cy="962500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05451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">
  <p:cSld name="1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5"/>
          <p:cNvSpPr>
            <a:spLocks noGrp="1"/>
          </p:cNvSpPr>
          <p:nvPr>
            <p:ph type="pic" idx="2"/>
          </p:nvPr>
        </p:nvSpPr>
        <p:spPr>
          <a:xfrm>
            <a:off x="1935145" y="3120406"/>
            <a:ext cx="5715000" cy="571500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95" name="Google Shape;95;p4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6" name="Google Shape;96;p4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7" name="Google Shape;97;p4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0959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">
  <p:cSld name="12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6"/>
          <p:cNvSpPr>
            <a:spLocks noGrp="1"/>
          </p:cNvSpPr>
          <p:nvPr>
            <p:ph type="pic" idx="2"/>
          </p:nvPr>
        </p:nvSpPr>
        <p:spPr>
          <a:xfrm>
            <a:off x="1610782" y="2576586"/>
            <a:ext cx="6363725" cy="636372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0" name="Google Shape;100;p4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1" name="Google Shape;101;p4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2" name="Google Shape;102;p4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3459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">
  <p:cSld name="13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7"/>
          <p:cNvSpPr>
            <a:spLocks noGrp="1"/>
          </p:cNvSpPr>
          <p:nvPr>
            <p:ph type="pic" idx="2"/>
          </p:nvPr>
        </p:nvSpPr>
        <p:spPr>
          <a:xfrm flipH="1">
            <a:off x="-1" y="0"/>
            <a:ext cx="14712019" cy="451104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5" name="Google Shape;105;p4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6" name="Google Shape;106;p4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7" name="Google Shape;107;p4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716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">
  <p:cSld name="14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8"/>
          <p:cNvSpPr>
            <a:spLocks noGrp="1"/>
          </p:cNvSpPr>
          <p:nvPr>
            <p:ph type="pic" idx="2"/>
          </p:nvPr>
        </p:nvSpPr>
        <p:spPr>
          <a:xfrm>
            <a:off x="1553028" y="0"/>
            <a:ext cx="16734972" cy="5379495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0" name="Google Shape;110;p4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1" name="Google Shape;111;p4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2" name="Google Shape;112;p4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2168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">
  <p:cSld name="16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9"/>
          <p:cNvSpPr>
            <a:spLocks noGrp="1"/>
          </p:cNvSpPr>
          <p:nvPr>
            <p:ph type="pic" idx="2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5" name="Google Shape;115;p49"/>
          <p:cNvSpPr>
            <a:spLocks noGrp="1"/>
          </p:cNvSpPr>
          <p:nvPr>
            <p:ph type="pic" idx="3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6" name="Google Shape;116;p4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7" name="Google Shape;117;p4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8" name="Google Shape;118;p4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9089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">
  <p:cSld name="17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0"/>
          <p:cNvSpPr>
            <a:spLocks noGrp="1"/>
          </p:cNvSpPr>
          <p:nvPr>
            <p:ph type="pic" idx="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1" name="Google Shape;121;p50"/>
          <p:cNvSpPr>
            <a:spLocks noGrp="1"/>
          </p:cNvSpPr>
          <p:nvPr>
            <p:ph type="pic" idx="3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2" name="Google Shape;122;p50"/>
          <p:cNvSpPr>
            <a:spLocks noGrp="1"/>
          </p:cNvSpPr>
          <p:nvPr>
            <p:ph type="pic" idx="4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3" name="Google Shape;123;p50"/>
          <p:cNvSpPr>
            <a:spLocks noGrp="1"/>
          </p:cNvSpPr>
          <p:nvPr>
            <p:ph type="pic" idx="5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4" name="Google Shape;124;p50"/>
          <p:cNvSpPr>
            <a:spLocks noGrp="1"/>
          </p:cNvSpPr>
          <p:nvPr>
            <p:ph type="pic" idx="6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5" name="Google Shape;125;p50"/>
          <p:cNvSpPr>
            <a:spLocks noGrp="1"/>
          </p:cNvSpPr>
          <p:nvPr>
            <p:ph type="pic" idx="7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6" name="Google Shape;126;p5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7" name="Google Shape;127;p5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8" name="Google Shape;128;p5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49461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">
  <p:cSld name="18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1"/>
          <p:cNvSpPr>
            <a:spLocks noGrp="1"/>
          </p:cNvSpPr>
          <p:nvPr>
            <p:ph type="pic" idx="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1" name="Google Shape;131;p51"/>
          <p:cNvSpPr>
            <a:spLocks noGrp="1"/>
          </p:cNvSpPr>
          <p:nvPr>
            <p:ph type="pic" idx="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2" name="Google Shape;132;p51"/>
          <p:cNvSpPr>
            <a:spLocks noGrp="1"/>
          </p:cNvSpPr>
          <p:nvPr>
            <p:ph type="pic" idx="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3" name="Google Shape;133;p51"/>
          <p:cNvSpPr>
            <a:spLocks noGrp="1"/>
          </p:cNvSpPr>
          <p:nvPr>
            <p:ph type="pic" idx="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4" name="Google Shape;134;p51"/>
          <p:cNvSpPr>
            <a:spLocks noGrp="1"/>
          </p:cNvSpPr>
          <p:nvPr>
            <p:ph type="pic" idx="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5" name="Google Shape;135;p51"/>
          <p:cNvSpPr>
            <a:spLocks noGrp="1"/>
          </p:cNvSpPr>
          <p:nvPr>
            <p:ph type="pic" idx="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6" name="Google Shape;136;p51"/>
          <p:cNvSpPr>
            <a:spLocks noGrp="1"/>
          </p:cNvSpPr>
          <p:nvPr>
            <p:ph type="pic" idx="8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7" name="Google Shape;137;p51"/>
          <p:cNvSpPr>
            <a:spLocks noGrp="1"/>
          </p:cNvSpPr>
          <p:nvPr>
            <p:ph type="pic" idx="9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8" name="Google Shape;138;p51"/>
          <p:cNvSpPr>
            <a:spLocks noGrp="1"/>
          </p:cNvSpPr>
          <p:nvPr>
            <p:ph type="pic" idx="13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9" name="Google Shape;139;p51"/>
          <p:cNvSpPr>
            <a:spLocks noGrp="1"/>
          </p:cNvSpPr>
          <p:nvPr>
            <p:ph type="pic" idx="14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0" name="Google Shape;140;p51"/>
          <p:cNvSpPr>
            <a:spLocks noGrp="1"/>
          </p:cNvSpPr>
          <p:nvPr>
            <p:ph type="pic" idx="15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1" name="Google Shape;141;p51"/>
          <p:cNvSpPr>
            <a:spLocks noGrp="1"/>
          </p:cNvSpPr>
          <p:nvPr>
            <p:ph type="pic" idx="16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2" name="Google Shape;142;p51"/>
          <p:cNvSpPr>
            <a:spLocks noGrp="1"/>
          </p:cNvSpPr>
          <p:nvPr>
            <p:ph type="pic" idx="17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3" name="Google Shape;143;p51"/>
          <p:cNvSpPr>
            <a:spLocks noGrp="1"/>
          </p:cNvSpPr>
          <p:nvPr>
            <p:ph type="pic" idx="18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4" name="Google Shape;144;p51"/>
          <p:cNvSpPr>
            <a:spLocks noGrp="1"/>
          </p:cNvSpPr>
          <p:nvPr>
            <p:ph type="pic" idx="19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5" name="Google Shape;145;p5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6" name="Google Shape;146;p5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7" name="Google Shape;147;p5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1142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3">
  <p:cSld name="03">
    <p:bg>
      <p:bgPr>
        <a:solidFill>
          <a:srgbClr val="011E4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" name="Google Shape;23;p2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811205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">
  <p:cSld name="19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2"/>
          <p:cNvSpPr>
            <a:spLocks noGrp="1"/>
          </p:cNvSpPr>
          <p:nvPr>
            <p:ph type="pic" idx="2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0" name="Google Shape;150;p52"/>
          <p:cNvSpPr>
            <a:spLocks noGrp="1"/>
          </p:cNvSpPr>
          <p:nvPr>
            <p:ph type="pic" idx="3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1" name="Google Shape;151;p5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2" name="Google Shape;152;p5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3" name="Google Shape;153;p5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4900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">
  <p:cSld name="20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3"/>
          <p:cNvSpPr>
            <a:spLocks noGrp="1"/>
          </p:cNvSpPr>
          <p:nvPr>
            <p:ph type="pic" idx="2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6" name="Google Shape;156;p53"/>
          <p:cNvSpPr>
            <a:spLocks noGrp="1"/>
          </p:cNvSpPr>
          <p:nvPr>
            <p:ph type="pic" idx="3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7" name="Google Shape;157;p5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8" name="Google Shape;158;p5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9" name="Google Shape;159;p5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1472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">
  <p:cSld name="24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5"/>
          <p:cNvSpPr>
            <a:spLocks noGrp="1"/>
          </p:cNvSpPr>
          <p:nvPr>
            <p:ph type="pic" idx="2"/>
          </p:nvPr>
        </p:nvSpPr>
        <p:spPr>
          <a:xfrm>
            <a:off x="0" y="0"/>
            <a:ext cx="14831526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2" name="Google Shape;162;p5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3" name="Google Shape;163;p5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4" name="Google Shape;164;p5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87787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">
  <p:cSld name="25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6"/>
          <p:cNvSpPr>
            <a:spLocks noGrp="1"/>
          </p:cNvSpPr>
          <p:nvPr>
            <p:ph type="pic" idx="2"/>
          </p:nvPr>
        </p:nvSpPr>
        <p:spPr>
          <a:xfrm>
            <a:off x="-1" y="0"/>
            <a:ext cx="11799269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7" name="Google Shape;167;p5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8" name="Google Shape;168;p5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9" name="Google Shape;169;p5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0973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">
  <p:cSld name="28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7"/>
          <p:cNvSpPr>
            <a:spLocks noGrp="1"/>
          </p:cNvSpPr>
          <p:nvPr>
            <p:ph type="pic" idx="2"/>
          </p:nvPr>
        </p:nvSpPr>
        <p:spPr>
          <a:xfrm>
            <a:off x="8655168" y="3482292"/>
            <a:ext cx="5777441" cy="578874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2" name="Google Shape;172;p57"/>
          <p:cNvSpPr>
            <a:spLocks noGrp="1"/>
          </p:cNvSpPr>
          <p:nvPr>
            <p:ph type="pic" idx="3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3" name="Google Shape;173;p5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4" name="Google Shape;174;p5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5" name="Google Shape;175;p5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88334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">
  <p:cSld name="29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8"/>
          <p:cNvSpPr>
            <a:spLocks noGrp="1"/>
          </p:cNvSpPr>
          <p:nvPr>
            <p:ph type="pic" idx="2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8" name="Google Shape;178;p58"/>
          <p:cNvSpPr>
            <a:spLocks noGrp="1"/>
          </p:cNvSpPr>
          <p:nvPr>
            <p:ph type="pic" idx="3"/>
          </p:nvPr>
        </p:nvSpPr>
        <p:spPr>
          <a:xfrm>
            <a:off x="8937817" y="3459679"/>
            <a:ext cx="5212135" cy="584527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9" name="Google Shape;179;p5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0" name="Google Shape;180;p5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1" name="Google Shape;181;p5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46088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">
  <p:cSld name="30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9"/>
          <p:cNvSpPr>
            <a:spLocks noGrp="1"/>
          </p:cNvSpPr>
          <p:nvPr>
            <p:ph type="pic" idx="2"/>
          </p:nvPr>
        </p:nvSpPr>
        <p:spPr>
          <a:xfrm>
            <a:off x="0" y="0"/>
            <a:ext cx="1327998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4" name="Google Shape;184;p5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5" name="Google Shape;185;p5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6" name="Google Shape;186;p5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6874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">
  <p:cSld name="31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0"/>
          <p:cNvSpPr>
            <a:spLocks noGrp="1"/>
          </p:cNvSpPr>
          <p:nvPr>
            <p:ph type="pic" idx="2"/>
          </p:nvPr>
        </p:nvSpPr>
        <p:spPr>
          <a:xfrm>
            <a:off x="5008008" y="0"/>
            <a:ext cx="13279991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9" name="Google Shape;189;p6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0" name="Google Shape;190;p6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1" name="Google Shape;191;p6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52697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">
  <p:cSld name="3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1"/>
          <p:cNvSpPr>
            <a:spLocks noGrp="1"/>
          </p:cNvSpPr>
          <p:nvPr>
            <p:ph type="pic" idx="2"/>
          </p:nvPr>
        </p:nvSpPr>
        <p:spPr>
          <a:xfrm>
            <a:off x="-17244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4" name="Google Shape;194;p6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5" name="Google Shape;195;p6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6" name="Google Shape;196;p6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36075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">
  <p:cSld name="33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2"/>
          <p:cNvSpPr>
            <a:spLocks noGrp="1"/>
          </p:cNvSpPr>
          <p:nvPr>
            <p:ph type="pic" idx="2"/>
          </p:nvPr>
        </p:nvSpPr>
        <p:spPr>
          <a:xfrm>
            <a:off x="4797506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9" name="Google Shape;199;p6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0" name="Google Shape;200;p6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1" name="Google Shape;201;p6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7533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">
  <p:cSld name="2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4"/>
          <p:cNvSpPr>
            <a:spLocks noGrp="1"/>
          </p:cNvSpPr>
          <p:nvPr>
            <p:ph type="pic" idx="2"/>
          </p:nvPr>
        </p:nvSpPr>
        <p:spPr>
          <a:xfrm>
            <a:off x="7841126" y="0"/>
            <a:ext cx="104468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536BC1-B29E-7338-882B-00DB0F8A904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91595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">
  <p:cSld name="35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3"/>
          <p:cNvSpPr>
            <a:spLocks noGrp="1"/>
          </p:cNvSpPr>
          <p:nvPr>
            <p:ph type="pic" idx="2"/>
          </p:nvPr>
        </p:nvSpPr>
        <p:spPr>
          <a:xfrm>
            <a:off x="1237024" y="1307392"/>
            <a:ext cx="7696540" cy="7673803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4" name="Google Shape;204;p6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5" name="Google Shape;205;p6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6" name="Google Shape;206;p6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7042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">
  <p:cSld name="36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4"/>
          <p:cNvSpPr>
            <a:spLocks noGrp="1"/>
          </p:cNvSpPr>
          <p:nvPr>
            <p:ph type="pic" idx="2"/>
          </p:nvPr>
        </p:nvSpPr>
        <p:spPr>
          <a:xfrm>
            <a:off x="9401366" y="1401961"/>
            <a:ext cx="7507277" cy="751858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9" name="Google Shape;209;p6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0" name="Google Shape;210;p6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1" name="Google Shape;211;p64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9399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">
  <p:cSld name="38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5"/>
          <p:cNvSpPr>
            <a:spLocks noGrp="1"/>
          </p:cNvSpPr>
          <p:nvPr>
            <p:ph type="pic" idx="2"/>
          </p:nvPr>
        </p:nvSpPr>
        <p:spPr>
          <a:xfrm>
            <a:off x="2188966" y="2589863"/>
            <a:ext cx="5107185" cy="5108862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4" name="Google Shape;214;p6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5" name="Google Shape;215;p6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6" name="Google Shape;216;p6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02615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1">
  <p:cSld name="101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66"/>
          <p:cNvSpPr>
            <a:spLocks noGrp="1"/>
          </p:cNvSpPr>
          <p:nvPr>
            <p:ph type="pic" idx="2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9" name="Google Shape;219;p66"/>
          <p:cNvSpPr>
            <a:spLocks noGrp="1"/>
          </p:cNvSpPr>
          <p:nvPr>
            <p:ph type="pic" idx="3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0" name="Google Shape;220;p66"/>
          <p:cNvSpPr>
            <a:spLocks noGrp="1"/>
          </p:cNvSpPr>
          <p:nvPr>
            <p:ph type="pic" idx="4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1" name="Google Shape;221;p66"/>
          <p:cNvSpPr>
            <a:spLocks noGrp="1"/>
          </p:cNvSpPr>
          <p:nvPr>
            <p:ph type="pic" idx="5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2" name="Google Shape;222;p66"/>
          <p:cNvSpPr>
            <a:spLocks noGrp="1"/>
          </p:cNvSpPr>
          <p:nvPr>
            <p:ph type="pic" idx="6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3" name="Google Shape;223;p6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4" name="Google Shape;224;p6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6224586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7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019"/>
            </a:schemeClr>
          </a:solidFill>
          <a:ln>
            <a:noFill/>
          </a:ln>
        </p:spPr>
        <p:txBody>
          <a:bodyPr spcFirstLastPara="1" wrap="square" lIns="137125" tIns="68550" rIns="137125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67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67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86845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xtslide">
  <p:cSld name="1_Textslide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8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68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68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22488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">
  <p:cSld name="2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0"/>
          <p:cNvSpPr>
            <a:spLocks noGrp="1"/>
          </p:cNvSpPr>
          <p:nvPr>
            <p:ph type="pic" idx="2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31" name="Google Shape;31;p3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2" name="Google Shape;32;p3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22D14D31-7436-7942-909E-1C6077CA00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4566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53037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6B6DBBC3-86DC-5F4C-B2A9-988714CAC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633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98F6A8E8-A439-E242-A384-AA001F0C3A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0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">
  <p:cSld name="27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0"/>
          <p:cNvSpPr>
            <a:spLocks noGrp="1"/>
          </p:cNvSpPr>
          <p:nvPr>
            <p:ph type="pic" idx="2"/>
          </p:nvPr>
        </p:nvSpPr>
        <p:spPr>
          <a:xfrm>
            <a:off x="9570720" y="1700378"/>
            <a:ext cx="8717279" cy="858821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35" name="Google Shape;35;p3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" name="Google Shape;36;p3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40B0B4C-3C4D-8D89-0E44-184DB9179A3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42721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CDBC43-5708-7542-AEBD-02E226C16C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2171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697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532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0A2101-61D7-AF4B-A441-726BB399FFA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096F9BB-D834-7942-914A-12A6278D671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549EC8F4-17F2-E444-800B-3322C7DE1F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197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3AE113F-4104-7B4B-BCEC-32878E6D4279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C7D1C5-83E5-D540-89AF-855CAB1074D5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8" name="Picture 2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07D238-3D96-9F43-BDAC-9FA1123FA7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9" name="Title 4">
            <a:extLst>
              <a:ext uri="{FF2B5EF4-FFF2-40B4-BE49-F238E27FC236}">
                <a16:creationId xmlns:a16="http://schemas.microsoft.com/office/drawing/2014/main" id="{9447A1D1-1B5C-E848-96B6-7F6C6F8B0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3D72ED-CD5D-C748-B94B-F037960A2C78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16 April 2024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1338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33AB59D8-6DBE-8341-B46F-0D6FE02417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16 April 2024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56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C3F4D2-F875-BD4F-B83B-F27A931894EA}"/>
              </a:ext>
            </a:extLst>
          </p:cNvPr>
          <p:cNvSpPr/>
          <p:nvPr userDrawn="1"/>
        </p:nvSpPr>
        <p:spPr>
          <a:xfrm rot="189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2A73C6-B9A2-AA43-88BA-C71C35C4D30B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 descr="A sign in the dark&#10;&#10;Description automatically generated">
            <a:extLst>
              <a:ext uri="{FF2B5EF4-FFF2-40B4-BE49-F238E27FC236}">
                <a16:creationId xmlns:a16="http://schemas.microsoft.com/office/drawing/2014/main" id="{FF205456-8ECD-194C-AC27-FA37AF6AB2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65378" y="-7435166"/>
            <a:ext cx="20236810" cy="202368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4BE0A-2405-3B4D-B459-F6467825FC42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C7E1DF3-B6FE-1646-9E74-487807C74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DCCA5A1-56F4-3C48-9CEB-BC2BDF118A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F001F5-B0A3-2746-A0C0-5F5B163A1380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16 April 2024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4251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383056" y="338143"/>
            <a:ext cx="17521895" cy="9625008"/>
          </a:xfrm>
          <a:custGeom>
            <a:avLst/>
            <a:gdLst>
              <a:gd name="connsiteX0" fmla="*/ 11029406 w 17521894"/>
              <a:gd name="connsiteY0" fmla="*/ 8664710 h 9625007"/>
              <a:gd name="connsiteX1" fmla="*/ 12012778 w 17521894"/>
              <a:gd name="connsiteY1" fmla="*/ 8664710 h 9625007"/>
              <a:gd name="connsiteX2" fmla="*/ 12012778 w 17521894"/>
              <a:gd name="connsiteY2" fmla="*/ 9625007 h 9625007"/>
              <a:gd name="connsiteX3" fmla="*/ 11029406 w 17521894"/>
              <a:gd name="connsiteY3" fmla="*/ 9625007 h 9625007"/>
              <a:gd name="connsiteX4" fmla="*/ 7732871 w 17521894"/>
              <a:gd name="connsiteY4" fmla="*/ 8664710 h 9625007"/>
              <a:gd name="connsiteX5" fmla="*/ 8716243 w 17521894"/>
              <a:gd name="connsiteY5" fmla="*/ 8664710 h 9625007"/>
              <a:gd name="connsiteX6" fmla="*/ 8716243 w 17521894"/>
              <a:gd name="connsiteY6" fmla="*/ 9625007 h 9625007"/>
              <a:gd name="connsiteX7" fmla="*/ 7732871 w 17521894"/>
              <a:gd name="connsiteY7" fmla="*/ 9625007 h 9625007"/>
              <a:gd name="connsiteX8" fmla="*/ 3307702 w 17521894"/>
              <a:gd name="connsiteY8" fmla="*/ 8664710 h 9625007"/>
              <a:gd name="connsiteX9" fmla="*/ 4291075 w 17521894"/>
              <a:gd name="connsiteY9" fmla="*/ 8664710 h 9625007"/>
              <a:gd name="connsiteX10" fmla="*/ 4291075 w 17521894"/>
              <a:gd name="connsiteY10" fmla="*/ 9625007 h 9625007"/>
              <a:gd name="connsiteX11" fmla="*/ 3307702 w 17521894"/>
              <a:gd name="connsiteY11" fmla="*/ 9625007 h 9625007"/>
              <a:gd name="connsiteX12" fmla="*/ 22341 w 17521894"/>
              <a:gd name="connsiteY12" fmla="*/ 8664710 h 9625007"/>
              <a:gd name="connsiteX13" fmla="*/ 994541 w 17521894"/>
              <a:gd name="connsiteY13" fmla="*/ 8664710 h 9625007"/>
              <a:gd name="connsiteX14" fmla="*/ 994541 w 17521894"/>
              <a:gd name="connsiteY14" fmla="*/ 9625007 h 9625007"/>
              <a:gd name="connsiteX15" fmla="*/ 22341 w 17521894"/>
              <a:gd name="connsiteY15" fmla="*/ 9625007 h 9625007"/>
              <a:gd name="connsiteX16" fmla="*/ 16538522 w 17521894"/>
              <a:gd name="connsiteY16" fmla="*/ 8653670 h 9625007"/>
              <a:gd name="connsiteX17" fmla="*/ 17510722 w 17521894"/>
              <a:gd name="connsiteY17" fmla="*/ 8653670 h 9625007"/>
              <a:gd name="connsiteX18" fmla="*/ 17510722 w 17521894"/>
              <a:gd name="connsiteY18" fmla="*/ 9613967 h 9625007"/>
              <a:gd name="connsiteX19" fmla="*/ 16538522 w 17521894"/>
              <a:gd name="connsiteY19" fmla="*/ 9613967 h 9625007"/>
              <a:gd name="connsiteX20" fmla="*/ 15432232 w 17521894"/>
              <a:gd name="connsiteY20" fmla="*/ 8653670 h 9625007"/>
              <a:gd name="connsiteX21" fmla="*/ 16415604 w 17521894"/>
              <a:gd name="connsiteY21" fmla="*/ 8653670 h 9625007"/>
              <a:gd name="connsiteX22" fmla="*/ 16415604 w 17521894"/>
              <a:gd name="connsiteY22" fmla="*/ 9613967 h 9625007"/>
              <a:gd name="connsiteX23" fmla="*/ 15432232 w 17521894"/>
              <a:gd name="connsiteY23" fmla="*/ 9613967 h 9625007"/>
              <a:gd name="connsiteX24" fmla="*/ 14314763 w 17521894"/>
              <a:gd name="connsiteY24" fmla="*/ 8653670 h 9625007"/>
              <a:gd name="connsiteX25" fmla="*/ 15298135 w 17521894"/>
              <a:gd name="connsiteY25" fmla="*/ 8653670 h 9625007"/>
              <a:gd name="connsiteX26" fmla="*/ 15298135 w 17521894"/>
              <a:gd name="connsiteY26" fmla="*/ 9613967 h 9625007"/>
              <a:gd name="connsiteX27" fmla="*/ 14314763 w 17521894"/>
              <a:gd name="connsiteY27" fmla="*/ 9613967 h 9625007"/>
              <a:gd name="connsiteX28" fmla="*/ 13219644 w 17521894"/>
              <a:gd name="connsiteY28" fmla="*/ 8653670 h 9625007"/>
              <a:gd name="connsiteX29" fmla="*/ 14203016 w 17521894"/>
              <a:gd name="connsiteY29" fmla="*/ 8653670 h 9625007"/>
              <a:gd name="connsiteX30" fmla="*/ 14203016 w 17521894"/>
              <a:gd name="connsiteY30" fmla="*/ 9613967 h 9625007"/>
              <a:gd name="connsiteX31" fmla="*/ 13219644 w 17521894"/>
              <a:gd name="connsiteY31" fmla="*/ 9613967 h 9625007"/>
              <a:gd name="connsiteX32" fmla="*/ 12124526 w 17521894"/>
              <a:gd name="connsiteY32" fmla="*/ 8653670 h 9625007"/>
              <a:gd name="connsiteX33" fmla="*/ 13107898 w 17521894"/>
              <a:gd name="connsiteY33" fmla="*/ 8653670 h 9625007"/>
              <a:gd name="connsiteX34" fmla="*/ 13107898 w 17521894"/>
              <a:gd name="connsiteY34" fmla="*/ 9613967 h 9625007"/>
              <a:gd name="connsiteX35" fmla="*/ 12124526 w 17521894"/>
              <a:gd name="connsiteY35" fmla="*/ 9613967 h 9625007"/>
              <a:gd name="connsiteX36" fmla="*/ 9934287 w 17521894"/>
              <a:gd name="connsiteY36" fmla="*/ 8653670 h 9625007"/>
              <a:gd name="connsiteX37" fmla="*/ 10906488 w 17521894"/>
              <a:gd name="connsiteY37" fmla="*/ 8653670 h 9625007"/>
              <a:gd name="connsiteX38" fmla="*/ 10906488 w 17521894"/>
              <a:gd name="connsiteY38" fmla="*/ 9613967 h 9625007"/>
              <a:gd name="connsiteX39" fmla="*/ 9934287 w 17521894"/>
              <a:gd name="connsiteY39" fmla="*/ 9613967 h 9625007"/>
              <a:gd name="connsiteX40" fmla="*/ 8827991 w 17521894"/>
              <a:gd name="connsiteY40" fmla="*/ 8653670 h 9625007"/>
              <a:gd name="connsiteX41" fmla="*/ 9811363 w 17521894"/>
              <a:gd name="connsiteY41" fmla="*/ 8653670 h 9625007"/>
              <a:gd name="connsiteX42" fmla="*/ 9811363 w 17521894"/>
              <a:gd name="connsiteY42" fmla="*/ 9613967 h 9625007"/>
              <a:gd name="connsiteX43" fmla="*/ 8827991 w 17521894"/>
              <a:gd name="connsiteY43" fmla="*/ 9613967 h 9625007"/>
              <a:gd name="connsiteX44" fmla="*/ 6604234 w 17521894"/>
              <a:gd name="connsiteY44" fmla="*/ 8653670 h 9625007"/>
              <a:gd name="connsiteX45" fmla="*/ 7576436 w 17521894"/>
              <a:gd name="connsiteY45" fmla="*/ 8653670 h 9625007"/>
              <a:gd name="connsiteX46" fmla="*/ 7576436 w 17521894"/>
              <a:gd name="connsiteY46" fmla="*/ 9613967 h 9625007"/>
              <a:gd name="connsiteX47" fmla="*/ 6604234 w 17521894"/>
              <a:gd name="connsiteY47" fmla="*/ 9613967 h 9625007"/>
              <a:gd name="connsiteX48" fmla="*/ 5509117 w 17521894"/>
              <a:gd name="connsiteY48" fmla="*/ 8653670 h 9625007"/>
              <a:gd name="connsiteX49" fmla="*/ 6481318 w 17521894"/>
              <a:gd name="connsiteY49" fmla="*/ 8653670 h 9625007"/>
              <a:gd name="connsiteX50" fmla="*/ 6481318 w 17521894"/>
              <a:gd name="connsiteY50" fmla="*/ 9613967 h 9625007"/>
              <a:gd name="connsiteX51" fmla="*/ 5509117 w 17521894"/>
              <a:gd name="connsiteY51" fmla="*/ 9613967 h 9625007"/>
              <a:gd name="connsiteX52" fmla="*/ 4402819 w 17521894"/>
              <a:gd name="connsiteY52" fmla="*/ 8653670 h 9625007"/>
              <a:gd name="connsiteX53" fmla="*/ 5386192 w 17521894"/>
              <a:gd name="connsiteY53" fmla="*/ 8653670 h 9625007"/>
              <a:gd name="connsiteX54" fmla="*/ 5386192 w 17521894"/>
              <a:gd name="connsiteY54" fmla="*/ 9613967 h 9625007"/>
              <a:gd name="connsiteX55" fmla="*/ 4402819 w 17521894"/>
              <a:gd name="connsiteY55" fmla="*/ 9613967 h 9625007"/>
              <a:gd name="connsiteX56" fmla="*/ 2212579 w 17521894"/>
              <a:gd name="connsiteY56" fmla="*/ 8653670 h 9625007"/>
              <a:gd name="connsiteX57" fmla="*/ 3195951 w 17521894"/>
              <a:gd name="connsiteY57" fmla="*/ 8653670 h 9625007"/>
              <a:gd name="connsiteX58" fmla="*/ 3195951 w 17521894"/>
              <a:gd name="connsiteY58" fmla="*/ 9613967 h 9625007"/>
              <a:gd name="connsiteX59" fmla="*/ 2212579 w 17521894"/>
              <a:gd name="connsiteY59" fmla="*/ 9613967 h 9625007"/>
              <a:gd name="connsiteX60" fmla="*/ 1117460 w 17521894"/>
              <a:gd name="connsiteY60" fmla="*/ 8653670 h 9625007"/>
              <a:gd name="connsiteX61" fmla="*/ 2100832 w 17521894"/>
              <a:gd name="connsiteY61" fmla="*/ 8653670 h 9625007"/>
              <a:gd name="connsiteX62" fmla="*/ 2100832 w 17521894"/>
              <a:gd name="connsiteY62" fmla="*/ 9613967 h 9625007"/>
              <a:gd name="connsiteX63" fmla="*/ 1117460 w 17521894"/>
              <a:gd name="connsiteY63" fmla="*/ 9613967 h 9625007"/>
              <a:gd name="connsiteX64" fmla="*/ 15432232 w 17521894"/>
              <a:gd name="connsiteY64" fmla="*/ 7583002 h 9625007"/>
              <a:gd name="connsiteX65" fmla="*/ 16415604 w 17521894"/>
              <a:gd name="connsiteY65" fmla="*/ 7583002 h 9625007"/>
              <a:gd name="connsiteX66" fmla="*/ 16415604 w 17521894"/>
              <a:gd name="connsiteY66" fmla="*/ 8543299 h 9625007"/>
              <a:gd name="connsiteX67" fmla="*/ 15432232 w 17521894"/>
              <a:gd name="connsiteY67" fmla="*/ 8543299 h 9625007"/>
              <a:gd name="connsiteX68" fmla="*/ 13219644 w 17521894"/>
              <a:gd name="connsiteY68" fmla="*/ 7583002 h 9625007"/>
              <a:gd name="connsiteX69" fmla="*/ 14203016 w 17521894"/>
              <a:gd name="connsiteY69" fmla="*/ 7583002 h 9625007"/>
              <a:gd name="connsiteX70" fmla="*/ 14203016 w 17521894"/>
              <a:gd name="connsiteY70" fmla="*/ 8543299 h 9625007"/>
              <a:gd name="connsiteX71" fmla="*/ 13219644 w 17521894"/>
              <a:gd name="connsiteY71" fmla="*/ 8543299 h 9625007"/>
              <a:gd name="connsiteX72" fmla="*/ 5509118 w 17521894"/>
              <a:gd name="connsiteY72" fmla="*/ 7583002 h 9625007"/>
              <a:gd name="connsiteX73" fmla="*/ 6481320 w 17521894"/>
              <a:gd name="connsiteY73" fmla="*/ 7583002 h 9625007"/>
              <a:gd name="connsiteX74" fmla="*/ 6481320 w 17521894"/>
              <a:gd name="connsiteY74" fmla="*/ 8543299 h 9625007"/>
              <a:gd name="connsiteX75" fmla="*/ 5509118 w 17521894"/>
              <a:gd name="connsiteY75" fmla="*/ 8543299 h 9625007"/>
              <a:gd name="connsiteX76" fmla="*/ 16538522 w 17521894"/>
              <a:gd name="connsiteY76" fmla="*/ 7571960 h 9625007"/>
              <a:gd name="connsiteX77" fmla="*/ 17510722 w 17521894"/>
              <a:gd name="connsiteY77" fmla="*/ 7571960 h 9625007"/>
              <a:gd name="connsiteX78" fmla="*/ 17510722 w 17521894"/>
              <a:gd name="connsiteY78" fmla="*/ 8532257 h 9625007"/>
              <a:gd name="connsiteX79" fmla="*/ 16538522 w 17521894"/>
              <a:gd name="connsiteY79" fmla="*/ 8532257 h 9625007"/>
              <a:gd name="connsiteX80" fmla="*/ 14314763 w 17521894"/>
              <a:gd name="connsiteY80" fmla="*/ 7571960 h 9625007"/>
              <a:gd name="connsiteX81" fmla="*/ 15298135 w 17521894"/>
              <a:gd name="connsiteY81" fmla="*/ 7571960 h 9625007"/>
              <a:gd name="connsiteX82" fmla="*/ 15298135 w 17521894"/>
              <a:gd name="connsiteY82" fmla="*/ 8532257 h 9625007"/>
              <a:gd name="connsiteX83" fmla="*/ 14314763 w 17521894"/>
              <a:gd name="connsiteY83" fmla="*/ 8532257 h 9625007"/>
              <a:gd name="connsiteX84" fmla="*/ 12124526 w 17521894"/>
              <a:gd name="connsiteY84" fmla="*/ 7571960 h 9625007"/>
              <a:gd name="connsiteX85" fmla="*/ 13107898 w 17521894"/>
              <a:gd name="connsiteY85" fmla="*/ 7571960 h 9625007"/>
              <a:gd name="connsiteX86" fmla="*/ 13107898 w 17521894"/>
              <a:gd name="connsiteY86" fmla="*/ 8532257 h 9625007"/>
              <a:gd name="connsiteX87" fmla="*/ 12124526 w 17521894"/>
              <a:gd name="connsiteY87" fmla="*/ 8532257 h 9625007"/>
              <a:gd name="connsiteX88" fmla="*/ 11029406 w 17521894"/>
              <a:gd name="connsiteY88" fmla="*/ 7571960 h 9625007"/>
              <a:gd name="connsiteX89" fmla="*/ 12012778 w 17521894"/>
              <a:gd name="connsiteY89" fmla="*/ 7571960 h 9625007"/>
              <a:gd name="connsiteX90" fmla="*/ 12012778 w 17521894"/>
              <a:gd name="connsiteY90" fmla="*/ 8532257 h 9625007"/>
              <a:gd name="connsiteX91" fmla="*/ 11029406 w 17521894"/>
              <a:gd name="connsiteY91" fmla="*/ 8532257 h 9625007"/>
              <a:gd name="connsiteX92" fmla="*/ 9934287 w 17521894"/>
              <a:gd name="connsiteY92" fmla="*/ 7571960 h 9625007"/>
              <a:gd name="connsiteX93" fmla="*/ 10906488 w 17521894"/>
              <a:gd name="connsiteY93" fmla="*/ 7571960 h 9625007"/>
              <a:gd name="connsiteX94" fmla="*/ 10906488 w 17521894"/>
              <a:gd name="connsiteY94" fmla="*/ 8532257 h 9625007"/>
              <a:gd name="connsiteX95" fmla="*/ 9934287 w 17521894"/>
              <a:gd name="connsiteY95" fmla="*/ 8532257 h 9625007"/>
              <a:gd name="connsiteX96" fmla="*/ 8827991 w 17521894"/>
              <a:gd name="connsiteY96" fmla="*/ 7571960 h 9625007"/>
              <a:gd name="connsiteX97" fmla="*/ 9811363 w 17521894"/>
              <a:gd name="connsiteY97" fmla="*/ 7571960 h 9625007"/>
              <a:gd name="connsiteX98" fmla="*/ 9811363 w 17521894"/>
              <a:gd name="connsiteY98" fmla="*/ 8532257 h 9625007"/>
              <a:gd name="connsiteX99" fmla="*/ 8827991 w 17521894"/>
              <a:gd name="connsiteY99" fmla="*/ 8532257 h 9625007"/>
              <a:gd name="connsiteX100" fmla="*/ 7732872 w 17521894"/>
              <a:gd name="connsiteY100" fmla="*/ 7571960 h 9625007"/>
              <a:gd name="connsiteX101" fmla="*/ 8716243 w 17521894"/>
              <a:gd name="connsiteY101" fmla="*/ 7571960 h 9625007"/>
              <a:gd name="connsiteX102" fmla="*/ 8716243 w 17521894"/>
              <a:gd name="connsiteY102" fmla="*/ 8532257 h 9625007"/>
              <a:gd name="connsiteX103" fmla="*/ 7732872 w 17521894"/>
              <a:gd name="connsiteY103" fmla="*/ 8532257 h 9625007"/>
              <a:gd name="connsiteX104" fmla="*/ 6604242 w 17521894"/>
              <a:gd name="connsiteY104" fmla="*/ 7571960 h 9625007"/>
              <a:gd name="connsiteX105" fmla="*/ 7576440 w 17521894"/>
              <a:gd name="connsiteY105" fmla="*/ 7571960 h 9625007"/>
              <a:gd name="connsiteX106" fmla="*/ 7576440 w 17521894"/>
              <a:gd name="connsiteY106" fmla="*/ 8532257 h 9625007"/>
              <a:gd name="connsiteX107" fmla="*/ 6604242 w 17521894"/>
              <a:gd name="connsiteY107" fmla="*/ 8532257 h 9625007"/>
              <a:gd name="connsiteX108" fmla="*/ 4402819 w 17521894"/>
              <a:gd name="connsiteY108" fmla="*/ 7571960 h 9625007"/>
              <a:gd name="connsiteX109" fmla="*/ 5386192 w 17521894"/>
              <a:gd name="connsiteY109" fmla="*/ 7571960 h 9625007"/>
              <a:gd name="connsiteX110" fmla="*/ 5386192 w 17521894"/>
              <a:gd name="connsiteY110" fmla="*/ 8532257 h 9625007"/>
              <a:gd name="connsiteX111" fmla="*/ 4402819 w 17521894"/>
              <a:gd name="connsiteY111" fmla="*/ 8532257 h 9625007"/>
              <a:gd name="connsiteX112" fmla="*/ 3307702 w 17521894"/>
              <a:gd name="connsiteY112" fmla="*/ 7571960 h 9625007"/>
              <a:gd name="connsiteX113" fmla="*/ 4291075 w 17521894"/>
              <a:gd name="connsiteY113" fmla="*/ 7571960 h 9625007"/>
              <a:gd name="connsiteX114" fmla="*/ 4291075 w 17521894"/>
              <a:gd name="connsiteY114" fmla="*/ 8532257 h 9625007"/>
              <a:gd name="connsiteX115" fmla="*/ 3307702 w 17521894"/>
              <a:gd name="connsiteY115" fmla="*/ 8532257 h 9625007"/>
              <a:gd name="connsiteX116" fmla="*/ 2212585 w 17521894"/>
              <a:gd name="connsiteY116" fmla="*/ 7571960 h 9625007"/>
              <a:gd name="connsiteX117" fmla="*/ 3195957 w 17521894"/>
              <a:gd name="connsiteY117" fmla="*/ 7571960 h 9625007"/>
              <a:gd name="connsiteX118" fmla="*/ 3195957 w 17521894"/>
              <a:gd name="connsiteY118" fmla="*/ 8532257 h 9625007"/>
              <a:gd name="connsiteX119" fmla="*/ 2212585 w 17521894"/>
              <a:gd name="connsiteY119" fmla="*/ 8532257 h 9625007"/>
              <a:gd name="connsiteX120" fmla="*/ 1117465 w 17521894"/>
              <a:gd name="connsiteY120" fmla="*/ 7571960 h 9625007"/>
              <a:gd name="connsiteX121" fmla="*/ 2100838 w 17521894"/>
              <a:gd name="connsiteY121" fmla="*/ 7571960 h 9625007"/>
              <a:gd name="connsiteX122" fmla="*/ 2100838 w 17521894"/>
              <a:gd name="connsiteY122" fmla="*/ 8532257 h 9625007"/>
              <a:gd name="connsiteX123" fmla="*/ 1117465 w 17521894"/>
              <a:gd name="connsiteY123" fmla="*/ 8532257 h 9625007"/>
              <a:gd name="connsiteX124" fmla="*/ 22341 w 17521894"/>
              <a:gd name="connsiteY124" fmla="*/ 7571960 h 9625007"/>
              <a:gd name="connsiteX125" fmla="*/ 994542 w 17521894"/>
              <a:gd name="connsiteY125" fmla="*/ 7571960 h 9625007"/>
              <a:gd name="connsiteX126" fmla="*/ 994542 w 17521894"/>
              <a:gd name="connsiteY126" fmla="*/ 8532257 h 9625007"/>
              <a:gd name="connsiteX127" fmla="*/ 22341 w 17521894"/>
              <a:gd name="connsiteY127" fmla="*/ 8532257 h 9625007"/>
              <a:gd name="connsiteX128" fmla="*/ 12124526 w 17521894"/>
              <a:gd name="connsiteY128" fmla="*/ 3245137 h 9625007"/>
              <a:gd name="connsiteX129" fmla="*/ 13107898 w 17521894"/>
              <a:gd name="connsiteY129" fmla="*/ 3245137 h 9625007"/>
              <a:gd name="connsiteX130" fmla="*/ 13107898 w 17521894"/>
              <a:gd name="connsiteY130" fmla="*/ 4205420 h 9625007"/>
              <a:gd name="connsiteX131" fmla="*/ 12124526 w 17521894"/>
              <a:gd name="connsiteY131" fmla="*/ 4205420 h 9625007"/>
              <a:gd name="connsiteX132" fmla="*/ 4402839 w 17521894"/>
              <a:gd name="connsiteY132" fmla="*/ 3245137 h 9625007"/>
              <a:gd name="connsiteX133" fmla="*/ 5386215 w 17521894"/>
              <a:gd name="connsiteY133" fmla="*/ 3245137 h 9625007"/>
              <a:gd name="connsiteX134" fmla="*/ 5386215 w 17521894"/>
              <a:gd name="connsiteY134" fmla="*/ 4205420 h 9625007"/>
              <a:gd name="connsiteX135" fmla="*/ 4402839 w 17521894"/>
              <a:gd name="connsiteY135" fmla="*/ 4205420 h 9625007"/>
              <a:gd name="connsiteX136" fmla="*/ 8827991 w 17521894"/>
              <a:gd name="connsiteY136" fmla="*/ 3245132 h 9625007"/>
              <a:gd name="connsiteX137" fmla="*/ 9811363 w 17521894"/>
              <a:gd name="connsiteY137" fmla="*/ 3245132 h 9625007"/>
              <a:gd name="connsiteX138" fmla="*/ 9811363 w 17521894"/>
              <a:gd name="connsiteY138" fmla="*/ 4205420 h 9625007"/>
              <a:gd name="connsiteX139" fmla="*/ 8827991 w 17521894"/>
              <a:gd name="connsiteY139" fmla="*/ 4205420 h 9625007"/>
              <a:gd name="connsiteX140" fmla="*/ 1117470 w 17521894"/>
              <a:gd name="connsiteY140" fmla="*/ 3245132 h 9625007"/>
              <a:gd name="connsiteX141" fmla="*/ 2100843 w 17521894"/>
              <a:gd name="connsiteY141" fmla="*/ 3245132 h 9625007"/>
              <a:gd name="connsiteX142" fmla="*/ 2100843 w 17521894"/>
              <a:gd name="connsiteY142" fmla="*/ 4205420 h 9625007"/>
              <a:gd name="connsiteX143" fmla="*/ 1117470 w 17521894"/>
              <a:gd name="connsiteY143" fmla="*/ 4205420 h 9625007"/>
              <a:gd name="connsiteX144" fmla="*/ 2212592 w 17521894"/>
              <a:gd name="connsiteY144" fmla="*/ 3234100 h 9625007"/>
              <a:gd name="connsiteX145" fmla="*/ 3195965 w 17521894"/>
              <a:gd name="connsiteY145" fmla="*/ 3234100 h 9625007"/>
              <a:gd name="connsiteX146" fmla="*/ 3195965 w 17521894"/>
              <a:gd name="connsiteY146" fmla="*/ 4205420 h 9625007"/>
              <a:gd name="connsiteX147" fmla="*/ 2212592 w 17521894"/>
              <a:gd name="connsiteY147" fmla="*/ 4205420 h 9625007"/>
              <a:gd name="connsiteX148" fmla="*/ 13219644 w 17521894"/>
              <a:gd name="connsiteY148" fmla="*/ 3234099 h 9625007"/>
              <a:gd name="connsiteX149" fmla="*/ 14203016 w 17521894"/>
              <a:gd name="connsiteY149" fmla="*/ 3234099 h 9625007"/>
              <a:gd name="connsiteX150" fmla="*/ 14203016 w 17521894"/>
              <a:gd name="connsiteY150" fmla="*/ 4205420 h 9625007"/>
              <a:gd name="connsiteX151" fmla="*/ 13219644 w 17521894"/>
              <a:gd name="connsiteY151" fmla="*/ 4205420 h 9625007"/>
              <a:gd name="connsiteX152" fmla="*/ 9934287 w 17521894"/>
              <a:gd name="connsiteY152" fmla="*/ 3234099 h 9625007"/>
              <a:gd name="connsiteX153" fmla="*/ 10906488 w 17521894"/>
              <a:gd name="connsiteY153" fmla="*/ 3234099 h 9625007"/>
              <a:gd name="connsiteX154" fmla="*/ 10906488 w 17521894"/>
              <a:gd name="connsiteY154" fmla="*/ 4205420 h 9625007"/>
              <a:gd name="connsiteX155" fmla="*/ 9934287 w 17521894"/>
              <a:gd name="connsiteY155" fmla="*/ 4205420 h 9625007"/>
              <a:gd name="connsiteX156" fmla="*/ 5509130 w 17521894"/>
              <a:gd name="connsiteY156" fmla="*/ 3234099 h 9625007"/>
              <a:gd name="connsiteX157" fmla="*/ 6481328 w 17521894"/>
              <a:gd name="connsiteY157" fmla="*/ 3234099 h 9625007"/>
              <a:gd name="connsiteX158" fmla="*/ 6481328 w 17521894"/>
              <a:gd name="connsiteY158" fmla="*/ 4205420 h 9625007"/>
              <a:gd name="connsiteX159" fmla="*/ 5509130 w 17521894"/>
              <a:gd name="connsiteY159" fmla="*/ 4205420 h 9625007"/>
              <a:gd name="connsiteX160" fmla="*/ 15432232 w 17521894"/>
              <a:gd name="connsiteY160" fmla="*/ 3234098 h 9625007"/>
              <a:gd name="connsiteX161" fmla="*/ 16415604 w 17521894"/>
              <a:gd name="connsiteY161" fmla="*/ 3234098 h 9625007"/>
              <a:gd name="connsiteX162" fmla="*/ 16415604 w 17521894"/>
              <a:gd name="connsiteY162" fmla="*/ 4205420 h 9625007"/>
              <a:gd name="connsiteX163" fmla="*/ 15432232 w 17521894"/>
              <a:gd name="connsiteY163" fmla="*/ 4205420 h 9625007"/>
              <a:gd name="connsiteX164" fmla="*/ 22350 w 17521894"/>
              <a:gd name="connsiteY164" fmla="*/ 3234097 h 9625007"/>
              <a:gd name="connsiteX165" fmla="*/ 994550 w 17521894"/>
              <a:gd name="connsiteY165" fmla="*/ 3234097 h 9625007"/>
              <a:gd name="connsiteX166" fmla="*/ 994550 w 17521894"/>
              <a:gd name="connsiteY166" fmla="*/ 4205420 h 9625007"/>
              <a:gd name="connsiteX167" fmla="*/ 22350 w 17521894"/>
              <a:gd name="connsiteY167" fmla="*/ 4205420 h 9625007"/>
              <a:gd name="connsiteX168" fmla="*/ 11029406 w 17521894"/>
              <a:gd name="connsiteY168" fmla="*/ 3234096 h 9625007"/>
              <a:gd name="connsiteX169" fmla="*/ 12012778 w 17521894"/>
              <a:gd name="connsiteY169" fmla="*/ 3234096 h 9625007"/>
              <a:gd name="connsiteX170" fmla="*/ 12012778 w 17521894"/>
              <a:gd name="connsiteY170" fmla="*/ 4205420 h 9625007"/>
              <a:gd name="connsiteX171" fmla="*/ 11029406 w 17521894"/>
              <a:gd name="connsiteY171" fmla="*/ 4205420 h 9625007"/>
              <a:gd name="connsiteX172" fmla="*/ 7732881 w 17521894"/>
              <a:gd name="connsiteY172" fmla="*/ 3234096 h 9625007"/>
              <a:gd name="connsiteX173" fmla="*/ 8716243 w 17521894"/>
              <a:gd name="connsiteY173" fmla="*/ 3234096 h 9625007"/>
              <a:gd name="connsiteX174" fmla="*/ 8716243 w 17521894"/>
              <a:gd name="connsiteY174" fmla="*/ 4205420 h 9625007"/>
              <a:gd name="connsiteX175" fmla="*/ 7732881 w 17521894"/>
              <a:gd name="connsiteY175" fmla="*/ 4205420 h 9625007"/>
              <a:gd name="connsiteX176" fmla="*/ 3307705 w 17521894"/>
              <a:gd name="connsiteY176" fmla="*/ 3234096 h 9625007"/>
              <a:gd name="connsiteX177" fmla="*/ 4291078 w 17521894"/>
              <a:gd name="connsiteY177" fmla="*/ 3234096 h 9625007"/>
              <a:gd name="connsiteX178" fmla="*/ 4291078 w 17521894"/>
              <a:gd name="connsiteY178" fmla="*/ 4205420 h 9625007"/>
              <a:gd name="connsiteX179" fmla="*/ 3307705 w 17521894"/>
              <a:gd name="connsiteY179" fmla="*/ 4205420 h 9625007"/>
              <a:gd name="connsiteX180" fmla="*/ 16538522 w 17521894"/>
              <a:gd name="connsiteY180" fmla="*/ 3234095 h 9625007"/>
              <a:gd name="connsiteX181" fmla="*/ 17510722 w 17521894"/>
              <a:gd name="connsiteY181" fmla="*/ 3234095 h 9625007"/>
              <a:gd name="connsiteX182" fmla="*/ 17510722 w 17521894"/>
              <a:gd name="connsiteY182" fmla="*/ 4205420 h 9625007"/>
              <a:gd name="connsiteX183" fmla="*/ 16538522 w 17521894"/>
              <a:gd name="connsiteY183" fmla="*/ 4205420 h 9625007"/>
              <a:gd name="connsiteX184" fmla="*/ 14314763 w 17521894"/>
              <a:gd name="connsiteY184" fmla="*/ 3234095 h 9625007"/>
              <a:gd name="connsiteX185" fmla="*/ 15298135 w 17521894"/>
              <a:gd name="connsiteY185" fmla="*/ 3234095 h 9625007"/>
              <a:gd name="connsiteX186" fmla="*/ 15298135 w 17521894"/>
              <a:gd name="connsiteY186" fmla="*/ 4205420 h 9625007"/>
              <a:gd name="connsiteX187" fmla="*/ 14314763 w 17521894"/>
              <a:gd name="connsiteY187" fmla="*/ 4205420 h 9625007"/>
              <a:gd name="connsiteX188" fmla="*/ 6604243 w 17521894"/>
              <a:gd name="connsiteY188" fmla="*/ 3234095 h 9625007"/>
              <a:gd name="connsiteX189" fmla="*/ 7576442 w 17521894"/>
              <a:gd name="connsiteY189" fmla="*/ 3234095 h 9625007"/>
              <a:gd name="connsiteX190" fmla="*/ 7576442 w 17521894"/>
              <a:gd name="connsiteY190" fmla="*/ 4205420 h 9625007"/>
              <a:gd name="connsiteX191" fmla="*/ 6604243 w 17521894"/>
              <a:gd name="connsiteY191" fmla="*/ 4205420 h 9625007"/>
              <a:gd name="connsiteX192" fmla="*/ 7732898 w 17521894"/>
              <a:gd name="connsiteY192" fmla="*/ 2163430 h 9625007"/>
              <a:gd name="connsiteX193" fmla="*/ 8716243 w 17521894"/>
              <a:gd name="connsiteY193" fmla="*/ 2163430 h 9625007"/>
              <a:gd name="connsiteX194" fmla="*/ 8716243 w 17521894"/>
              <a:gd name="connsiteY194" fmla="*/ 3123724 h 9625007"/>
              <a:gd name="connsiteX195" fmla="*/ 7732898 w 17521894"/>
              <a:gd name="connsiteY195" fmla="*/ 3123724 h 9625007"/>
              <a:gd name="connsiteX196" fmla="*/ 22364 w 17521894"/>
              <a:gd name="connsiteY196" fmla="*/ 2163430 h 9625007"/>
              <a:gd name="connsiteX197" fmla="*/ 994564 w 17521894"/>
              <a:gd name="connsiteY197" fmla="*/ 2163430 h 9625007"/>
              <a:gd name="connsiteX198" fmla="*/ 994564 w 17521894"/>
              <a:gd name="connsiteY198" fmla="*/ 3123724 h 9625007"/>
              <a:gd name="connsiteX199" fmla="*/ 22364 w 17521894"/>
              <a:gd name="connsiteY199" fmla="*/ 3123724 h 9625007"/>
              <a:gd name="connsiteX200" fmla="*/ 12124526 w 17521894"/>
              <a:gd name="connsiteY200" fmla="*/ 2163429 h 9625007"/>
              <a:gd name="connsiteX201" fmla="*/ 13107898 w 17521894"/>
              <a:gd name="connsiteY201" fmla="*/ 2163429 h 9625007"/>
              <a:gd name="connsiteX202" fmla="*/ 13107898 w 17521894"/>
              <a:gd name="connsiteY202" fmla="*/ 3123723 h 9625007"/>
              <a:gd name="connsiteX203" fmla="*/ 12124526 w 17521894"/>
              <a:gd name="connsiteY203" fmla="*/ 3123723 h 9625007"/>
              <a:gd name="connsiteX204" fmla="*/ 9934287 w 17521894"/>
              <a:gd name="connsiteY204" fmla="*/ 2163429 h 9625007"/>
              <a:gd name="connsiteX205" fmla="*/ 10906488 w 17521894"/>
              <a:gd name="connsiteY205" fmla="*/ 2163429 h 9625007"/>
              <a:gd name="connsiteX206" fmla="*/ 10906488 w 17521894"/>
              <a:gd name="connsiteY206" fmla="*/ 3123724 h 9625007"/>
              <a:gd name="connsiteX207" fmla="*/ 9934287 w 17521894"/>
              <a:gd name="connsiteY207" fmla="*/ 3123724 h 9625007"/>
              <a:gd name="connsiteX208" fmla="*/ 4402840 w 17521894"/>
              <a:gd name="connsiteY208" fmla="*/ 2163429 h 9625007"/>
              <a:gd name="connsiteX209" fmla="*/ 5386215 w 17521894"/>
              <a:gd name="connsiteY209" fmla="*/ 2163429 h 9625007"/>
              <a:gd name="connsiteX210" fmla="*/ 5386215 w 17521894"/>
              <a:gd name="connsiteY210" fmla="*/ 3123723 h 9625007"/>
              <a:gd name="connsiteX211" fmla="*/ 4402840 w 17521894"/>
              <a:gd name="connsiteY211" fmla="*/ 3123723 h 9625007"/>
              <a:gd name="connsiteX212" fmla="*/ 2212602 w 17521894"/>
              <a:gd name="connsiteY212" fmla="*/ 2163429 h 9625007"/>
              <a:gd name="connsiteX213" fmla="*/ 3195974 w 17521894"/>
              <a:gd name="connsiteY213" fmla="*/ 2163429 h 9625007"/>
              <a:gd name="connsiteX214" fmla="*/ 3195974 w 17521894"/>
              <a:gd name="connsiteY214" fmla="*/ 3123724 h 9625007"/>
              <a:gd name="connsiteX215" fmla="*/ 2212602 w 17521894"/>
              <a:gd name="connsiteY215" fmla="*/ 3123724 h 9625007"/>
              <a:gd name="connsiteX216" fmla="*/ 15432232 w 17521894"/>
              <a:gd name="connsiteY216" fmla="*/ 2163428 h 9625007"/>
              <a:gd name="connsiteX217" fmla="*/ 16415604 w 17521894"/>
              <a:gd name="connsiteY217" fmla="*/ 2163428 h 9625007"/>
              <a:gd name="connsiteX218" fmla="*/ 16415604 w 17521894"/>
              <a:gd name="connsiteY218" fmla="*/ 3123722 h 9625007"/>
              <a:gd name="connsiteX219" fmla="*/ 15432232 w 17521894"/>
              <a:gd name="connsiteY219" fmla="*/ 3123722 h 9625007"/>
              <a:gd name="connsiteX220" fmla="*/ 13219644 w 17521894"/>
              <a:gd name="connsiteY220" fmla="*/ 2163428 h 9625007"/>
              <a:gd name="connsiteX221" fmla="*/ 14203016 w 17521894"/>
              <a:gd name="connsiteY221" fmla="*/ 2163428 h 9625007"/>
              <a:gd name="connsiteX222" fmla="*/ 14203016 w 17521894"/>
              <a:gd name="connsiteY222" fmla="*/ 3123722 h 9625007"/>
              <a:gd name="connsiteX223" fmla="*/ 13219644 w 17521894"/>
              <a:gd name="connsiteY223" fmla="*/ 3123722 h 9625007"/>
              <a:gd name="connsiteX224" fmla="*/ 11029406 w 17521894"/>
              <a:gd name="connsiteY224" fmla="*/ 2163428 h 9625007"/>
              <a:gd name="connsiteX225" fmla="*/ 12012778 w 17521894"/>
              <a:gd name="connsiteY225" fmla="*/ 2163428 h 9625007"/>
              <a:gd name="connsiteX226" fmla="*/ 12012778 w 17521894"/>
              <a:gd name="connsiteY226" fmla="*/ 3123722 h 9625007"/>
              <a:gd name="connsiteX227" fmla="*/ 11029406 w 17521894"/>
              <a:gd name="connsiteY227" fmla="*/ 3123722 h 9625007"/>
              <a:gd name="connsiteX228" fmla="*/ 6604257 w 17521894"/>
              <a:gd name="connsiteY228" fmla="*/ 2163428 h 9625007"/>
              <a:gd name="connsiteX229" fmla="*/ 7576456 w 17521894"/>
              <a:gd name="connsiteY229" fmla="*/ 2163428 h 9625007"/>
              <a:gd name="connsiteX230" fmla="*/ 7576456 w 17521894"/>
              <a:gd name="connsiteY230" fmla="*/ 3123722 h 9625007"/>
              <a:gd name="connsiteX231" fmla="*/ 6604257 w 17521894"/>
              <a:gd name="connsiteY231" fmla="*/ 3123722 h 9625007"/>
              <a:gd name="connsiteX232" fmla="*/ 5509136 w 17521894"/>
              <a:gd name="connsiteY232" fmla="*/ 2163428 h 9625007"/>
              <a:gd name="connsiteX233" fmla="*/ 6481338 w 17521894"/>
              <a:gd name="connsiteY233" fmla="*/ 2163428 h 9625007"/>
              <a:gd name="connsiteX234" fmla="*/ 6481338 w 17521894"/>
              <a:gd name="connsiteY234" fmla="*/ 3123722 h 9625007"/>
              <a:gd name="connsiteX235" fmla="*/ 5509136 w 17521894"/>
              <a:gd name="connsiteY235" fmla="*/ 3123722 h 9625007"/>
              <a:gd name="connsiteX236" fmla="*/ 3307717 w 17521894"/>
              <a:gd name="connsiteY236" fmla="*/ 2163428 h 9625007"/>
              <a:gd name="connsiteX237" fmla="*/ 4291092 w 17521894"/>
              <a:gd name="connsiteY237" fmla="*/ 2163428 h 9625007"/>
              <a:gd name="connsiteX238" fmla="*/ 4291092 w 17521894"/>
              <a:gd name="connsiteY238" fmla="*/ 3123722 h 9625007"/>
              <a:gd name="connsiteX239" fmla="*/ 3307717 w 17521894"/>
              <a:gd name="connsiteY239" fmla="*/ 3123722 h 9625007"/>
              <a:gd name="connsiteX240" fmla="*/ 16538522 w 17521894"/>
              <a:gd name="connsiteY240" fmla="*/ 2163427 h 9625007"/>
              <a:gd name="connsiteX241" fmla="*/ 17510722 w 17521894"/>
              <a:gd name="connsiteY241" fmla="*/ 2163427 h 9625007"/>
              <a:gd name="connsiteX242" fmla="*/ 17510722 w 17521894"/>
              <a:gd name="connsiteY242" fmla="*/ 3123722 h 9625007"/>
              <a:gd name="connsiteX243" fmla="*/ 16538522 w 17521894"/>
              <a:gd name="connsiteY243" fmla="*/ 3123722 h 9625007"/>
              <a:gd name="connsiteX244" fmla="*/ 14314763 w 17521894"/>
              <a:gd name="connsiteY244" fmla="*/ 2163427 h 9625007"/>
              <a:gd name="connsiteX245" fmla="*/ 15298135 w 17521894"/>
              <a:gd name="connsiteY245" fmla="*/ 2163427 h 9625007"/>
              <a:gd name="connsiteX246" fmla="*/ 15298135 w 17521894"/>
              <a:gd name="connsiteY246" fmla="*/ 3123722 h 9625007"/>
              <a:gd name="connsiteX247" fmla="*/ 14314763 w 17521894"/>
              <a:gd name="connsiteY247" fmla="*/ 3123722 h 9625007"/>
              <a:gd name="connsiteX248" fmla="*/ 8827991 w 17521894"/>
              <a:gd name="connsiteY248" fmla="*/ 2163424 h 9625007"/>
              <a:gd name="connsiteX249" fmla="*/ 9811363 w 17521894"/>
              <a:gd name="connsiteY249" fmla="*/ 2163424 h 9625007"/>
              <a:gd name="connsiteX250" fmla="*/ 9811363 w 17521894"/>
              <a:gd name="connsiteY250" fmla="*/ 3123719 h 9625007"/>
              <a:gd name="connsiteX251" fmla="*/ 8827991 w 17521894"/>
              <a:gd name="connsiteY251" fmla="*/ 3123719 h 9625007"/>
              <a:gd name="connsiteX252" fmla="*/ 1117470 w 17521894"/>
              <a:gd name="connsiteY252" fmla="*/ 2163424 h 9625007"/>
              <a:gd name="connsiteX253" fmla="*/ 2100843 w 17521894"/>
              <a:gd name="connsiteY253" fmla="*/ 2163424 h 9625007"/>
              <a:gd name="connsiteX254" fmla="*/ 2100843 w 17521894"/>
              <a:gd name="connsiteY254" fmla="*/ 3123720 h 9625007"/>
              <a:gd name="connsiteX255" fmla="*/ 1117470 w 17521894"/>
              <a:gd name="connsiteY255" fmla="*/ 3123720 h 9625007"/>
              <a:gd name="connsiteX256" fmla="*/ 8827991 w 17521894"/>
              <a:gd name="connsiteY256" fmla="*/ 1081717 h 9625007"/>
              <a:gd name="connsiteX257" fmla="*/ 9811363 w 17521894"/>
              <a:gd name="connsiteY257" fmla="*/ 1081717 h 9625007"/>
              <a:gd name="connsiteX258" fmla="*/ 9811363 w 17521894"/>
              <a:gd name="connsiteY258" fmla="*/ 2042017 h 9625007"/>
              <a:gd name="connsiteX259" fmla="*/ 8827991 w 17521894"/>
              <a:gd name="connsiteY259" fmla="*/ 2042017 h 9625007"/>
              <a:gd name="connsiteX260" fmla="*/ 1117480 w 17521894"/>
              <a:gd name="connsiteY260" fmla="*/ 1081717 h 9625007"/>
              <a:gd name="connsiteX261" fmla="*/ 2100854 w 17521894"/>
              <a:gd name="connsiteY261" fmla="*/ 1081717 h 9625007"/>
              <a:gd name="connsiteX262" fmla="*/ 2100854 w 17521894"/>
              <a:gd name="connsiteY262" fmla="*/ 2042017 h 9625007"/>
              <a:gd name="connsiteX263" fmla="*/ 1117480 w 17521894"/>
              <a:gd name="connsiteY263" fmla="*/ 2042017 h 9625007"/>
              <a:gd name="connsiteX264" fmla="*/ 14314763 w 17521894"/>
              <a:gd name="connsiteY264" fmla="*/ 1081715 h 9625007"/>
              <a:gd name="connsiteX265" fmla="*/ 15298135 w 17521894"/>
              <a:gd name="connsiteY265" fmla="*/ 1081715 h 9625007"/>
              <a:gd name="connsiteX266" fmla="*/ 15298135 w 17521894"/>
              <a:gd name="connsiteY266" fmla="*/ 2042015 h 9625007"/>
              <a:gd name="connsiteX267" fmla="*/ 14314763 w 17521894"/>
              <a:gd name="connsiteY267" fmla="*/ 2042015 h 9625007"/>
              <a:gd name="connsiteX268" fmla="*/ 6604256 w 17521894"/>
              <a:gd name="connsiteY268" fmla="*/ 1081715 h 9625007"/>
              <a:gd name="connsiteX269" fmla="*/ 7576454 w 17521894"/>
              <a:gd name="connsiteY269" fmla="*/ 1081715 h 9625007"/>
              <a:gd name="connsiteX270" fmla="*/ 7576454 w 17521894"/>
              <a:gd name="connsiteY270" fmla="*/ 2042015 h 9625007"/>
              <a:gd name="connsiteX271" fmla="*/ 6604256 w 17521894"/>
              <a:gd name="connsiteY271" fmla="*/ 2042015 h 9625007"/>
              <a:gd name="connsiteX272" fmla="*/ 16538522 w 17521894"/>
              <a:gd name="connsiteY272" fmla="*/ 1081714 h 9625007"/>
              <a:gd name="connsiteX273" fmla="*/ 17510722 w 17521894"/>
              <a:gd name="connsiteY273" fmla="*/ 1081714 h 9625007"/>
              <a:gd name="connsiteX274" fmla="*/ 17510722 w 17521894"/>
              <a:gd name="connsiteY274" fmla="*/ 2042015 h 9625007"/>
              <a:gd name="connsiteX275" fmla="*/ 16538522 w 17521894"/>
              <a:gd name="connsiteY275" fmla="*/ 2042015 h 9625007"/>
              <a:gd name="connsiteX276" fmla="*/ 5509135 w 17521894"/>
              <a:gd name="connsiteY276" fmla="*/ 1081714 h 9625007"/>
              <a:gd name="connsiteX277" fmla="*/ 6481334 w 17521894"/>
              <a:gd name="connsiteY277" fmla="*/ 1081714 h 9625007"/>
              <a:gd name="connsiteX278" fmla="*/ 6481334 w 17521894"/>
              <a:gd name="connsiteY278" fmla="*/ 2042015 h 9625007"/>
              <a:gd name="connsiteX279" fmla="*/ 5509135 w 17521894"/>
              <a:gd name="connsiteY279" fmla="*/ 2042015 h 9625007"/>
              <a:gd name="connsiteX280" fmla="*/ 15432232 w 17521894"/>
              <a:gd name="connsiteY280" fmla="*/ 1081714 h 9625007"/>
              <a:gd name="connsiteX281" fmla="*/ 16415604 w 17521894"/>
              <a:gd name="connsiteY281" fmla="*/ 1081714 h 9625007"/>
              <a:gd name="connsiteX282" fmla="*/ 16415604 w 17521894"/>
              <a:gd name="connsiteY282" fmla="*/ 2042015 h 9625007"/>
              <a:gd name="connsiteX283" fmla="*/ 15432232 w 17521894"/>
              <a:gd name="connsiteY283" fmla="*/ 2042015 h 9625007"/>
              <a:gd name="connsiteX284" fmla="*/ 13219644 w 17521894"/>
              <a:gd name="connsiteY284" fmla="*/ 1081714 h 9625007"/>
              <a:gd name="connsiteX285" fmla="*/ 14203016 w 17521894"/>
              <a:gd name="connsiteY285" fmla="*/ 1081714 h 9625007"/>
              <a:gd name="connsiteX286" fmla="*/ 14203016 w 17521894"/>
              <a:gd name="connsiteY286" fmla="*/ 2042015 h 9625007"/>
              <a:gd name="connsiteX287" fmla="*/ 13219644 w 17521894"/>
              <a:gd name="connsiteY287" fmla="*/ 2042015 h 9625007"/>
              <a:gd name="connsiteX288" fmla="*/ 12135697 w 17521894"/>
              <a:gd name="connsiteY288" fmla="*/ 1081714 h 9625007"/>
              <a:gd name="connsiteX289" fmla="*/ 13119069 w 17521894"/>
              <a:gd name="connsiteY289" fmla="*/ 1081714 h 9625007"/>
              <a:gd name="connsiteX290" fmla="*/ 13119069 w 17521894"/>
              <a:gd name="connsiteY290" fmla="*/ 2042014 h 9625007"/>
              <a:gd name="connsiteX291" fmla="*/ 12135697 w 17521894"/>
              <a:gd name="connsiteY291" fmla="*/ 2042014 h 9625007"/>
              <a:gd name="connsiteX292" fmla="*/ 11029406 w 17521894"/>
              <a:gd name="connsiteY292" fmla="*/ 1081714 h 9625007"/>
              <a:gd name="connsiteX293" fmla="*/ 12012778 w 17521894"/>
              <a:gd name="connsiteY293" fmla="*/ 1081714 h 9625007"/>
              <a:gd name="connsiteX294" fmla="*/ 12012778 w 17521894"/>
              <a:gd name="connsiteY294" fmla="*/ 2042014 h 9625007"/>
              <a:gd name="connsiteX295" fmla="*/ 11029406 w 17521894"/>
              <a:gd name="connsiteY295" fmla="*/ 2042014 h 9625007"/>
              <a:gd name="connsiteX296" fmla="*/ 4414012 w 17521894"/>
              <a:gd name="connsiteY296" fmla="*/ 1081714 h 9625007"/>
              <a:gd name="connsiteX297" fmla="*/ 5397385 w 17521894"/>
              <a:gd name="connsiteY297" fmla="*/ 1081714 h 9625007"/>
              <a:gd name="connsiteX298" fmla="*/ 5397385 w 17521894"/>
              <a:gd name="connsiteY298" fmla="*/ 2042014 h 9625007"/>
              <a:gd name="connsiteX299" fmla="*/ 4414012 w 17521894"/>
              <a:gd name="connsiteY299" fmla="*/ 2042014 h 9625007"/>
              <a:gd name="connsiteX300" fmla="*/ 3307713 w 17521894"/>
              <a:gd name="connsiteY300" fmla="*/ 1081714 h 9625007"/>
              <a:gd name="connsiteX301" fmla="*/ 4291088 w 17521894"/>
              <a:gd name="connsiteY301" fmla="*/ 1081714 h 9625007"/>
              <a:gd name="connsiteX302" fmla="*/ 4291088 w 17521894"/>
              <a:gd name="connsiteY302" fmla="*/ 2042014 h 9625007"/>
              <a:gd name="connsiteX303" fmla="*/ 3307713 w 17521894"/>
              <a:gd name="connsiteY303" fmla="*/ 2042014 h 9625007"/>
              <a:gd name="connsiteX304" fmla="*/ 9934287 w 17521894"/>
              <a:gd name="connsiteY304" fmla="*/ 1081711 h 9625007"/>
              <a:gd name="connsiteX305" fmla="*/ 10906488 w 17521894"/>
              <a:gd name="connsiteY305" fmla="*/ 1081711 h 9625007"/>
              <a:gd name="connsiteX306" fmla="*/ 10906488 w 17521894"/>
              <a:gd name="connsiteY306" fmla="*/ 2042012 h 9625007"/>
              <a:gd name="connsiteX307" fmla="*/ 9934287 w 17521894"/>
              <a:gd name="connsiteY307" fmla="*/ 2042012 h 9625007"/>
              <a:gd name="connsiteX308" fmla="*/ 2212590 w 17521894"/>
              <a:gd name="connsiteY308" fmla="*/ 1081711 h 9625007"/>
              <a:gd name="connsiteX309" fmla="*/ 3195962 w 17521894"/>
              <a:gd name="connsiteY309" fmla="*/ 1081711 h 9625007"/>
              <a:gd name="connsiteX310" fmla="*/ 3195962 w 17521894"/>
              <a:gd name="connsiteY310" fmla="*/ 2042012 h 9625007"/>
              <a:gd name="connsiteX311" fmla="*/ 2212590 w 17521894"/>
              <a:gd name="connsiteY311" fmla="*/ 2042012 h 9625007"/>
              <a:gd name="connsiteX312" fmla="*/ 7732898 w 17521894"/>
              <a:gd name="connsiteY312" fmla="*/ 1070681 h 9625007"/>
              <a:gd name="connsiteX313" fmla="*/ 8716243 w 17521894"/>
              <a:gd name="connsiteY313" fmla="*/ 1070681 h 9625007"/>
              <a:gd name="connsiteX314" fmla="*/ 8716243 w 17521894"/>
              <a:gd name="connsiteY314" fmla="*/ 2030981 h 9625007"/>
              <a:gd name="connsiteX315" fmla="*/ 7732898 w 17521894"/>
              <a:gd name="connsiteY315" fmla="*/ 2030981 h 9625007"/>
              <a:gd name="connsiteX316" fmla="*/ 22364 w 17521894"/>
              <a:gd name="connsiteY316" fmla="*/ 1070681 h 9625007"/>
              <a:gd name="connsiteX317" fmla="*/ 994563 w 17521894"/>
              <a:gd name="connsiteY317" fmla="*/ 1070681 h 9625007"/>
              <a:gd name="connsiteX318" fmla="*/ 994563 w 17521894"/>
              <a:gd name="connsiteY318" fmla="*/ 2030981 h 9625007"/>
              <a:gd name="connsiteX319" fmla="*/ 22364 w 17521894"/>
              <a:gd name="connsiteY319" fmla="*/ 2030981 h 9625007"/>
              <a:gd name="connsiteX320" fmla="*/ 3307713 w 17521894"/>
              <a:gd name="connsiteY320" fmla="*/ 4 h 9625007"/>
              <a:gd name="connsiteX321" fmla="*/ 4291086 w 17521894"/>
              <a:gd name="connsiteY321" fmla="*/ 4 h 9625007"/>
              <a:gd name="connsiteX322" fmla="*/ 4291086 w 17521894"/>
              <a:gd name="connsiteY322" fmla="*/ 960300 h 9625007"/>
              <a:gd name="connsiteX323" fmla="*/ 3307713 w 17521894"/>
              <a:gd name="connsiteY323" fmla="*/ 960300 h 9625007"/>
              <a:gd name="connsiteX324" fmla="*/ 11029406 w 17521894"/>
              <a:gd name="connsiteY324" fmla="*/ 4 h 9625007"/>
              <a:gd name="connsiteX325" fmla="*/ 12012778 w 17521894"/>
              <a:gd name="connsiteY325" fmla="*/ 4 h 9625007"/>
              <a:gd name="connsiteX326" fmla="*/ 12012778 w 17521894"/>
              <a:gd name="connsiteY326" fmla="*/ 960300 h 9625007"/>
              <a:gd name="connsiteX327" fmla="*/ 11029406 w 17521894"/>
              <a:gd name="connsiteY327" fmla="*/ 960300 h 9625007"/>
              <a:gd name="connsiteX328" fmla="*/ 4402834 w 17521894"/>
              <a:gd name="connsiteY328" fmla="*/ 4 h 9625007"/>
              <a:gd name="connsiteX329" fmla="*/ 5386206 w 17521894"/>
              <a:gd name="connsiteY329" fmla="*/ 4 h 9625007"/>
              <a:gd name="connsiteX330" fmla="*/ 5386206 w 17521894"/>
              <a:gd name="connsiteY330" fmla="*/ 960300 h 9625007"/>
              <a:gd name="connsiteX331" fmla="*/ 4402834 w 17521894"/>
              <a:gd name="connsiteY331" fmla="*/ 960300 h 9625007"/>
              <a:gd name="connsiteX332" fmla="*/ 12124526 w 17521894"/>
              <a:gd name="connsiteY332" fmla="*/ 4 h 9625007"/>
              <a:gd name="connsiteX333" fmla="*/ 13107898 w 17521894"/>
              <a:gd name="connsiteY333" fmla="*/ 4 h 9625007"/>
              <a:gd name="connsiteX334" fmla="*/ 13107898 w 17521894"/>
              <a:gd name="connsiteY334" fmla="*/ 960300 h 9625007"/>
              <a:gd name="connsiteX335" fmla="*/ 12124526 w 17521894"/>
              <a:gd name="connsiteY335" fmla="*/ 960300 h 9625007"/>
              <a:gd name="connsiteX336" fmla="*/ 5509132 w 17521894"/>
              <a:gd name="connsiteY336" fmla="*/ 4 h 9625007"/>
              <a:gd name="connsiteX337" fmla="*/ 6481332 w 17521894"/>
              <a:gd name="connsiteY337" fmla="*/ 4 h 9625007"/>
              <a:gd name="connsiteX338" fmla="*/ 6481332 w 17521894"/>
              <a:gd name="connsiteY338" fmla="*/ 960300 h 9625007"/>
              <a:gd name="connsiteX339" fmla="*/ 5509132 w 17521894"/>
              <a:gd name="connsiteY339" fmla="*/ 960300 h 9625007"/>
              <a:gd name="connsiteX340" fmla="*/ 13219644 w 17521894"/>
              <a:gd name="connsiteY340" fmla="*/ 3 h 9625007"/>
              <a:gd name="connsiteX341" fmla="*/ 14203016 w 17521894"/>
              <a:gd name="connsiteY341" fmla="*/ 3 h 9625007"/>
              <a:gd name="connsiteX342" fmla="*/ 14203016 w 17521894"/>
              <a:gd name="connsiteY342" fmla="*/ 960300 h 9625007"/>
              <a:gd name="connsiteX343" fmla="*/ 13219644 w 17521894"/>
              <a:gd name="connsiteY343" fmla="*/ 960300 h 9625007"/>
              <a:gd name="connsiteX344" fmla="*/ 15432232 w 17521894"/>
              <a:gd name="connsiteY344" fmla="*/ 3 h 9625007"/>
              <a:gd name="connsiteX345" fmla="*/ 16415604 w 17521894"/>
              <a:gd name="connsiteY345" fmla="*/ 3 h 9625007"/>
              <a:gd name="connsiteX346" fmla="*/ 16415604 w 17521894"/>
              <a:gd name="connsiteY346" fmla="*/ 960299 h 9625007"/>
              <a:gd name="connsiteX347" fmla="*/ 15432232 w 17521894"/>
              <a:gd name="connsiteY347" fmla="*/ 960299 h 9625007"/>
              <a:gd name="connsiteX348" fmla="*/ 6615422 w 17521894"/>
              <a:gd name="connsiteY348" fmla="*/ 3 h 9625007"/>
              <a:gd name="connsiteX349" fmla="*/ 7587621 w 17521894"/>
              <a:gd name="connsiteY349" fmla="*/ 3 h 9625007"/>
              <a:gd name="connsiteX350" fmla="*/ 7587621 w 17521894"/>
              <a:gd name="connsiteY350" fmla="*/ 960299 h 9625007"/>
              <a:gd name="connsiteX351" fmla="*/ 6615422 w 17521894"/>
              <a:gd name="connsiteY351" fmla="*/ 960299 h 9625007"/>
              <a:gd name="connsiteX352" fmla="*/ 14325934 w 17521894"/>
              <a:gd name="connsiteY352" fmla="*/ 3 h 9625007"/>
              <a:gd name="connsiteX353" fmla="*/ 15309306 w 17521894"/>
              <a:gd name="connsiteY353" fmla="*/ 3 h 9625007"/>
              <a:gd name="connsiteX354" fmla="*/ 15309306 w 17521894"/>
              <a:gd name="connsiteY354" fmla="*/ 960299 h 9625007"/>
              <a:gd name="connsiteX355" fmla="*/ 14325934 w 17521894"/>
              <a:gd name="connsiteY355" fmla="*/ 960299 h 9625007"/>
              <a:gd name="connsiteX356" fmla="*/ 16538522 w 17521894"/>
              <a:gd name="connsiteY356" fmla="*/ 3 h 9625007"/>
              <a:gd name="connsiteX357" fmla="*/ 17521894 w 17521894"/>
              <a:gd name="connsiteY357" fmla="*/ 3 h 9625007"/>
              <a:gd name="connsiteX358" fmla="*/ 17521894 w 17521894"/>
              <a:gd name="connsiteY358" fmla="*/ 960299 h 9625007"/>
              <a:gd name="connsiteX359" fmla="*/ 16538522 w 17521894"/>
              <a:gd name="connsiteY359" fmla="*/ 960299 h 9625007"/>
              <a:gd name="connsiteX360" fmla="*/ 2212590 w 17521894"/>
              <a:gd name="connsiteY360" fmla="*/ 1 h 9625007"/>
              <a:gd name="connsiteX361" fmla="*/ 3195962 w 17521894"/>
              <a:gd name="connsiteY361" fmla="*/ 1 h 9625007"/>
              <a:gd name="connsiteX362" fmla="*/ 3195962 w 17521894"/>
              <a:gd name="connsiteY362" fmla="*/ 960298 h 9625007"/>
              <a:gd name="connsiteX363" fmla="*/ 2212590 w 17521894"/>
              <a:gd name="connsiteY363" fmla="*/ 960298 h 9625007"/>
              <a:gd name="connsiteX364" fmla="*/ 9934287 w 17521894"/>
              <a:gd name="connsiteY364" fmla="*/ 1 h 9625007"/>
              <a:gd name="connsiteX365" fmla="*/ 10906488 w 17521894"/>
              <a:gd name="connsiteY365" fmla="*/ 1 h 9625007"/>
              <a:gd name="connsiteX366" fmla="*/ 10906488 w 17521894"/>
              <a:gd name="connsiteY366" fmla="*/ 960297 h 9625007"/>
              <a:gd name="connsiteX367" fmla="*/ 9934287 w 17521894"/>
              <a:gd name="connsiteY367" fmla="*/ 960297 h 9625007"/>
              <a:gd name="connsiteX368" fmla="*/ 1106297 w 17521894"/>
              <a:gd name="connsiteY368" fmla="*/ 1 h 9625007"/>
              <a:gd name="connsiteX369" fmla="*/ 2089670 w 17521894"/>
              <a:gd name="connsiteY369" fmla="*/ 1 h 9625007"/>
              <a:gd name="connsiteX370" fmla="*/ 2089670 w 17521894"/>
              <a:gd name="connsiteY370" fmla="*/ 960297 h 9625007"/>
              <a:gd name="connsiteX371" fmla="*/ 1106297 w 17521894"/>
              <a:gd name="connsiteY371" fmla="*/ 960297 h 9625007"/>
              <a:gd name="connsiteX372" fmla="*/ 8827991 w 17521894"/>
              <a:gd name="connsiteY372" fmla="*/ 1 h 9625007"/>
              <a:gd name="connsiteX373" fmla="*/ 9800192 w 17521894"/>
              <a:gd name="connsiteY373" fmla="*/ 1 h 9625007"/>
              <a:gd name="connsiteX374" fmla="*/ 9800192 w 17521894"/>
              <a:gd name="connsiteY374" fmla="*/ 960297 h 9625007"/>
              <a:gd name="connsiteX375" fmla="*/ 8827991 w 17521894"/>
              <a:gd name="connsiteY375" fmla="*/ 960297 h 9625007"/>
              <a:gd name="connsiteX376" fmla="*/ 0 w 17521894"/>
              <a:gd name="connsiteY376" fmla="*/ 1 h 9625007"/>
              <a:gd name="connsiteX377" fmla="*/ 983372 w 17521894"/>
              <a:gd name="connsiteY377" fmla="*/ 1 h 9625007"/>
              <a:gd name="connsiteX378" fmla="*/ 983372 w 17521894"/>
              <a:gd name="connsiteY378" fmla="*/ 960297 h 9625007"/>
              <a:gd name="connsiteX379" fmla="*/ 0 w 17521894"/>
              <a:gd name="connsiteY379" fmla="*/ 960297 h 9625007"/>
              <a:gd name="connsiteX380" fmla="*/ 7721711 w 17521894"/>
              <a:gd name="connsiteY380" fmla="*/ 0 h 9625007"/>
              <a:gd name="connsiteX381" fmla="*/ 8693901 w 17521894"/>
              <a:gd name="connsiteY381" fmla="*/ 0 h 9625007"/>
              <a:gd name="connsiteX382" fmla="*/ 8693901 w 17521894"/>
              <a:gd name="connsiteY382" fmla="*/ 960297 h 9625007"/>
              <a:gd name="connsiteX383" fmla="*/ 7721711 w 17521894"/>
              <a:gd name="connsiteY383" fmla="*/ 960297 h 962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</a:cxnLst>
            <a:rect l="l" t="t" r="r" b="b"/>
            <a:pathLst>
              <a:path w="17521894" h="9625007">
                <a:moveTo>
                  <a:pt x="11029406" y="8664710"/>
                </a:moveTo>
                <a:lnTo>
                  <a:pt x="12012778" y="8664710"/>
                </a:lnTo>
                <a:lnTo>
                  <a:pt x="12012778" y="9625007"/>
                </a:lnTo>
                <a:lnTo>
                  <a:pt x="11029406" y="9625007"/>
                </a:lnTo>
                <a:close/>
                <a:moveTo>
                  <a:pt x="7732871" y="8664710"/>
                </a:moveTo>
                <a:lnTo>
                  <a:pt x="8716243" y="8664710"/>
                </a:lnTo>
                <a:lnTo>
                  <a:pt x="8716243" y="9625007"/>
                </a:lnTo>
                <a:lnTo>
                  <a:pt x="7732871" y="9625007"/>
                </a:lnTo>
                <a:close/>
                <a:moveTo>
                  <a:pt x="3307702" y="8664710"/>
                </a:moveTo>
                <a:lnTo>
                  <a:pt x="4291075" y="8664710"/>
                </a:lnTo>
                <a:lnTo>
                  <a:pt x="4291075" y="9625007"/>
                </a:lnTo>
                <a:lnTo>
                  <a:pt x="3307702" y="9625007"/>
                </a:lnTo>
                <a:close/>
                <a:moveTo>
                  <a:pt x="22341" y="8664710"/>
                </a:moveTo>
                <a:lnTo>
                  <a:pt x="994541" y="8664710"/>
                </a:lnTo>
                <a:lnTo>
                  <a:pt x="994541" y="9625007"/>
                </a:lnTo>
                <a:lnTo>
                  <a:pt x="22341" y="9625007"/>
                </a:lnTo>
                <a:close/>
                <a:moveTo>
                  <a:pt x="16538522" y="8653670"/>
                </a:moveTo>
                <a:lnTo>
                  <a:pt x="17510722" y="8653670"/>
                </a:lnTo>
                <a:lnTo>
                  <a:pt x="17510722" y="9613967"/>
                </a:lnTo>
                <a:lnTo>
                  <a:pt x="16538522" y="9613967"/>
                </a:lnTo>
                <a:close/>
                <a:moveTo>
                  <a:pt x="15432232" y="8653670"/>
                </a:moveTo>
                <a:lnTo>
                  <a:pt x="16415604" y="8653670"/>
                </a:lnTo>
                <a:lnTo>
                  <a:pt x="16415604" y="9613967"/>
                </a:lnTo>
                <a:lnTo>
                  <a:pt x="15432232" y="9613967"/>
                </a:lnTo>
                <a:close/>
                <a:moveTo>
                  <a:pt x="14314763" y="8653670"/>
                </a:moveTo>
                <a:lnTo>
                  <a:pt x="15298135" y="8653670"/>
                </a:lnTo>
                <a:lnTo>
                  <a:pt x="15298135" y="9613967"/>
                </a:lnTo>
                <a:lnTo>
                  <a:pt x="14314763" y="9613967"/>
                </a:lnTo>
                <a:close/>
                <a:moveTo>
                  <a:pt x="13219644" y="8653670"/>
                </a:moveTo>
                <a:lnTo>
                  <a:pt x="14203016" y="8653670"/>
                </a:lnTo>
                <a:lnTo>
                  <a:pt x="14203016" y="9613967"/>
                </a:lnTo>
                <a:lnTo>
                  <a:pt x="13219644" y="9613967"/>
                </a:lnTo>
                <a:close/>
                <a:moveTo>
                  <a:pt x="12124526" y="8653670"/>
                </a:moveTo>
                <a:lnTo>
                  <a:pt x="13107898" y="8653670"/>
                </a:lnTo>
                <a:lnTo>
                  <a:pt x="13107898" y="9613967"/>
                </a:lnTo>
                <a:lnTo>
                  <a:pt x="12124526" y="9613967"/>
                </a:lnTo>
                <a:close/>
                <a:moveTo>
                  <a:pt x="9934287" y="8653670"/>
                </a:moveTo>
                <a:lnTo>
                  <a:pt x="10906488" y="8653670"/>
                </a:lnTo>
                <a:lnTo>
                  <a:pt x="10906488" y="9613967"/>
                </a:lnTo>
                <a:lnTo>
                  <a:pt x="9934287" y="9613967"/>
                </a:lnTo>
                <a:close/>
                <a:moveTo>
                  <a:pt x="8827991" y="8653670"/>
                </a:moveTo>
                <a:lnTo>
                  <a:pt x="9811363" y="8653670"/>
                </a:lnTo>
                <a:lnTo>
                  <a:pt x="9811363" y="9613967"/>
                </a:lnTo>
                <a:lnTo>
                  <a:pt x="8827991" y="9613967"/>
                </a:lnTo>
                <a:close/>
                <a:moveTo>
                  <a:pt x="6604234" y="8653670"/>
                </a:moveTo>
                <a:lnTo>
                  <a:pt x="7576436" y="8653670"/>
                </a:lnTo>
                <a:lnTo>
                  <a:pt x="7576436" y="9613967"/>
                </a:lnTo>
                <a:lnTo>
                  <a:pt x="6604234" y="9613967"/>
                </a:lnTo>
                <a:close/>
                <a:moveTo>
                  <a:pt x="5509117" y="8653670"/>
                </a:moveTo>
                <a:lnTo>
                  <a:pt x="6481318" y="8653670"/>
                </a:lnTo>
                <a:lnTo>
                  <a:pt x="6481318" y="9613967"/>
                </a:lnTo>
                <a:lnTo>
                  <a:pt x="5509117" y="9613967"/>
                </a:lnTo>
                <a:close/>
                <a:moveTo>
                  <a:pt x="4402819" y="8653670"/>
                </a:moveTo>
                <a:lnTo>
                  <a:pt x="5386192" y="8653670"/>
                </a:lnTo>
                <a:lnTo>
                  <a:pt x="5386192" y="9613967"/>
                </a:lnTo>
                <a:lnTo>
                  <a:pt x="4402819" y="9613967"/>
                </a:lnTo>
                <a:close/>
                <a:moveTo>
                  <a:pt x="2212579" y="8653670"/>
                </a:moveTo>
                <a:lnTo>
                  <a:pt x="3195951" y="8653670"/>
                </a:lnTo>
                <a:lnTo>
                  <a:pt x="3195951" y="9613967"/>
                </a:lnTo>
                <a:lnTo>
                  <a:pt x="2212579" y="9613967"/>
                </a:lnTo>
                <a:close/>
                <a:moveTo>
                  <a:pt x="1117460" y="8653670"/>
                </a:moveTo>
                <a:lnTo>
                  <a:pt x="2100832" y="8653670"/>
                </a:lnTo>
                <a:lnTo>
                  <a:pt x="2100832" y="9613967"/>
                </a:lnTo>
                <a:lnTo>
                  <a:pt x="1117460" y="9613967"/>
                </a:lnTo>
                <a:close/>
                <a:moveTo>
                  <a:pt x="15432232" y="7583002"/>
                </a:moveTo>
                <a:lnTo>
                  <a:pt x="16415604" y="7583002"/>
                </a:lnTo>
                <a:lnTo>
                  <a:pt x="16415604" y="8543299"/>
                </a:lnTo>
                <a:lnTo>
                  <a:pt x="15432232" y="8543299"/>
                </a:lnTo>
                <a:close/>
                <a:moveTo>
                  <a:pt x="13219644" y="7583002"/>
                </a:moveTo>
                <a:lnTo>
                  <a:pt x="14203016" y="7583002"/>
                </a:lnTo>
                <a:lnTo>
                  <a:pt x="14203016" y="8543299"/>
                </a:lnTo>
                <a:lnTo>
                  <a:pt x="13219644" y="8543299"/>
                </a:lnTo>
                <a:close/>
                <a:moveTo>
                  <a:pt x="5509118" y="7583002"/>
                </a:moveTo>
                <a:lnTo>
                  <a:pt x="6481320" y="7583002"/>
                </a:lnTo>
                <a:lnTo>
                  <a:pt x="6481320" y="8543299"/>
                </a:lnTo>
                <a:lnTo>
                  <a:pt x="5509118" y="8543299"/>
                </a:lnTo>
                <a:close/>
                <a:moveTo>
                  <a:pt x="16538522" y="7571960"/>
                </a:moveTo>
                <a:lnTo>
                  <a:pt x="17510722" y="7571960"/>
                </a:lnTo>
                <a:lnTo>
                  <a:pt x="17510722" y="8532257"/>
                </a:lnTo>
                <a:lnTo>
                  <a:pt x="16538522" y="8532257"/>
                </a:lnTo>
                <a:close/>
                <a:moveTo>
                  <a:pt x="14314763" y="7571960"/>
                </a:moveTo>
                <a:lnTo>
                  <a:pt x="15298135" y="7571960"/>
                </a:lnTo>
                <a:lnTo>
                  <a:pt x="15298135" y="8532257"/>
                </a:lnTo>
                <a:lnTo>
                  <a:pt x="14314763" y="8532257"/>
                </a:lnTo>
                <a:close/>
                <a:moveTo>
                  <a:pt x="12124526" y="7571960"/>
                </a:moveTo>
                <a:lnTo>
                  <a:pt x="13107898" y="7571960"/>
                </a:lnTo>
                <a:lnTo>
                  <a:pt x="13107898" y="8532257"/>
                </a:lnTo>
                <a:lnTo>
                  <a:pt x="12124526" y="8532257"/>
                </a:lnTo>
                <a:close/>
                <a:moveTo>
                  <a:pt x="11029406" y="7571960"/>
                </a:moveTo>
                <a:lnTo>
                  <a:pt x="12012778" y="7571960"/>
                </a:lnTo>
                <a:lnTo>
                  <a:pt x="12012778" y="8532257"/>
                </a:lnTo>
                <a:lnTo>
                  <a:pt x="11029406" y="8532257"/>
                </a:lnTo>
                <a:close/>
                <a:moveTo>
                  <a:pt x="9934287" y="7571960"/>
                </a:moveTo>
                <a:lnTo>
                  <a:pt x="10906488" y="7571960"/>
                </a:lnTo>
                <a:lnTo>
                  <a:pt x="10906488" y="8532257"/>
                </a:lnTo>
                <a:lnTo>
                  <a:pt x="9934287" y="8532257"/>
                </a:lnTo>
                <a:close/>
                <a:moveTo>
                  <a:pt x="8827991" y="7571960"/>
                </a:moveTo>
                <a:lnTo>
                  <a:pt x="9811363" y="7571960"/>
                </a:lnTo>
                <a:lnTo>
                  <a:pt x="9811363" y="8532257"/>
                </a:lnTo>
                <a:lnTo>
                  <a:pt x="8827991" y="8532257"/>
                </a:lnTo>
                <a:close/>
                <a:moveTo>
                  <a:pt x="7732872" y="7571960"/>
                </a:moveTo>
                <a:lnTo>
                  <a:pt x="8716243" y="7571960"/>
                </a:lnTo>
                <a:lnTo>
                  <a:pt x="8716243" y="8532257"/>
                </a:lnTo>
                <a:lnTo>
                  <a:pt x="7732872" y="8532257"/>
                </a:lnTo>
                <a:close/>
                <a:moveTo>
                  <a:pt x="6604242" y="7571960"/>
                </a:moveTo>
                <a:lnTo>
                  <a:pt x="7576440" y="7571960"/>
                </a:lnTo>
                <a:lnTo>
                  <a:pt x="7576440" y="8532257"/>
                </a:lnTo>
                <a:lnTo>
                  <a:pt x="6604242" y="8532257"/>
                </a:lnTo>
                <a:close/>
                <a:moveTo>
                  <a:pt x="4402819" y="7571960"/>
                </a:moveTo>
                <a:lnTo>
                  <a:pt x="5386192" y="7571960"/>
                </a:lnTo>
                <a:lnTo>
                  <a:pt x="5386192" y="8532257"/>
                </a:lnTo>
                <a:lnTo>
                  <a:pt x="4402819" y="8532257"/>
                </a:lnTo>
                <a:close/>
                <a:moveTo>
                  <a:pt x="3307702" y="7571960"/>
                </a:moveTo>
                <a:lnTo>
                  <a:pt x="4291075" y="7571960"/>
                </a:lnTo>
                <a:lnTo>
                  <a:pt x="4291075" y="8532257"/>
                </a:lnTo>
                <a:lnTo>
                  <a:pt x="3307702" y="8532257"/>
                </a:lnTo>
                <a:close/>
                <a:moveTo>
                  <a:pt x="2212585" y="7571960"/>
                </a:moveTo>
                <a:lnTo>
                  <a:pt x="3195957" y="7571960"/>
                </a:lnTo>
                <a:lnTo>
                  <a:pt x="3195957" y="8532257"/>
                </a:lnTo>
                <a:lnTo>
                  <a:pt x="2212585" y="8532257"/>
                </a:lnTo>
                <a:close/>
                <a:moveTo>
                  <a:pt x="1117465" y="7571960"/>
                </a:moveTo>
                <a:lnTo>
                  <a:pt x="2100838" y="7571960"/>
                </a:lnTo>
                <a:lnTo>
                  <a:pt x="2100838" y="8532257"/>
                </a:lnTo>
                <a:lnTo>
                  <a:pt x="1117465" y="8532257"/>
                </a:lnTo>
                <a:close/>
                <a:moveTo>
                  <a:pt x="22341" y="7571960"/>
                </a:moveTo>
                <a:lnTo>
                  <a:pt x="994542" y="7571960"/>
                </a:lnTo>
                <a:lnTo>
                  <a:pt x="994542" y="8532257"/>
                </a:lnTo>
                <a:lnTo>
                  <a:pt x="22341" y="8532257"/>
                </a:lnTo>
                <a:close/>
                <a:moveTo>
                  <a:pt x="12124526" y="3245137"/>
                </a:moveTo>
                <a:lnTo>
                  <a:pt x="13107898" y="3245137"/>
                </a:lnTo>
                <a:lnTo>
                  <a:pt x="13107898" y="4205420"/>
                </a:lnTo>
                <a:lnTo>
                  <a:pt x="12124526" y="4205420"/>
                </a:lnTo>
                <a:close/>
                <a:moveTo>
                  <a:pt x="4402839" y="3245137"/>
                </a:moveTo>
                <a:lnTo>
                  <a:pt x="5386215" y="3245137"/>
                </a:lnTo>
                <a:lnTo>
                  <a:pt x="5386215" y="4205420"/>
                </a:lnTo>
                <a:lnTo>
                  <a:pt x="4402839" y="4205420"/>
                </a:lnTo>
                <a:close/>
                <a:moveTo>
                  <a:pt x="8827991" y="3245132"/>
                </a:moveTo>
                <a:lnTo>
                  <a:pt x="9811363" y="3245132"/>
                </a:lnTo>
                <a:lnTo>
                  <a:pt x="9811363" y="4205420"/>
                </a:lnTo>
                <a:lnTo>
                  <a:pt x="8827991" y="4205420"/>
                </a:lnTo>
                <a:close/>
                <a:moveTo>
                  <a:pt x="1117470" y="3245132"/>
                </a:moveTo>
                <a:lnTo>
                  <a:pt x="2100843" y="3245132"/>
                </a:lnTo>
                <a:lnTo>
                  <a:pt x="2100843" y="4205420"/>
                </a:lnTo>
                <a:lnTo>
                  <a:pt x="1117470" y="4205420"/>
                </a:lnTo>
                <a:close/>
                <a:moveTo>
                  <a:pt x="2212592" y="3234100"/>
                </a:moveTo>
                <a:lnTo>
                  <a:pt x="3195965" y="3234100"/>
                </a:lnTo>
                <a:lnTo>
                  <a:pt x="3195965" y="4205420"/>
                </a:lnTo>
                <a:lnTo>
                  <a:pt x="2212592" y="4205420"/>
                </a:lnTo>
                <a:close/>
                <a:moveTo>
                  <a:pt x="13219644" y="3234099"/>
                </a:moveTo>
                <a:lnTo>
                  <a:pt x="14203016" y="3234099"/>
                </a:lnTo>
                <a:lnTo>
                  <a:pt x="14203016" y="4205420"/>
                </a:lnTo>
                <a:lnTo>
                  <a:pt x="13219644" y="4205420"/>
                </a:lnTo>
                <a:close/>
                <a:moveTo>
                  <a:pt x="9934287" y="3234099"/>
                </a:moveTo>
                <a:lnTo>
                  <a:pt x="10906488" y="3234099"/>
                </a:lnTo>
                <a:lnTo>
                  <a:pt x="10906488" y="4205420"/>
                </a:lnTo>
                <a:lnTo>
                  <a:pt x="9934287" y="4205420"/>
                </a:lnTo>
                <a:close/>
                <a:moveTo>
                  <a:pt x="5509130" y="3234099"/>
                </a:moveTo>
                <a:lnTo>
                  <a:pt x="6481328" y="3234099"/>
                </a:lnTo>
                <a:lnTo>
                  <a:pt x="6481328" y="4205420"/>
                </a:lnTo>
                <a:lnTo>
                  <a:pt x="5509130" y="4205420"/>
                </a:lnTo>
                <a:close/>
                <a:moveTo>
                  <a:pt x="15432232" y="3234098"/>
                </a:moveTo>
                <a:lnTo>
                  <a:pt x="16415604" y="3234098"/>
                </a:lnTo>
                <a:lnTo>
                  <a:pt x="16415604" y="4205420"/>
                </a:lnTo>
                <a:lnTo>
                  <a:pt x="15432232" y="4205420"/>
                </a:lnTo>
                <a:close/>
                <a:moveTo>
                  <a:pt x="22350" y="3234097"/>
                </a:moveTo>
                <a:lnTo>
                  <a:pt x="994550" y="3234097"/>
                </a:lnTo>
                <a:lnTo>
                  <a:pt x="994550" y="4205420"/>
                </a:lnTo>
                <a:lnTo>
                  <a:pt x="22350" y="4205420"/>
                </a:lnTo>
                <a:close/>
                <a:moveTo>
                  <a:pt x="11029406" y="3234096"/>
                </a:moveTo>
                <a:lnTo>
                  <a:pt x="12012778" y="3234096"/>
                </a:lnTo>
                <a:lnTo>
                  <a:pt x="12012778" y="4205420"/>
                </a:lnTo>
                <a:lnTo>
                  <a:pt x="11029406" y="4205420"/>
                </a:lnTo>
                <a:close/>
                <a:moveTo>
                  <a:pt x="7732881" y="3234096"/>
                </a:moveTo>
                <a:lnTo>
                  <a:pt x="8716243" y="3234096"/>
                </a:lnTo>
                <a:lnTo>
                  <a:pt x="8716243" y="4205420"/>
                </a:lnTo>
                <a:lnTo>
                  <a:pt x="7732881" y="4205420"/>
                </a:lnTo>
                <a:close/>
                <a:moveTo>
                  <a:pt x="3307705" y="3234096"/>
                </a:moveTo>
                <a:lnTo>
                  <a:pt x="4291078" y="3234096"/>
                </a:lnTo>
                <a:lnTo>
                  <a:pt x="4291078" y="4205420"/>
                </a:lnTo>
                <a:lnTo>
                  <a:pt x="3307705" y="4205420"/>
                </a:lnTo>
                <a:close/>
                <a:moveTo>
                  <a:pt x="16538522" y="3234095"/>
                </a:moveTo>
                <a:lnTo>
                  <a:pt x="17510722" y="3234095"/>
                </a:lnTo>
                <a:lnTo>
                  <a:pt x="17510722" y="4205420"/>
                </a:lnTo>
                <a:lnTo>
                  <a:pt x="16538522" y="4205420"/>
                </a:lnTo>
                <a:close/>
                <a:moveTo>
                  <a:pt x="14314763" y="3234095"/>
                </a:moveTo>
                <a:lnTo>
                  <a:pt x="15298135" y="3234095"/>
                </a:lnTo>
                <a:lnTo>
                  <a:pt x="15298135" y="4205420"/>
                </a:lnTo>
                <a:lnTo>
                  <a:pt x="14314763" y="4205420"/>
                </a:lnTo>
                <a:close/>
                <a:moveTo>
                  <a:pt x="6604243" y="3234095"/>
                </a:moveTo>
                <a:lnTo>
                  <a:pt x="7576442" y="3234095"/>
                </a:lnTo>
                <a:lnTo>
                  <a:pt x="7576442" y="4205420"/>
                </a:lnTo>
                <a:lnTo>
                  <a:pt x="6604243" y="4205420"/>
                </a:lnTo>
                <a:close/>
                <a:moveTo>
                  <a:pt x="7732898" y="2163430"/>
                </a:moveTo>
                <a:lnTo>
                  <a:pt x="8716243" y="2163430"/>
                </a:lnTo>
                <a:lnTo>
                  <a:pt x="8716243" y="3123724"/>
                </a:lnTo>
                <a:lnTo>
                  <a:pt x="7732898" y="3123724"/>
                </a:lnTo>
                <a:close/>
                <a:moveTo>
                  <a:pt x="22364" y="2163430"/>
                </a:moveTo>
                <a:lnTo>
                  <a:pt x="994564" y="2163430"/>
                </a:lnTo>
                <a:lnTo>
                  <a:pt x="994564" y="3123724"/>
                </a:lnTo>
                <a:lnTo>
                  <a:pt x="22364" y="3123724"/>
                </a:lnTo>
                <a:close/>
                <a:moveTo>
                  <a:pt x="12124526" y="2163429"/>
                </a:moveTo>
                <a:lnTo>
                  <a:pt x="13107898" y="2163429"/>
                </a:lnTo>
                <a:lnTo>
                  <a:pt x="13107898" y="3123723"/>
                </a:lnTo>
                <a:lnTo>
                  <a:pt x="12124526" y="3123723"/>
                </a:lnTo>
                <a:close/>
                <a:moveTo>
                  <a:pt x="9934287" y="2163429"/>
                </a:moveTo>
                <a:lnTo>
                  <a:pt x="10906488" y="2163429"/>
                </a:lnTo>
                <a:lnTo>
                  <a:pt x="10906488" y="3123724"/>
                </a:lnTo>
                <a:lnTo>
                  <a:pt x="9934287" y="3123724"/>
                </a:lnTo>
                <a:close/>
                <a:moveTo>
                  <a:pt x="4402840" y="2163429"/>
                </a:moveTo>
                <a:lnTo>
                  <a:pt x="5386215" y="2163429"/>
                </a:lnTo>
                <a:lnTo>
                  <a:pt x="5386215" y="3123723"/>
                </a:lnTo>
                <a:lnTo>
                  <a:pt x="4402840" y="3123723"/>
                </a:lnTo>
                <a:close/>
                <a:moveTo>
                  <a:pt x="2212602" y="2163429"/>
                </a:moveTo>
                <a:lnTo>
                  <a:pt x="3195974" y="2163429"/>
                </a:lnTo>
                <a:lnTo>
                  <a:pt x="3195974" y="3123724"/>
                </a:lnTo>
                <a:lnTo>
                  <a:pt x="2212602" y="3123724"/>
                </a:lnTo>
                <a:close/>
                <a:moveTo>
                  <a:pt x="15432232" y="2163428"/>
                </a:moveTo>
                <a:lnTo>
                  <a:pt x="16415604" y="2163428"/>
                </a:lnTo>
                <a:lnTo>
                  <a:pt x="16415604" y="3123722"/>
                </a:lnTo>
                <a:lnTo>
                  <a:pt x="15432232" y="3123722"/>
                </a:lnTo>
                <a:close/>
                <a:moveTo>
                  <a:pt x="13219644" y="2163428"/>
                </a:moveTo>
                <a:lnTo>
                  <a:pt x="14203016" y="2163428"/>
                </a:lnTo>
                <a:lnTo>
                  <a:pt x="14203016" y="3123722"/>
                </a:lnTo>
                <a:lnTo>
                  <a:pt x="13219644" y="3123722"/>
                </a:lnTo>
                <a:close/>
                <a:moveTo>
                  <a:pt x="11029406" y="2163428"/>
                </a:moveTo>
                <a:lnTo>
                  <a:pt x="12012778" y="2163428"/>
                </a:lnTo>
                <a:lnTo>
                  <a:pt x="12012778" y="3123722"/>
                </a:lnTo>
                <a:lnTo>
                  <a:pt x="11029406" y="3123722"/>
                </a:lnTo>
                <a:close/>
                <a:moveTo>
                  <a:pt x="6604257" y="2163428"/>
                </a:moveTo>
                <a:lnTo>
                  <a:pt x="7576456" y="2163428"/>
                </a:lnTo>
                <a:lnTo>
                  <a:pt x="7576456" y="3123722"/>
                </a:lnTo>
                <a:lnTo>
                  <a:pt x="6604257" y="3123722"/>
                </a:lnTo>
                <a:close/>
                <a:moveTo>
                  <a:pt x="5509136" y="2163428"/>
                </a:moveTo>
                <a:lnTo>
                  <a:pt x="6481338" y="2163428"/>
                </a:lnTo>
                <a:lnTo>
                  <a:pt x="6481338" y="3123722"/>
                </a:lnTo>
                <a:lnTo>
                  <a:pt x="5509136" y="3123722"/>
                </a:lnTo>
                <a:close/>
                <a:moveTo>
                  <a:pt x="3307717" y="2163428"/>
                </a:moveTo>
                <a:lnTo>
                  <a:pt x="4291092" y="2163428"/>
                </a:lnTo>
                <a:lnTo>
                  <a:pt x="4291092" y="3123722"/>
                </a:lnTo>
                <a:lnTo>
                  <a:pt x="3307717" y="3123722"/>
                </a:lnTo>
                <a:close/>
                <a:moveTo>
                  <a:pt x="16538522" y="2163427"/>
                </a:moveTo>
                <a:lnTo>
                  <a:pt x="17510722" y="2163427"/>
                </a:lnTo>
                <a:lnTo>
                  <a:pt x="17510722" y="3123722"/>
                </a:lnTo>
                <a:lnTo>
                  <a:pt x="16538522" y="3123722"/>
                </a:lnTo>
                <a:close/>
                <a:moveTo>
                  <a:pt x="14314763" y="2163427"/>
                </a:moveTo>
                <a:lnTo>
                  <a:pt x="15298135" y="2163427"/>
                </a:lnTo>
                <a:lnTo>
                  <a:pt x="15298135" y="3123722"/>
                </a:lnTo>
                <a:lnTo>
                  <a:pt x="14314763" y="3123722"/>
                </a:lnTo>
                <a:close/>
                <a:moveTo>
                  <a:pt x="8827991" y="2163424"/>
                </a:moveTo>
                <a:lnTo>
                  <a:pt x="9811363" y="2163424"/>
                </a:lnTo>
                <a:lnTo>
                  <a:pt x="9811363" y="3123719"/>
                </a:lnTo>
                <a:lnTo>
                  <a:pt x="8827991" y="3123719"/>
                </a:lnTo>
                <a:close/>
                <a:moveTo>
                  <a:pt x="1117470" y="2163424"/>
                </a:moveTo>
                <a:lnTo>
                  <a:pt x="2100843" y="2163424"/>
                </a:lnTo>
                <a:lnTo>
                  <a:pt x="2100843" y="3123720"/>
                </a:lnTo>
                <a:lnTo>
                  <a:pt x="1117470" y="3123720"/>
                </a:lnTo>
                <a:close/>
                <a:moveTo>
                  <a:pt x="8827991" y="1081717"/>
                </a:moveTo>
                <a:lnTo>
                  <a:pt x="9811363" y="1081717"/>
                </a:lnTo>
                <a:lnTo>
                  <a:pt x="9811363" y="2042017"/>
                </a:lnTo>
                <a:lnTo>
                  <a:pt x="8827991" y="2042017"/>
                </a:lnTo>
                <a:close/>
                <a:moveTo>
                  <a:pt x="1117480" y="1081717"/>
                </a:moveTo>
                <a:lnTo>
                  <a:pt x="2100854" y="1081717"/>
                </a:lnTo>
                <a:lnTo>
                  <a:pt x="2100854" y="2042017"/>
                </a:lnTo>
                <a:lnTo>
                  <a:pt x="1117480" y="2042017"/>
                </a:lnTo>
                <a:close/>
                <a:moveTo>
                  <a:pt x="14314763" y="1081715"/>
                </a:moveTo>
                <a:lnTo>
                  <a:pt x="15298135" y="1081715"/>
                </a:lnTo>
                <a:lnTo>
                  <a:pt x="15298135" y="2042015"/>
                </a:lnTo>
                <a:lnTo>
                  <a:pt x="14314763" y="2042015"/>
                </a:lnTo>
                <a:close/>
                <a:moveTo>
                  <a:pt x="6604256" y="1081715"/>
                </a:moveTo>
                <a:lnTo>
                  <a:pt x="7576454" y="1081715"/>
                </a:lnTo>
                <a:lnTo>
                  <a:pt x="7576454" y="2042015"/>
                </a:lnTo>
                <a:lnTo>
                  <a:pt x="6604256" y="2042015"/>
                </a:lnTo>
                <a:close/>
                <a:moveTo>
                  <a:pt x="16538522" y="1081714"/>
                </a:moveTo>
                <a:lnTo>
                  <a:pt x="17510722" y="1081714"/>
                </a:lnTo>
                <a:lnTo>
                  <a:pt x="17510722" y="2042015"/>
                </a:lnTo>
                <a:lnTo>
                  <a:pt x="16538522" y="2042015"/>
                </a:lnTo>
                <a:close/>
                <a:moveTo>
                  <a:pt x="5509135" y="1081714"/>
                </a:moveTo>
                <a:lnTo>
                  <a:pt x="6481334" y="1081714"/>
                </a:lnTo>
                <a:lnTo>
                  <a:pt x="6481334" y="2042015"/>
                </a:lnTo>
                <a:lnTo>
                  <a:pt x="5509135" y="2042015"/>
                </a:lnTo>
                <a:close/>
                <a:moveTo>
                  <a:pt x="15432232" y="1081714"/>
                </a:moveTo>
                <a:lnTo>
                  <a:pt x="16415604" y="1081714"/>
                </a:lnTo>
                <a:lnTo>
                  <a:pt x="16415604" y="2042015"/>
                </a:lnTo>
                <a:lnTo>
                  <a:pt x="15432232" y="2042015"/>
                </a:lnTo>
                <a:close/>
                <a:moveTo>
                  <a:pt x="13219644" y="1081714"/>
                </a:moveTo>
                <a:lnTo>
                  <a:pt x="14203016" y="1081714"/>
                </a:lnTo>
                <a:lnTo>
                  <a:pt x="14203016" y="2042015"/>
                </a:lnTo>
                <a:lnTo>
                  <a:pt x="13219644" y="2042015"/>
                </a:lnTo>
                <a:close/>
                <a:moveTo>
                  <a:pt x="12135697" y="1081714"/>
                </a:moveTo>
                <a:lnTo>
                  <a:pt x="13119069" y="1081714"/>
                </a:lnTo>
                <a:lnTo>
                  <a:pt x="13119069" y="2042014"/>
                </a:lnTo>
                <a:lnTo>
                  <a:pt x="12135697" y="2042014"/>
                </a:lnTo>
                <a:close/>
                <a:moveTo>
                  <a:pt x="11029406" y="1081714"/>
                </a:moveTo>
                <a:lnTo>
                  <a:pt x="12012778" y="1081714"/>
                </a:lnTo>
                <a:lnTo>
                  <a:pt x="12012778" y="2042014"/>
                </a:lnTo>
                <a:lnTo>
                  <a:pt x="11029406" y="2042014"/>
                </a:lnTo>
                <a:close/>
                <a:moveTo>
                  <a:pt x="4414012" y="1081714"/>
                </a:moveTo>
                <a:lnTo>
                  <a:pt x="5397385" y="1081714"/>
                </a:lnTo>
                <a:lnTo>
                  <a:pt x="5397385" y="2042014"/>
                </a:lnTo>
                <a:lnTo>
                  <a:pt x="4414012" y="2042014"/>
                </a:lnTo>
                <a:close/>
                <a:moveTo>
                  <a:pt x="3307713" y="1081714"/>
                </a:moveTo>
                <a:lnTo>
                  <a:pt x="4291088" y="1081714"/>
                </a:lnTo>
                <a:lnTo>
                  <a:pt x="4291088" y="2042014"/>
                </a:lnTo>
                <a:lnTo>
                  <a:pt x="3307713" y="2042014"/>
                </a:lnTo>
                <a:close/>
                <a:moveTo>
                  <a:pt x="9934287" y="1081711"/>
                </a:moveTo>
                <a:lnTo>
                  <a:pt x="10906488" y="1081711"/>
                </a:lnTo>
                <a:lnTo>
                  <a:pt x="10906488" y="2042012"/>
                </a:lnTo>
                <a:lnTo>
                  <a:pt x="9934287" y="2042012"/>
                </a:lnTo>
                <a:close/>
                <a:moveTo>
                  <a:pt x="2212590" y="1081711"/>
                </a:moveTo>
                <a:lnTo>
                  <a:pt x="3195962" y="1081711"/>
                </a:lnTo>
                <a:lnTo>
                  <a:pt x="3195962" y="2042012"/>
                </a:lnTo>
                <a:lnTo>
                  <a:pt x="2212590" y="2042012"/>
                </a:lnTo>
                <a:close/>
                <a:moveTo>
                  <a:pt x="7732898" y="1070681"/>
                </a:moveTo>
                <a:lnTo>
                  <a:pt x="8716243" y="1070681"/>
                </a:lnTo>
                <a:lnTo>
                  <a:pt x="8716243" y="2030981"/>
                </a:lnTo>
                <a:lnTo>
                  <a:pt x="7732898" y="2030981"/>
                </a:lnTo>
                <a:close/>
                <a:moveTo>
                  <a:pt x="22364" y="1070681"/>
                </a:moveTo>
                <a:lnTo>
                  <a:pt x="994563" y="1070681"/>
                </a:lnTo>
                <a:lnTo>
                  <a:pt x="994563" y="2030981"/>
                </a:lnTo>
                <a:lnTo>
                  <a:pt x="22364" y="2030981"/>
                </a:lnTo>
                <a:close/>
                <a:moveTo>
                  <a:pt x="3307713" y="4"/>
                </a:moveTo>
                <a:lnTo>
                  <a:pt x="4291086" y="4"/>
                </a:lnTo>
                <a:lnTo>
                  <a:pt x="4291086" y="960300"/>
                </a:lnTo>
                <a:lnTo>
                  <a:pt x="3307713" y="960300"/>
                </a:lnTo>
                <a:close/>
                <a:moveTo>
                  <a:pt x="11029406" y="4"/>
                </a:moveTo>
                <a:lnTo>
                  <a:pt x="12012778" y="4"/>
                </a:lnTo>
                <a:lnTo>
                  <a:pt x="12012778" y="960300"/>
                </a:lnTo>
                <a:lnTo>
                  <a:pt x="11029406" y="960300"/>
                </a:lnTo>
                <a:close/>
                <a:moveTo>
                  <a:pt x="4402834" y="4"/>
                </a:moveTo>
                <a:lnTo>
                  <a:pt x="5386206" y="4"/>
                </a:lnTo>
                <a:lnTo>
                  <a:pt x="5386206" y="960300"/>
                </a:lnTo>
                <a:lnTo>
                  <a:pt x="4402834" y="960300"/>
                </a:lnTo>
                <a:close/>
                <a:moveTo>
                  <a:pt x="12124526" y="4"/>
                </a:moveTo>
                <a:lnTo>
                  <a:pt x="13107898" y="4"/>
                </a:lnTo>
                <a:lnTo>
                  <a:pt x="13107898" y="960300"/>
                </a:lnTo>
                <a:lnTo>
                  <a:pt x="12124526" y="960300"/>
                </a:lnTo>
                <a:close/>
                <a:moveTo>
                  <a:pt x="5509132" y="4"/>
                </a:moveTo>
                <a:lnTo>
                  <a:pt x="6481332" y="4"/>
                </a:lnTo>
                <a:lnTo>
                  <a:pt x="6481332" y="960300"/>
                </a:lnTo>
                <a:lnTo>
                  <a:pt x="5509132" y="960300"/>
                </a:lnTo>
                <a:close/>
                <a:moveTo>
                  <a:pt x="13219644" y="3"/>
                </a:moveTo>
                <a:lnTo>
                  <a:pt x="14203016" y="3"/>
                </a:lnTo>
                <a:lnTo>
                  <a:pt x="14203016" y="960300"/>
                </a:lnTo>
                <a:lnTo>
                  <a:pt x="13219644" y="960300"/>
                </a:lnTo>
                <a:close/>
                <a:moveTo>
                  <a:pt x="15432232" y="3"/>
                </a:moveTo>
                <a:lnTo>
                  <a:pt x="16415604" y="3"/>
                </a:lnTo>
                <a:lnTo>
                  <a:pt x="16415604" y="960299"/>
                </a:lnTo>
                <a:lnTo>
                  <a:pt x="15432232" y="960299"/>
                </a:lnTo>
                <a:close/>
                <a:moveTo>
                  <a:pt x="6615422" y="3"/>
                </a:moveTo>
                <a:lnTo>
                  <a:pt x="7587621" y="3"/>
                </a:lnTo>
                <a:lnTo>
                  <a:pt x="7587621" y="960299"/>
                </a:lnTo>
                <a:lnTo>
                  <a:pt x="6615422" y="960299"/>
                </a:lnTo>
                <a:close/>
                <a:moveTo>
                  <a:pt x="14325934" y="3"/>
                </a:moveTo>
                <a:lnTo>
                  <a:pt x="15309306" y="3"/>
                </a:lnTo>
                <a:lnTo>
                  <a:pt x="15309306" y="960299"/>
                </a:lnTo>
                <a:lnTo>
                  <a:pt x="14325934" y="960299"/>
                </a:lnTo>
                <a:close/>
                <a:moveTo>
                  <a:pt x="16538522" y="3"/>
                </a:moveTo>
                <a:lnTo>
                  <a:pt x="17521894" y="3"/>
                </a:lnTo>
                <a:lnTo>
                  <a:pt x="17521894" y="960299"/>
                </a:lnTo>
                <a:lnTo>
                  <a:pt x="16538522" y="960299"/>
                </a:lnTo>
                <a:close/>
                <a:moveTo>
                  <a:pt x="2212590" y="1"/>
                </a:moveTo>
                <a:lnTo>
                  <a:pt x="3195962" y="1"/>
                </a:lnTo>
                <a:lnTo>
                  <a:pt x="3195962" y="960298"/>
                </a:lnTo>
                <a:lnTo>
                  <a:pt x="2212590" y="960298"/>
                </a:lnTo>
                <a:close/>
                <a:moveTo>
                  <a:pt x="9934287" y="1"/>
                </a:moveTo>
                <a:lnTo>
                  <a:pt x="10906488" y="1"/>
                </a:lnTo>
                <a:lnTo>
                  <a:pt x="10906488" y="960297"/>
                </a:lnTo>
                <a:lnTo>
                  <a:pt x="9934287" y="960297"/>
                </a:lnTo>
                <a:close/>
                <a:moveTo>
                  <a:pt x="1106297" y="1"/>
                </a:moveTo>
                <a:lnTo>
                  <a:pt x="2089670" y="1"/>
                </a:lnTo>
                <a:lnTo>
                  <a:pt x="2089670" y="960297"/>
                </a:lnTo>
                <a:lnTo>
                  <a:pt x="1106297" y="960297"/>
                </a:lnTo>
                <a:close/>
                <a:moveTo>
                  <a:pt x="8827991" y="1"/>
                </a:moveTo>
                <a:lnTo>
                  <a:pt x="9800192" y="1"/>
                </a:lnTo>
                <a:lnTo>
                  <a:pt x="9800192" y="960297"/>
                </a:lnTo>
                <a:lnTo>
                  <a:pt x="8827991" y="960297"/>
                </a:lnTo>
                <a:close/>
                <a:moveTo>
                  <a:pt x="0" y="1"/>
                </a:moveTo>
                <a:lnTo>
                  <a:pt x="983372" y="1"/>
                </a:lnTo>
                <a:lnTo>
                  <a:pt x="983372" y="960297"/>
                </a:lnTo>
                <a:lnTo>
                  <a:pt x="0" y="960297"/>
                </a:lnTo>
                <a:close/>
                <a:moveTo>
                  <a:pt x="7721711" y="0"/>
                </a:moveTo>
                <a:lnTo>
                  <a:pt x="8693901" y="0"/>
                </a:lnTo>
                <a:lnTo>
                  <a:pt x="8693901" y="960297"/>
                </a:lnTo>
                <a:lnTo>
                  <a:pt x="7721711" y="96029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388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935145" y="3120406"/>
            <a:ext cx="5715000" cy="5715000"/>
          </a:xfrm>
          <a:custGeom>
            <a:avLst/>
            <a:gdLst>
              <a:gd name="connsiteX0" fmla="*/ 2857500 w 5715000"/>
              <a:gd name="connsiteY0" fmla="*/ 1598631 h 5715000"/>
              <a:gd name="connsiteX1" fmla="*/ 4116369 w 5715000"/>
              <a:gd name="connsiteY1" fmla="*/ 2857500 h 5715000"/>
              <a:gd name="connsiteX2" fmla="*/ 2857500 w 5715000"/>
              <a:gd name="connsiteY2" fmla="*/ 4116369 h 5715000"/>
              <a:gd name="connsiteX3" fmla="*/ 1598631 w 5715000"/>
              <a:gd name="connsiteY3" fmla="*/ 2857500 h 5715000"/>
              <a:gd name="connsiteX4" fmla="*/ 2857500 w 5715000"/>
              <a:gd name="connsiteY4" fmla="*/ 1598631 h 5715000"/>
              <a:gd name="connsiteX5" fmla="*/ 2857500 w 5715000"/>
              <a:gd name="connsiteY5" fmla="*/ 1477944 h 5715000"/>
              <a:gd name="connsiteX6" fmla="*/ 1477944 w 5715000"/>
              <a:gd name="connsiteY6" fmla="*/ 2857500 h 5715000"/>
              <a:gd name="connsiteX7" fmla="*/ 2857500 w 5715000"/>
              <a:gd name="connsiteY7" fmla="*/ 4237056 h 5715000"/>
              <a:gd name="connsiteX8" fmla="*/ 4237056 w 5715000"/>
              <a:gd name="connsiteY8" fmla="*/ 2857500 h 5715000"/>
              <a:gd name="connsiteX9" fmla="*/ 2857500 w 5715000"/>
              <a:gd name="connsiteY9" fmla="*/ 1477944 h 5715000"/>
              <a:gd name="connsiteX10" fmla="*/ 2857500 w 5715000"/>
              <a:gd name="connsiteY10" fmla="*/ 0 h 5715000"/>
              <a:gd name="connsiteX11" fmla="*/ 5715000 w 5715000"/>
              <a:gd name="connsiteY11" fmla="*/ 2857500 h 5715000"/>
              <a:gd name="connsiteX12" fmla="*/ 2857500 w 5715000"/>
              <a:gd name="connsiteY12" fmla="*/ 5715000 h 5715000"/>
              <a:gd name="connsiteX13" fmla="*/ 0 w 5715000"/>
              <a:gd name="connsiteY13" fmla="*/ 2857500 h 5715000"/>
              <a:gd name="connsiteX14" fmla="*/ 2857500 w 5715000"/>
              <a:gd name="connsiteY14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15000" h="5715000">
                <a:moveTo>
                  <a:pt x="2857500" y="1598631"/>
                </a:moveTo>
                <a:cubicBezTo>
                  <a:pt x="3552754" y="1598631"/>
                  <a:pt x="4116369" y="2162246"/>
                  <a:pt x="4116369" y="2857500"/>
                </a:cubicBezTo>
                <a:cubicBezTo>
                  <a:pt x="4116369" y="3552754"/>
                  <a:pt x="3552754" y="4116369"/>
                  <a:pt x="2857500" y="4116369"/>
                </a:cubicBezTo>
                <a:cubicBezTo>
                  <a:pt x="2162246" y="4116369"/>
                  <a:pt x="1598631" y="3552754"/>
                  <a:pt x="1598631" y="2857500"/>
                </a:cubicBezTo>
                <a:cubicBezTo>
                  <a:pt x="1598631" y="2162246"/>
                  <a:pt x="2162246" y="1598631"/>
                  <a:pt x="2857500" y="1598631"/>
                </a:cubicBezTo>
                <a:close/>
                <a:moveTo>
                  <a:pt x="2857500" y="1477944"/>
                </a:moveTo>
                <a:cubicBezTo>
                  <a:pt x="2095592" y="1477944"/>
                  <a:pt x="1477944" y="2095592"/>
                  <a:pt x="1477944" y="2857500"/>
                </a:cubicBezTo>
                <a:cubicBezTo>
                  <a:pt x="1477944" y="3619408"/>
                  <a:pt x="2095592" y="4237056"/>
                  <a:pt x="2857500" y="4237056"/>
                </a:cubicBezTo>
                <a:cubicBezTo>
                  <a:pt x="3619408" y="4237056"/>
                  <a:pt x="4237056" y="3619408"/>
                  <a:pt x="4237056" y="2857500"/>
                </a:cubicBezTo>
                <a:cubicBezTo>
                  <a:pt x="4237056" y="2095592"/>
                  <a:pt x="3619408" y="1477944"/>
                  <a:pt x="2857500" y="1477944"/>
                </a:cubicBezTo>
                <a:close/>
                <a:moveTo>
                  <a:pt x="2857500" y="0"/>
                </a:moveTo>
                <a:cubicBezTo>
                  <a:pt x="4435654" y="0"/>
                  <a:pt x="5715000" y="1279346"/>
                  <a:pt x="5715000" y="2857500"/>
                </a:cubicBezTo>
                <a:cubicBezTo>
                  <a:pt x="5715000" y="4435654"/>
                  <a:pt x="4435654" y="5715000"/>
                  <a:pt x="2857500" y="5715000"/>
                </a:cubicBezTo>
                <a:cubicBezTo>
                  <a:pt x="1279346" y="5715000"/>
                  <a:pt x="0" y="4435654"/>
                  <a:pt x="0" y="2857500"/>
                </a:cubicBezTo>
                <a:cubicBezTo>
                  <a:pt x="0" y="1279346"/>
                  <a:pt x="1279346" y="0"/>
                  <a:pt x="2857500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DA177-AAA6-C747-A532-94EF5F52383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DA256F-1B39-D84D-ADC2-E026A1B4146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6CE324C-3444-A14E-9C65-A01E60CA6D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607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610782" y="2576586"/>
            <a:ext cx="6363725" cy="6363727"/>
          </a:xfrm>
          <a:custGeom>
            <a:avLst/>
            <a:gdLst>
              <a:gd name="T0" fmla="*/ 1402 w 2805"/>
              <a:gd name="T1" fmla="*/ 0 h 2803"/>
              <a:gd name="T2" fmla="*/ 2805 w 2805"/>
              <a:gd name="T3" fmla="*/ 1401 h 2803"/>
              <a:gd name="T4" fmla="*/ 1402 w 2805"/>
              <a:gd name="T5" fmla="*/ 2803 h 2803"/>
              <a:gd name="T6" fmla="*/ 0 w 2805"/>
              <a:gd name="T7" fmla="*/ 1401 h 2803"/>
              <a:gd name="T8" fmla="*/ 1402 w 2805"/>
              <a:gd name="T9" fmla="*/ 0 h 2803"/>
              <a:gd name="T10" fmla="*/ 1402 w 2805"/>
              <a:gd name="T11" fmla="*/ 740 h 2803"/>
              <a:gd name="T12" fmla="*/ 2065 w 2805"/>
              <a:gd name="T13" fmla="*/ 1401 h 2803"/>
              <a:gd name="T14" fmla="*/ 1402 w 2805"/>
              <a:gd name="T15" fmla="*/ 2063 h 2803"/>
              <a:gd name="T16" fmla="*/ 741 w 2805"/>
              <a:gd name="T17" fmla="*/ 1401 h 2803"/>
              <a:gd name="T18" fmla="*/ 1402 w 2805"/>
              <a:gd name="T19" fmla="*/ 740 h 2803"/>
              <a:gd name="T20" fmla="*/ 1402 w 2805"/>
              <a:gd name="T21" fmla="*/ 655 h 2803"/>
              <a:gd name="T22" fmla="*/ 2150 w 2805"/>
              <a:gd name="T23" fmla="*/ 1401 h 2803"/>
              <a:gd name="T24" fmla="*/ 1402 w 2805"/>
              <a:gd name="T25" fmla="*/ 2148 h 2803"/>
              <a:gd name="T26" fmla="*/ 655 w 2805"/>
              <a:gd name="T27" fmla="*/ 1401 h 2803"/>
              <a:gd name="T28" fmla="*/ 1402 w 2805"/>
              <a:gd name="T29" fmla="*/ 655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05" h="2803">
                <a:moveTo>
                  <a:pt x="1402" y="0"/>
                </a:moveTo>
                <a:lnTo>
                  <a:pt x="2805" y="1401"/>
                </a:lnTo>
                <a:lnTo>
                  <a:pt x="1402" y="2803"/>
                </a:lnTo>
                <a:lnTo>
                  <a:pt x="0" y="1401"/>
                </a:lnTo>
                <a:lnTo>
                  <a:pt x="1402" y="0"/>
                </a:lnTo>
                <a:close/>
                <a:moveTo>
                  <a:pt x="1402" y="740"/>
                </a:moveTo>
                <a:lnTo>
                  <a:pt x="2065" y="1401"/>
                </a:lnTo>
                <a:lnTo>
                  <a:pt x="1402" y="2063"/>
                </a:lnTo>
                <a:lnTo>
                  <a:pt x="741" y="1401"/>
                </a:lnTo>
                <a:lnTo>
                  <a:pt x="1402" y="740"/>
                </a:lnTo>
                <a:close/>
                <a:moveTo>
                  <a:pt x="1402" y="655"/>
                </a:moveTo>
                <a:lnTo>
                  <a:pt x="2150" y="1401"/>
                </a:lnTo>
                <a:lnTo>
                  <a:pt x="1402" y="2148"/>
                </a:lnTo>
                <a:lnTo>
                  <a:pt x="655" y="1401"/>
                </a:lnTo>
                <a:lnTo>
                  <a:pt x="1402" y="655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58493-6897-1548-907D-4D138968EF4C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AFBB9B-B0AC-454F-8BB0-5BE56A30B5C9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9171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0"/>
          <p:cNvSpPr>
            <a:spLocks noGrp="1" noChangeAspect="1" noEditPoints="1"/>
          </p:cNvSpPr>
          <p:nvPr>
            <p:ph type="pic" sz="quarter" idx="10"/>
          </p:nvPr>
        </p:nvSpPr>
        <p:spPr bwMode="auto">
          <a:xfrm flipH="1">
            <a:off x="-1" y="0"/>
            <a:ext cx="14712019" cy="4511040"/>
          </a:xfrm>
          <a:custGeom>
            <a:avLst/>
            <a:gdLst>
              <a:gd name="T0" fmla="*/ 6457 w 7550"/>
              <a:gd name="T1" fmla="*/ 903 h 2315"/>
              <a:gd name="T2" fmla="*/ 6417 w 7550"/>
              <a:gd name="T3" fmla="*/ 1027 h 2315"/>
              <a:gd name="T4" fmla="*/ 6432 w 7550"/>
              <a:gd name="T5" fmla="*/ 1156 h 2315"/>
              <a:gd name="T6" fmla="*/ 6503 w 7550"/>
              <a:gd name="T7" fmla="*/ 1270 h 2315"/>
              <a:gd name="T8" fmla="*/ 6617 w 7550"/>
              <a:gd name="T9" fmla="*/ 1341 h 2315"/>
              <a:gd name="T10" fmla="*/ 6746 w 7550"/>
              <a:gd name="T11" fmla="*/ 1356 h 2315"/>
              <a:gd name="T12" fmla="*/ 6871 w 7550"/>
              <a:gd name="T13" fmla="*/ 1316 h 2315"/>
              <a:gd name="T14" fmla="*/ 4907 w 7550"/>
              <a:gd name="T15" fmla="*/ 1501 h 2315"/>
              <a:gd name="T16" fmla="*/ 4836 w 7550"/>
              <a:gd name="T17" fmla="*/ 1615 h 2315"/>
              <a:gd name="T18" fmla="*/ 4821 w 7550"/>
              <a:gd name="T19" fmla="*/ 1745 h 2315"/>
              <a:gd name="T20" fmla="*/ 4861 w 7550"/>
              <a:gd name="T21" fmla="*/ 1870 h 2315"/>
              <a:gd name="T22" fmla="*/ 4955 w 7550"/>
              <a:gd name="T23" fmla="*/ 1968 h 2315"/>
              <a:gd name="T24" fmla="*/ 5078 w 7550"/>
              <a:gd name="T25" fmla="*/ 2014 h 2315"/>
              <a:gd name="T26" fmla="*/ 5207 w 7550"/>
              <a:gd name="T27" fmla="*/ 2004 h 2315"/>
              <a:gd name="T28" fmla="*/ 5324 w 7550"/>
              <a:gd name="T29" fmla="*/ 1940 h 2315"/>
              <a:gd name="T30" fmla="*/ 3635 w 7550"/>
              <a:gd name="T31" fmla="*/ 1847 h 2315"/>
              <a:gd name="T32" fmla="*/ 3588 w 7550"/>
              <a:gd name="T33" fmla="*/ 1970 h 2315"/>
              <a:gd name="T34" fmla="*/ 3597 w 7550"/>
              <a:gd name="T35" fmla="*/ 2100 h 2315"/>
              <a:gd name="T36" fmla="*/ 3663 w 7550"/>
              <a:gd name="T37" fmla="*/ 2216 h 2315"/>
              <a:gd name="T38" fmla="*/ 3773 w 7550"/>
              <a:gd name="T39" fmla="*/ 2293 h 2315"/>
              <a:gd name="T40" fmla="*/ 3901 w 7550"/>
              <a:gd name="T41" fmla="*/ 2315 h 2315"/>
              <a:gd name="T42" fmla="*/ 4028 w 7550"/>
              <a:gd name="T43" fmla="*/ 2281 h 2315"/>
              <a:gd name="T44" fmla="*/ 4538 w 7550"/>
              <a:gd name="T45" fmla="*/ 0 h 2315"/>
              <a:gd name="T46" fmla="*/ 3395 w 7550"/>
              <a:gd name="T47" fmla="*/ 1176 h 2315"/>
              <a:gd name="T48" fmla="*/ 3373 w 7550"/>
              <a:gd name="T49" fmla="*/ 1305 h 2315"/>
              <a:gd name="T50" fmla="*/ 3407 w 7550"/>
              <a:gd name="T51" fmla="*/ 1431 h 2315"/>
              <a:gd name="T52" fmla="*/ 3496 w 7550"/>
              <a:gd name="T53" fmla="*/ 1535 h 2315"/>
              <a:gd name="T54" fmla="*/ 3616 w 7550"/>
              <a:gd name="T55" fmla="*/ 1587 h 2315"/>
              <a:gd name="T56" fmla="*/ 3747 w 7550"/>
              <a:gd name="T57" fmla="*/ 1584 h 2315"/>
              <a:gd name="T58" fmla="*/ 3866 w 7550"/>
              <a:gd name="T59" fmla="*/ 1525 h 2315"/>
              <a:gd name="T60" fmla="*/ 2175 w 7550"/>
              <a:gd name="T61" fmla="*/ 1432 h 2315"/>
              <a:gd name="T62" fmla="*/ 2122 w 7550"/>
              <a:gd name="T63" fmla="*/ 1553 h 2315"/>
              <a:gd name="T64" fmla="*/ 2125 w 7550"/>
              <a:gd name="T65" fmla="*/ 1682 h 2315"/>
              <a:gd name="T66" fmla="*/ 2184 w 7550"/>
              <a:gd name="T67" fmla="*/ 1801 h 2315"/>
              <a:gd name="T68" fmla="*/ 2291 w 7550"/>
              <a:gd name="T69" fmla="*/ 1885 h 2315"/>
              <a:gd name="T70" fmla="*/ 2418 w 7550"/>
              <a:gd name="T71" fmla="*/ 1913 h 2315"/>
              <a:gd name="T72" fmla="*/ 2546 w 7550"/>
              <a:gd name="T73" fmla="*/ 1885 h 2315"/>
              <a:gd name="T74" fmla="*/ 3522 w 7550"/>
              <a:gd name="T75" fmla="*/ 0 h 2315"/>
              <a:gd name="T76" fmla="*/ 1012 w 7550"/>
              <a:gd name="T77" fmla="*/ 1680 h 2315"/>
              <a:gd name="T78" fmla="*/ 983 w 7550"/>
              <a:gd name="T79" fmla="*/ 1807 h 2315"/>
              <a:gd name="T80" fmla="*/ 1012 w 7550"/>
              <a:gd name="T81" fmla="*/ 1935 h 2315"/>
              <a:gd name="T82" fmla="*/ 1094 w 7550"/>
              <a:gd name="T83" fmla="*/ 2043 h 2315"/>
              <a:gd name="T84" fmla="*/ 1213 w 7550"/>
              <a:gd name="T85" fmla="*/ 2101 h 2315"/>
              <a:gd name="T86" fmla="*/ 1343 w 7550"/>
              <a:gd name="T87" fmla="*/ 2104 h 2315"/>
              <a:gd name="T88" fmla="*/ 1465 w 7550"/>
              <a:gd name="T89" fmla="*/ 2052 h 2315"/>
              <a:gd name="T90" fmla="*/ 67 w 7550"/>
              <a:gd name="T91" fmla="*/ 1664 h 2315"/>
              <a:gd name="T92" fmla="*/ 9 w 7550"/>
              <a:gd name="T93" fmla="*/ 1783 h 2315"/>
              <a:gd name="T94" fmla="*/ 6 w 7550"/>
              <a:gd name="T95" fmla="*/ 1913 h 2315"/>
              <a:gd name="T96" fmla="*/ 58 w 7550"/>
              <a:gd name="T97" fmla="*/ 2034 h 2315"/>
              <a:gd name="T98" fmla="*/ 161 w 7550"/>
              <a:gd name="T99" fmla="*/ 2122 h 2315"/>
              <a:gd name="T100" fmla="*/ 288 w 7550"/>
              <a:gd name="T101" fmla="*/ 2156 h 2315"/>
              <a:gd name="T102" fmla="*/ 417 w 7550"/>
              <a:gd name="T103" fmla="*/ 2135 h 2315"/>
              <a:gd name="T104" fmla="*/ 2585 w 7550"/>
              <a:gd name="T105" fmla="*/ 0 h 2315"/>
              <a:gd name="T106" fmla="*/ 100 w 7550"/>
              <a:gd name="T107" fmla="*/ 712 h 2315"/>
              <a:gd name="T108" fmla="*/ 66 w 7550"/>
              <a:gd name="T109" fmla="*/ 839 h 2315"/>
              <a:gd name="T110" fmla="*/ 88 w 7550"/>
              <a:gd name="T111" fmla="*/ 968 h 2315"/>
              <a:gd name="T112" fmla="*/ 166 w 7550"/>
              <a:gd name="T113" fmla="*/ 1078 h 2315"/>
              <a:gd name="T114" fmla="*/ 282 w 7550"/>
              <a:gd name="T115" fmla="*/ 1143 h 2315"/>
              <a:gd name="T116" fmla="*/ 412 w 7550"/>
              <a:gd name="T117" fmla="*/ 1152 h 2315"/>
              <a:gd name="T118" fmla="*/ 534 w 7550"/>
              <a:gd name="T119" fmla="*/ 1106 h 2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50" h="2315">
                <a:moveTo>
                  <a:pt x="7550" y="651"/>
                </a:moveTo>
                <a:lnTo>
                  <a:pt x="7550" y="0"/>
                </a:lnTo>
                <a:lnTo>
                  <a:pt x="7346" y="0"/>
                </a:lnTo>
                <a:lnTo>
                  <a:pt x="6503" y="842"/>
                </a:lnTo>
                <a:lnTo>
                  <a:pt x="6492" y="853"/>
                </a:lnTo>
                <a:lnTo>
                  <a:pt x="6482" y="865"/>
                </a:lnTo>
                <a:lnTo>
                  <a:pt x="6473" y="877"/>
                </a:lnTo>
                <a:lnTo>
                  <a:pt x="6465" y="890"/>
                </a:lnTo>
                <a:lnTo>
                  <a:pt x="6457" y="903"/>
                </a:lnTo>
                <a:lnTo>
                  <a:pt x="6450" y="916"/>
                </a:lnTo>
                <a:lnTo>
                  <a:pt x="6443" y="929"/>
                </a:lnTo>
                <a:lnTo>
                  <a:pt x="6437" y="942"/>
                </a:lnTo>
                <a:lnTo>
                  <a:pt x="6432" y="956"/>
                </a:lnTo>
                <a:lnTo>
                  <a:pt x="6428" y="970"/>
                </a:lnTo>
                <a:lnTo>
                  <a:pt x="6424" y="984"/>
                </a:lnTo>
                <a:lnTo>
                  <a:pt x="6421" y="998"/>
                </a:lnTo>
                <a:lnTo>
                  <a:pt x="6418" y="1012"/>
                </a:lnTo>
                <a:lnTo>
                  <a:pt x="6417" y="1027"/>
                </a:lnTo>
                <a:lnTo>
                  <a:pt x="6416" y="1042"/>
                </a:lnTo>
                <a:lnTo>
                  <a:pt x="6415" y="1057"/>
                </a:lnTo>
                <a:lnTo>
                  <a:pt x="6416" y="1071"/>
                </a:lnTo>
                <a:lnTo>
                  <a:pt x="6417" y="1085"/>
                </a:lnTo>
                <a:lnTo>
                  <a:pt x="6418" y="1100"/>
                </a:lnTo>
                <a:lnTo>
                  <a:pt x="6421" y="1114"/>
                </a:lnTo>
                <a:lnTo>
                  <a:pt x="6424" y="1128"/>
                </a:lnTo>
                <a:lnTo>
                  <a:pt x="6428" y="1142"/>
                </a:lnTo>
                <a:lnTo>
                  <a:pt x="6432" y="1156"/>
                </a:lnTo>
                <a:lnTo>
                  <a:pt x="6437" y="1170"/>
                </a:lnTo>
                <a:lnTo>
                  <a:pt x="6443" y="1183"/>
                </a:lnTo>
                <a:lnTo>
                  <a:pt x="6450" y="1196"/>
                </a:lnTo>
                <a:lnTo>
                  <a:pt x="6457" y="1210"/>
                </a:lnTo>
                <a:lnTo>
                  <a:pt x="6465" y="1223"/>
                </a:lnTo>
                <a:lnTo>
                  <a:pt x="6473" y="1235"/>
                </a:lnTo>
                <a:lnTo>
                  <a:pt x="6482" y="1247"/>
                </a:lnTo>
                <a:lnTo>
                  <a:pt x="6492" y="1259"/>
                </a:lnTo>
                <a:lnTo>
                  <a:pt x="6503" y="1270"/>
                </a:lnTo>
                <a:lnTo>
                  <a:pt x="6514" y="1281"/>
                </a:lnTo>
                <a:lnTo>
                  <a:pt x="6526" y="1291"/>
                </a:lnTo>
                <a:lnTo>
                  <a:pt x="6538" y="1300"/>
                </a:lnTo>
                <a:lnTo>
                  <a:pt x="6550" y="1308"/>
                </a:lnTo>
                <a:lnTo>
                  <a:pt x="6564" y="1316"/>
                </a:lnTo>
                <a:lnTo>
                  <a:pt x="6577" y="1324"/>
                </a:lnTo>
                <a:lnTo>
                  <a:pt x="6590" y="1330"/>
                </a:lnTo>
                <a:lnTo>
                  <a:pt x="6603" y="1336"/>
                </a:lnTo>
                <a:lnTo>
                  <a:pt x="6617" y="1341"/>
                </a:lnTo>
                <a:lnTo>
                  <a:pt x="6631" y="1345"/>
                </a:lnTo>
                <a:lnTo>
                  <a:pt x="6645" y="1349"/>
                </a:lnTo>
                <a:lnTo>
                  <a:pt x="6659" y="1352"/>
                </a:lnTo>
                <a:lnTo>
                  <a:pt x="6673" y="1355"/>
                </a:lnTo>
                <a:lnTo>
                  <a:pt x="6688" y="1356"/>
                </a:lnTo>
                <a:lnTo>
                  <a:pt x="6702" y="1357"/>
                </a:lnTo>
                <a:lnTo>
                  <a:pt x="6717" y="1358"/>
                </a:lnTo>
                <a:lnTo>
                  <a:pt x="6732" y="1357"/>
                </a:lnTo>
                <a:lnTo>
                  <a:pt x="6746" y="1356"/>
                </a:lnTo>
                <a:lnTo>
                  <a:pt x="6761" y="1355"/>
                </a:lnTo>
                <a:lnTo>
                  <a:pt x="6775" y="1352"/>
                </a:lnTo>
                <a:lnTo>
                  <a:pt x="6789" y="1349"/>
                </a:lnTo>
                <a:lnTo>
                  <a:pt x="6803" y="1345"/>
                </a:lnTo>
                <a:lnTo>
                  <a:pt x="6817" y="1341"/>
                </a:lnTo>
                <a:lnTo>
                  <a:pt x="6831" y="1336"/>
                </a:lnTo>
                <a:lnTo>
                  <a:pt x="6844" y="1330"/>
                </a:lnTo>
                <a:lnTo>
                  <a:pt x="6858" y="1324"/>
                </a:lnTo>
                <a:lnTo>
                  <a:pt x="6871" y="1316"/>
                </a:lnTo>
                <a:lnTo>
                  <a:pt x="6884" y="1308"/>
                </a:lnTo>
                <a:lnTo>
                  <a:pt x="6896" y="1300"/>
                </a:lnTo>
                <a:lnTo>
                  <a:pt x="6908" y="1291"/>
                </a:lnTo>
                <a:lnTo>
                  <a:pt x="6920" y="1281"/>
                </a:lnTo>
                <a:lnTo>
                  <a:pt x="6931" y="1270"/>
                </a:lnTo>
                <a:lnTo>
                  <a:pt x="7550" y="651"/>
                </a:lnTo>
                <a:close/>
                <a:moveTo>
                  <a:pt x="7265" y="0"/>
                </a:moveTo>
                <a:lnTo>
                  <a:pt x="6409" y="0"/>
                </a:lnTo>
                <a:lnTo>
                  <a:pt x="4907" y="1501"/>
                </a:lnTo>
                <a:lnTo>
                  <a:pt x="4897" y="1512"/>
                </a:lnTo>
                <a:lnTo>
                  <a:pt x="4887" y="1524"/>
                </a:lnTo>
                <a:lnTo>
                  <a:pt x="4878" y="1537"/>
                </a:lnTo>
                <a:lnTo>
                  <a:pt x="4869" y="1549"/>
                </a:lnTo>
                <a:lnTo>
                  <a:pt x="4861" y="1562"/>
                </a:lnTo>
                <a:lnTo>
                  <a:pt x="4854" y="1575"/>
                </a:lnTo>
                <a:lnTo>
                  <a:pt x="4847" y="1588"/>
                </a:lnTo>
                <a:lnTo>
                  <a:pt x="4842" y="1601"/>
                </a:lnTo>
                <a:lnTo>
                  <a:pt x="4836" y="1615"/>
                </a:lnTo>
                <a:lnTo>
                  <a:pt x="4832" y="1629"/>
                </a:lnTo>
                <a:lnTo>
                  <a:pt x="4828" y="1643"/>
                </a:lnTo>
                <a:lnTo>
                  <a:pt x="4825" y="1657"/>
                </a:lnTo>
                <a:lnTo>
                  <a:pt x="4823" y="1671"/>
                </a:lnTo>
                <a:lnTo>
                  <a:pt x="4821" y="1686"/>
                </a:lnTo>
                <a:lnTo>
                  <a:pt x="4820" y="1701"/>
                </a:lnTo>
                <a:lnTo>
                  <a:pt x="4820" y="1716"/>
                </a:lnTo>
                <a:lnTo>
                  <a:pt x="4820" y="1730"/>
                </a:lnTo>
                <a:lnTo>
                  <a:pt x="4821" y="1745"/>
                </a:lnTo>
                <a:lnTo>
                  <a:pt x="4823" y="1759"/>
                </a:lnTo>
                <a:lnTo>
                  <a:pt x="4825" y="1773"/>
                </a:lnTo>
                <a:lnTo>
                  <a:pt x="4828" y="1787"/>
                </a:lnTo>
                <a:lnTo>
                  <a:pt x="4832" y="1801"/>
                </a:lnTo>
                <a:lnTo>
                  <a:pt x="4836" y="1815"/>
                </a:lnTo>
                <a:lnTo>
                  <a:pt x="4842" y="1829"/>
                </a:lnTo>
                <a:lnTo>
                  <a:pt x="4847" y="1842"/>
                </a:lnTo>
                <a:lnTo>
                  <a:pt x="4854" y="1857"/>
                </a:lnTo>
                <a:lnTo>
                  <a:pt x="4861" y="1870"/>
                </a:lnTo>
                <a:lnTo>
                  <a:pt x="4869" y="1882"/>
                </a:lnTo>
                <a:lnTo>
                  <a:pt x="4878" y="1894"/>
                </a:lnTo>
                <a:lnTo>
                  <a:pt x="4887" y="1906"/>
                </a:lnTo>
                <a:lnTo>
                  <a:pt x="4897" y="1918"/>
                </a:lnTo>
                <a:lnTo>
                  <a:pt x="4907" y="1929"/>
                </a:lnTo>
                <a:lnTo>
                  <a:pt x="4919" y="1940"/>
                </a:lnTo>
                <a:lnTo>
                  <a:pt x="4930" y="1950"/>
                </a:lnTo>
                <a:lnTo>
                  <a:pt x="4942" y="1959"/>
                </a:lnTo>
                <a:lnTo>
                  <a:pt x="4955" y="1968"/>
                </a:lnTo>
                <a:lnTo>
                  <a:pt x="4968" y="1975"/>
                </a:lnTo>
                <a:lnTo>
                  <a:pt x="4981" y="1983"/>
                </a:lnTo>
                <a:lnTo>
                  <a:pt x="4994" y="1989"/>
                </a:lnTo>
                <a:lnTo>
                  <a:pt x="5008" y="1995"/>
                </a:lnTo>
                <a:lnTo>
                  <a:pt x="5021" y="2000"/>
                </a:lnTo>
                <a:lnTo>
                  <a:pt x="5035" y="2004"/>
                </a:lnTo>
                <a:lnTo>
                  <a:pt x="5049" y="2008"/>
                </a:lnTo>
                <a:lnTo>
                  <a:pt x="5063" y="2011"/>
                </a:lnTo>
                <a:lnTo>
                  <a:pt x="5078" y="2014"/>
                </a:lnTo>
                <a:lnTo>
                  <a:pt x="5092" y="2015"/>
                </a:lnTo>
                <a:lnTo>
                  <a:pt x="5107" y="2016"/>
                </a:lnTo>
                <a:lnTo>
                  <a:pt x="5122" y="2018"/>
                </a:lnTo>
                <a:lnTo>
                  <a:pt x="5136" y="2016"/>
                </a:lnTo>
                <a:lnTo>
                  <a:pt x="5151" y="2015"/>
                </a:lnTo>
                <a:lnTo>
                  <a:pt x="5165" y="2014"/>
                </a:lnTo>
                <a:lnTo>
                  <a:pt x="5179" y="2011"/>
                </a:lnTo>
                <a:lnTo>
                  <a:pt x="5193" y="2008"/>
                </a:lnTo>
                <a:lnTo>
                  <a:pt x="5207" y="2004"/>
                </a:lnTo>
                <a:lnTo>
                  <a:pt x="5221" y="2000"/>
                </a:lnTo>
                <a:lnTo>
                  <a:pt x="5235" y="1995"/>
                </a:lnTo>
                <a:lnTo>
                  <a:pt x="5249" y="1989"/>
                </a:lnTo>
                <a:lnTo>
                  <a:pt x="5263" y="1983"/>
                </a:lnTo>
                <a:lnTo>
                  <a:pt x="5276" y="1975"/>
                </a:lnTo>
                <a:lnTo>
                  <a:pt x="5288" y="1968"/>
                </a:lnTo>
                <a:lnTo>
                  <a:pt x="5301" y="1959"/>
                </a:lnTo>
                <a:lnTo>
                  <a:pt x="5313" y="1950"/>
                </a:lnTo>
                <a:lnTo>
                  <a:pt x="5324" y="1940"/>
                </a:lnTo>
                <a:lnTo>
                  <a:pt x="5335" y="1929"/>
                </a:lnTo>
                <a:lnTo>
                  <a:pt x="7265" y="0"/>
                </a:lnTo>
                <a:close/>
                <a:moveTo>
                  <a:pt x="6330" y="0"/>
                </a:moveTo>
                <a:lnTo>
                  <a:pt x="5474" y="0"/>
                </a:lnTo>
                <a:lnTo>
                  <a:pt x="3673" y="1800"/>
                </a:lnTo>
                <a:lnTo>
                  <a:pt x="3663" y="1811"/>
                </a:lnTo>
                <a:lnTo>
                  <a:pt x="3653" y="1822"/>
                </a:lnTo>
                <a:lnTo>
                  <a:pt x="3644" y="1834"/>
                </a:lnTo>
                <a:lnTo>
                  <a:pt x="3635" y="1847"/>
                </a:lnTo>
                <a:lnTo>
                  <a:pt x="3626" y="1860"/>
                </a:lnTo>
                <a:lnTo>
                  <a:pt x="3619" y="1873"/>
                </a:lnTo>
                <a:lnTo>
                  <a:pt x="3613" y="1886"/>
                </a:lnTo>
                <a:lnTo>
                  <a:pt x="3607" y="1900"/>
                </a:lnTo>
                <a:lnTo>
                  <a:pt x="3602" y="1914"/>
                </a:lnTo>
                <a:lnTo>
                  <a:pt x="3597" y="1927"/>
                </a:lnTo>
                <a:lnTo>
                  <a:pt x="3593" y="1941"/>
                </a:lnTo>
                <a:lnTo>
                  <a:pt x="3590" y="1956"/>
                </a:lnTo>
                <a:lnTo>
                  <a:pt x="3588" y="1970"/>
                </a:lnTo>
                <a:lnTo>
                  <a:pt x="3586" y="1984"/>
                </a:lnTo>
                <a:lnTo>
                  <a:pt x="3585" y="1999"/>
                </a:lnTo>
                <a:lnTo>
                  <a:pt x="3585" y="2013"/>
                </a:lnTo>
                <a:lnTo>
                  <a:pt x="3585" y="2029"/>
                </a:lnTo>
                <a:lnTo>
                  <a:pt x="3586" y="2043"/>
                </a:lnTo>
                <a:lnTo>
                  <a:pt x="3588" y="2057"/>
                </a:lnTo>
                <a:lnTo>
                  <a:pt x="3590" y="2072"/>
                </a:lnTo>
                <a:lnTo>
                  <a:pt x="3593" y="2086"/>
                </a:lnTo>
                <a:lnTo>
                  <a:pt x="3597" y="2100"/>
                </a:lnTo>
                <a:lnTo>
                  <a:pt x="3602" y="2114"/>
                </a:lnTo>
                <a:lnTo>
                  <a:pt x="3607" y="2127"/>
                </a:lnTo>
                <a:lnTo>
                  <a:pt x="3613" y="2141"/>
                </a:lnTo>
                <a:lnTo>
                  <a:pt x="3619" y="2154"/>
                </a:lnTo>
                <a:lnTo>
                  <a:pt x="3626" y="2167"/>
                </a:lnTo>
                <a:lnTo>
                  <a:pt x="3635" y="2181"/>
                </a:lnTo>
                <a:lnTo>
                  <a:pt x="3644" y="2193"/>
                </a:lnTo>
                <a:lnTo>
                  <a:pt x="3653" y="2205"/>
                </a:lnTo>
                <a:lnTo>
                  <a:pt x="3663" y="2216"/>
                </a:lnTo>
                <a:lnTo>
                  <a:pt x="3673" y="2228"/>
                </a:lnTo>
                <a:lnTo>
                  <a:pt x="3685" y="2238"/>
                </a:lnTo>
                <a:lnTo>
                  <a:pt x="3696" y="2248"/>
                </a:lnTo>
                <a:lnTo>
                  <a:pt x="3708" y="2257"/>
                </a:lnTo>
                <a:lnTo>
                  <a:pt x="3720" y="2266"/>
                </a:lnTo>
                <a:lnTo>
                  <a:pt x="3733" y="2274"/>
                </a:lnTo>
                <a:lnTo>
                  <a:pt x="3746" y="2281"/>
                </a:lnTo>
                <a:lnTo>
                  <a:pt x="3759" y="2287"/>
                </a:lnTo>
                <a:lnTo>
                  <a:pt x="3773" y="2293"/>
                </a:lnTo>
                <a:lnTo>
                  <a:pt x="3787" y="2298"/>
                </a:lnTo>
                <a:lnTo>
                  <a:pt x="3801" y="2303"/>
                </a:lnTo>
                <a:lnTo>
                  <a:pt x="3815" y="2307"/>
                </a:lnTo>
                <a:lnTo>
                  <a:pt x="3829" y="2310"/>
                </a:lnTo>
                <a:lnTo>
                  <a:pt x="3844" y="2312"/>
                </a:lnTo>
                <a:lnTo>
                  <a:pt x="3858" y="2314"/>
                </a:lnTo>
                <a:lnTo>
                  <a:pt x="3872" y="2315"/>
                </a:lnTo>
                <a:lnTo>
                  <a:pt x="3887" y="2315"/>
                </a:lnTo>
                <a:lnTo>
                  <a:pt x="3901" y="2315"/>
                </a:lnTo>
                <a:lnTo>
                  <a:pt x="3916" y="2314"/>
                </a:lnTo>
                <a:lnTo>
                  <a:pt x="3931" y="2312"/>
                </a:lnTo>
                <a:lnTo>
                  <a:pt x="3945" y="2310"/>
                </a:lnTo>
                <a:lnTo>
                  <a:pt x="3960" y="2307"/>
                </a:lnTo>
                <a:lnTo>
                  <a:pt x="3974" y="2303"/>
                </a:lnTo>
                <a:lnTo>
                  <a:pt x="3987" y="2298"/>
                </a:lnTo>
                <a:lnTo>
                  <a:pt x="4001" y="2293"/>
                </a:lnTo>
                <a:lnTo>
                  <a:pt x="4015" y="2287"/>
                </a:lnTo>
                <a:lnTo>
                  <a:pt x="4028" y="2281"/>
                </a:lnTo>
                <a:lnTo>
                  <a:pt x="4041" y="2274"/>
                </a:lnTo>
                <a:lnTo>
                  <a:pt x="4053" y="2266"/>
                </a:lnTo>
                <a:lnTo>
                  <a:pt x="4066" y="2257"/>
                </a:lnTo>
                <a:lnTo>
                  <a:pt x="4079" y="2248"/>
                </a:lnTo>
                <a:lnTo>
                  <a:pt x="4090" y="2238"/>
                </a:lnTo>
                <a:lnTo>
                  <a:pt x="4101" y="2228"/>
                </a:lnTo>
                <a:lnTo>
                  <a:pt x="6330" y="0"/>
                </a:lnTo>
                <a:close/>
                <a:moveTo>
                  <a:pt x="5394" y="0"/>
                </a:moveTo>
                <a:lnTo>
                  <a:pt x="4538" y="0"/>
                </a:lnTo>
                <a:lnTo>
                  <a:pt x="3460" y="1077"/>
                </a:lnTo>
                <a:lnTo>
                  <a:pt x="3450" y="1088"/>
                </a:lnTo>
                <a:lnTo>
                  <a:pt x="3440" y="1100"/>
                </a:lnTo>
                <a:lnTo>
                  <a:pt x="3431" y="1112"/>
                </a:lnTo>
                <a:lnTo>
                  <a:pt x="3422" y="1124"/>
                </a:lnTo>
                <a:lnTo>
                  <a:pt x="3414" y="1137"/>
                </a:lnTo>
                <a:lnTo>
                  <a:pt x="3407" y="1150"/>
                </a:lnTo>
                <a:lnTo>
                  <a:pt x="3400" y="1163"/>
                </a:lnTo>
                <a:lnTo>
                  <a:pt x="3395" y="1176"/>
                </a:lnTo>
                <a:lnTo>
                  <a:pt x="3390" y="1190"/>
                </a:lnTo>
                <a:lnTo>
                  <a:pt x="3385" y="1205"/>
                </a:lnTo>
                <a:lnTo>
                  <a:pt x="3381" y="1219"/>
                </a:lnTo>
                <a:lnTo>
                  <a:pt x="3378" y="1233"/>
                </a:lnTo>
                <a:lnTo>
                  <a:pt x="3376" y="1247"/>
                </a:lnTo>
                <a:lnTo>
                  <a:pt x="3374" y="1262"/>
                </a:lnTo>
                <a:lnTo>
                  <a:pt x="3373" y="1276"/>
                </a:lnTo>
                <a:lnTo>
                  <a:pt x="3373" y="1291"/>
                </a:lnTo>
                <a:lnTo>
                  <a:pt x="3373" y="1305"/>
                </a:lnTo>
                <a:lnTo>
                  <a:pt x="3374" y="1319"/>
                </a:lnTo>
                <a:lnTo>
                  <a:pt x="3376" y="1334"/>
                </a:lnTo>
                <a:lnTo>
                  <a:pt x="3378" y="1348"/>
                </a:lnTo>
                <a:lnTo>
                  <a:pt x="3381" y="1362"/>
                </a:lnTo>
                <a:lnTo>
                  <a:pt x="3385" y="1377"/>
                </a:lnTo>
                <a:lnTo>
                  <a:pt x="3390" y="1391"/>
                </a:lnTo>
                <a:lnTo>
                  <a:pt x="3395" y="1405"/>
                </a:lnTo>
                <a:lnTo>
                  <a:pt x="3400" y="1418"/>
                </a:lnTo>
                <a:lnTo>
                  <a:pt x="3407" y="1431"/>
                </a:lnTo>
                <a:lnTo>
                  <a:pt x="3414" y="1444"/>
                </a:lnTo>
                <a:lnTo>
                  <a:pt x="3422" y="1457"/>
                </a:lnTo>
                <a:lnTo>
                  <a:pt x="3431" y="1469"/>
                </a:lnTo>
                <a:lnTo>
                  <a:pt x="3440" y="1481"/>
                </a:lnTo>
                <a:lnTo>
                  <a:pt x="3450" y="1493"/>
                </a:lnTo>
                <a:lnTo>
                  <a:pt x="3460" y="1504"/>
                </a:lnTo>
                <a:lnTo>
                  <a:pt x="3472" y="1515"/>
                </a:lnTo>
                <a:lnTo>
                  <a:pt x="3483" y="1525"/>
                </a:lnTo>
                <a:lnTo>
                  <a:pt x="3496" y="1535"/>
                </a:lnTo>
                <a:lnTo>
                  <a:pt x="3508" y="1543"/>
                </a:lnTo>
                <a:lnTo>
                  <a:pt x="3521" y="1551"/>
                </a:lnTo>
                <a:lnTo>
                  <a:pt x="3534" y="1558"/>
                </a:lnTo>
                <a:lnTo>
                  <a:pt x="3547" y="1565"/>
                </a:lnTo>
                <a:lnTo>
                  <a:pt x="3561" y="1571"/>
                </a:lnTo>
                <a:lnTo>
                  <a:pt x="3574" y="1576"/>
                </a:lnTo>
                <a:lnTo>
                  <a:pt x="3588" y="1580"/>
                </a:lnTo>
                <a:lnTo>
                  <a:pt x="3602" y="1584"/>
                </a:lnTo>
                <a:lnTo>
                  <a:pt x="3616" y="1587"/>
                </a:lnTo>
                <a:lnTo>
                  <a:pt x="3632" y="1590"/>
                </a:lnTo>
                <a:lnTo>
                  <a:pt x="3646" y="1591"/>
                </a:lnTo>
                <a:lnTo>
                  <a:pt x="3660" y="1592"/>
                </a:lnTo>
                <a:lnTo>
                  <a:pt x="3675" y="1593"/>
                </a:lnTo>
                <a:lnTo>
                  <a:pt x="3689" y="1592"/>
                </a:lnTo>
                <a:lnTo>
                  <a:pt x="3704" y="1591"/>
                </a:lnTo>
                <a:lnTo>
                  <a:pt x="3718" y="1590"/>
                </a:lnTo>
                <a:lnTo>
                  <a:pt x="3732" y="1587"/>
                </a:lnTo>
                <a:lnTo>
                  <a:pt x="3747" y="1584"/>
                </a:lnTo>
                <a:lnTo>
                  <a:pt x="3761" y="1580"/>
                </a:lnTo>
                <a:lnTo>
                  <a:pt x="3774" y="1576"/>
                </a:lnTo>
                <a:lnTo>
                  <a:pt x="3789" y="1571"/>
                </a:lnTo>
                <a:lnTo>
                  <a:pt x="3803" y="1565"/>
                </a:lnTo>
                <a:lnTo>
                  <a:pt x="3816" y="1558"/>
                </a:lnTo>
                <a:lnTo>
                  <a:pt x="3829" y="1551"/>
                </a:lnTo>
                <a:lnTo>
                  <a:pt x="3841" y="1543"/>
                </a:lnTo>
                <a:lnTo>
                  <a:pt x="3854" y="1535"/>
                </a:lnTo>
                <a:lnTo>
                  <a:pt x="3866" y="1525"/>
                </a:lnTo>
                <a:lnTo>
                  <a:pt x="3877" y="1515"/>
                </a:lnTo>
                <a:lnTo>
                  <a:pt x="3888" y="1504"/>
                </a:lnTo>
                <a:lnTo>
                  <a:pt x="5394" y="0"/>
                </a:lnTo>
                <a:close/>
                <a:moveTo>
                  <a:pt x="4457" y="0"/>
                </a:moveTo>
                <a:lnTo>
                  <a:pt x="3602" y="0"/>
                </a:lnTo>
                <a:lnTo>
                  <a:pt x="2205" y="1397"/>
                </a:lnTo>
                <a:lnTo>
                  <a:pt x="2194" y="1408"/>
                </a:lnTo>
                <a:lnTo>
                  <a:pt x="2184" y="1420"/>
                </a:lnTo>
                <a:lnTo>
                  <a:pt x="2175" y="1432"/>
                </a:lnTo>
                <a:lnTo>
                  <a:pt x="2165" y="1444"/>
                </a:lnTo>
                <a:lnTo>
                  <a:pt x="2157" y="1457"/>
                </a:lnTo>
                <a:lnTo>
                  <a:pt x="2150" y="1470"/>
                </a:lnTo>
                <a:lnTo>
                  <a:pt x="2144" y="1483"/>
                </a:lnTo>
                <a:lnTo>
                  <a:pt x="2138" y="1497"/>
                </a:lnTo>
                <a:lnTo>
                  <a:pt x="2133" y="1510"/>
                </a:lnTo>
                <a:lnTo>
                  <a:pt x="2128" y="1524"/>
                </a:lnTo>
                <a:lnTo>
                  <a:pt x="2125" y="1539"/>
                </a:lnTo>
                <a:lnTo>
                  <a:pt x="2122" y="1553"/>
                </a:lnTo>
                <a:lnTo>
                  <a:pt x="2119" y="1568"/>
                </a:lnTo>
                <a:lnTo>
                  <a:pt x="2117" y="1582"/>
                </a:lnTo>
                <a:lnTo>
                  <a:pt x="2116" y="1596"/>
                </a:lnTo>
                <a:lnTo>
                  <a:pt x="2116" y="1611"/>
                </a:lnTo>
                <a:lnTo>
                  <a:pt x="2116" y="1625"/>
                </a:lnTo>
                <a:lnTo>
                  <a:pt x="2117" y="1640"/>
                </a:lnTo>
                <a:lnTo>
                  <a:pt x="2119" y="1654"/>
                </a:lnTo>
                <a:lnTo>
                  <a:pt x="2122" y="1668"/>
                </a:lnTo>
                <a:lnTo>
                  <a:pt x="2125" y="1682"/>
                </a:lnTo>
                <a:lnTo>
                  <a:pt x="2128" y="1697"/>
                </a:lnTo>
                <a:lnTo>
                  <a:pt x="2133" y="1711"/>
                </a:lnTo>
                <a:lnTo>
                  <a:pt x="2138" y="1725"/>
                </a:lnTo>
                <a:lnTo>
                  <a:pt x="2144" y="1738"/>
                </a:lnTo>
                <a:lnTo>
                  <a:pt x="2150" y="1752"/>
                </a:lnTo>
                <a:lnTo>
                  <a:pt x="2157" y="1765"/>
                </a:lnTo>
                <a:lnTo>
                  <a:pt x="2165" y="1777"/>
                </a:lnTo>
                <a:lnTo>
                  <a:pt x="2175" y="1789"/>
                </a:lnTo>
                <a:lnTo>
                  <a:pt x="2184" y="1801"/>
                </a:lnTo>
                <a:lnTo>
                  <a:pt x="2194" y="1813"/>
                </a:lnTo>
                <a:lnTo>
                  <a:pt x="2205" y="1824"/>
                </a:lnTo>
                <a:lnTo>
                  <a:pt x="2216" y="1835"/>
                </a:lnTo>
                <a:lnTo>
                  <a:pt x="2227" y="1845"/>
                </a:lnTo>
                <a:lnTo>
                  <a:pt x="2239" y="1855"/>
                </a:lnTo>
                <a:lnTo>
                  <a:pt x="2252" y="1864"/>
                </a:lnTo>
                <a:lnTo>
                  <a:pt x="2264" y="1871"/>
                </a:lnTo>
                <a:lnTo>
                  <a:pt x="2277" y="1879"/>
                </a:lnTo>
                <a:lnTo>
                  <a:pt x="2291" y="1885"/>
                </a:lnTo>
                <a:lnTo>
                  <a:pt x="2304" y="1891"/>
                </a:lnTo>
                <a:lnTo>
                  <a:pt x="2319" y="1896"/>
                </a:lnTo>
                <a:lnTo>
                  <a:pt x="2333" y="1901"/>
                </a:lnTo>
                <a:lnTo>
                  <a:pt x="2347" y="1904"/>
                </a:lnTo>
                <a:lnTo>
                  <a:pt x="2361" y="1907"/>
                </a:lnTo>
                <a:lnTo>
                  <a:pt x="2375" y="1910"/>
                </a:lnTo>
                <a:lnTo>
                  <a:pt x="2389" y="1911"/>
                </a:lnTo>
                <a:lnTo>
                  <a:pt x="2404" y="1913"/>
                </a:lnTo>
                <a:lnTo>
                  <a:pt x="2418" y="1913"/>
                </a:lnTo>
                <a:lnTo>
                  <a:pt x="2433" y="1913"/>
                </a:lnTo>
                <a:lnTo>
                  <a:pt x="2447" y="1911"/>
                </a:lnTo>
                <a:lnTo>
                  <a:pt x="2462" y="1910"/>
                </a:lnTo>
                <a:lnTo>
                  <a:pt x="2477" y="1907"/>
                </a:lnTo>
                <a:lnTo>
                  <a:pt x="2491" y="1904"/>
                </a:lnTo>
                <a:lnTo>
                  <a:pt x="2505" y="1901"/>
                </a:lnTo>
                <a:lnTo>
                  <a:pt x="2519" y="1896"/>
                </a:lnTo>
                <a:lnTo>
                  <a:pt x="2532" y="1891"/>
                </a:lnTo>
                <a:lnTo>
                  <a:pt x="2546" y="1885"/>
                </a:lnTo>
                <a:lnTo>
                  <a:pt x="2559" y="1879"/>
                </a:lnTo>
                <a:lnTo>
                  <a:pt x="2572" y="1871"/>
                </a:lnTo>
                <a:lnTo>
                  <a:pt x="2585" y="1864"/>
                </a:lnTo>
                <a:lnTo>
                  <a:pt x="2597" y="1855"/>
                </a:lnTo>
                <a:lnTo>
                  <a:pt x="2610" y="1845"/>
                </a:lnTo>
                <a:lnTo>
                  <a:pt x="2621" y="1835"/>
                </a:lnTo>
                <a:lnTo>
                  <a:pt x="2633" y="1824"/>
                </a:lnTo>
                <a:lnTo>
                  <a:pt x="4457" y="0"/>
                </a:lnTo>
                <a:close/>
                <a:moveTo>
                  <a:pt x="3522" y="0"/>
                </a:moveTo>
                <a:lnTo>
                  <a:pt x="2666" y="0"/>
                </a:lnTo>
                <a:lnTo>
                  <a:pt x="1071" y="1594"/>
                </a:lnTo>
                <a:lnTo>
                  <a:pt x="1061" y="1605"/>
                </a:lnTo>
                <a:lnTo>
                  <a:pt x="1051" y="1617"/>
                </a:lnTo>
                <a:lnTo>
                  <a:pt x="1042" y="1629"/>
                </a:lnTo>
                <a:lnTo>
                  <a:pt x="1033" y="1641"/>
                </a:lnTo>
                <a:lnTo>
                  <a:pt x="1025" y="1654"/>
                </a:lnTo>
                <a:lnTo>
                  <a:pt x="1018" y="1667"/>
                </a:lnTo>
                <a:lnTo>
                  <a:pt x="1012" y="1680"/>
                </a:lnTo>
                <a:lnTo>
                  <a:pt x="1006" y="1694"/>
                </a:lnTo>
                <a:lnTo>
                  <a:pt x="1001" y="1708"/>
                </a:lnTo>
                <a:lnTo>
                  <a:pt x="996" y="1722"/>
                </a:lnTo>
                <a:lnTo>
                  <a:pt x="991" y="1736"/>
                </a:lnTo>
                <a:lnTo>
                  <a:pt x="988" y="1750"/>
                </a:lnTo>
                <a:lnTo>
                  <a:pt x="986" y="1764"/>
                </a:lnTo>
                <a:lnTo>
                  <a:pt x="984" y="1779"/>
                </a:lnTo>
                <a:lnTo>
                  <a:pt x="983" y="1793"/>
                </a:lnTo>
                <a:lnTo>
                  <a:pt x="983" y="1807"/>
                </a:lnTo>
                <a:lnTo>
                  <a:pt x="983" y="1822"/>
                </a:lnTo>
                <a:lnTo>
                  <a:pt x="984" y="1836"/>
                </a:lnTo>
                <a:lnTo>
                  <a:pt x="986" y="1851"/>
                </a:lnTo>
                <a:lnTo>
                  <a:pt x="988" y="1866"/>
                </a:lnTo>
                <a:lnTo>
                  <a:pt x="991" y="1880"/>
                </a:lnTo>
                <a:lnTo>
                  <a:pt x="996" y="1894"/>
                </a:lnTo>
                <a:lnTo>
                  <a:pt x="1001" y="1908"/>
                </a:lnTo>
                <a:lnTo>
                  <a:pt x="1006" y="1922"/>
                </a:lnTo>
                <a:lnTo>
                  <a:pt x="1012" y="1935"/>
                </a:lnTo>
                <a:lnTo>
                  <a:pt x="1018" y="1948"/>
                </a:lnTo>
                <a:lnTo>
                  <a:pt x="1025" y="1961"/>
                </a:lnTo>
                <a:lnTo>
                  <a:pt x="1033" y="1974"/>
                </a:lnTo>
                <a:lnTo>
                  <a:pt x="1042" y="1986"/>
                </a:lnTo>
                <a:lnTo>
                  <a:pt x="1051" y="1998"/>
                </a:lnTo>
                <a:lnTo>
                  <a:pt x="1061" y="2010"/>
                </a:lnTo>
                <a:lnTo>
                  <a:pt x="1071" y="2022"/>
                </a:lnTo>
                <a:lnTo>
                  <a:pt x="1083" y="2033"/>
                </a:lnTo>
                <a:lnTo>
                  <a:pt x="1094" y="2043"/>
                </a:lnTo>
                <a:lnTo>
                  <a:pt x="1106" y="2052"/>
                </a:lnTo>
                <a:lnTo>
                  <a:pt x="1118" y="2060"/>
                </a:lnTo>
                <a:lnTo>
                  <a:pt x="1131" y="2068"/>
                </a:lnTo>
                <a:lnTo>
                  <a:pt x="1145" y="2075"/>
                </a:lnTo>
                <a:lnTo>
                  <a:pt x="1158" y="2082"/>
                </a:lnTo>
                <a:lnTo>
                  <a:pt x="1172" y="2088"/>
                </a:lnTo>
                <a:lnTo>
                  <a:pt x="1185" y="2093"/>
                </a:lnTo>
                <a:lnTo>
                  <a:pt x="1199" y="2097"/>
                </a:lnTo>
                <a:lnTo>
                  <a:pt x="1213" y="2101"/>
                </a:lnTo>
                <a:lnTo>
                  <a:pt x="1227" y="2104"/>
                </a:lnTo>
                <a:lnTo>
                  <a:pt x="1242" y="2107"/>
                </a:lnTo>
                <a:lnTo>
                  <a:pt x="1256" y="2108"/>
                </a:lnTo>
                <a:lnTo>
                  <a:pt x="1270" y="2109"/>
                </a:lnTo>
                <a:lnTo>
                  <a:pt x="1285" y="2110"/>
                </a:lnTo>
                <a:lnTo>
                  <a:pt x="1300" y="2109"/>
                </a:lnTo>
                <a:lnTo>
                  <a:pt x="1315" y="2108"/>
                </a:lnTo>
                <a:lnTo>
                  <a:pt x="1329" y="2107"/>
                </a:lnTo>
                <a:lnTo>
                  <a:pt x="1343" y="2104"/>
                </a:lnTo>
                <a:lnTo>
                  <a:pt x="1358" y="2101"/>
                </a:lnTo>
                <a:lnTo>
                  <a:pt x="1372" y="2097"/>
                </a:lnTo>
                <a:lnTo>
                  <a:pt x="1385" y="2093"/>
                </a:lnTo>
                <a:lnTo>
                  <a:pt x="1399" y="2088"/>
                </a:lnTo>
                <a:lnTo>
                  <a:pt x="1413" y="2082"/>
                </a:lnTo>
                <a:lnTo>
                  <a:pt x="1426" y="2075"/>
                </a:lnTo>
                <a:lnTo>
                  <a:pt x="1440" y="2068"/>
                </a:lnTo>
                <a:lnTo>
                  <a:pt x="1452" y="2060"/>
                </a:lnTo>
                <a:lnTo>
                  <a:pt x="1465" y="2052"/>
                </a:lnTo>
                <a:lnTo>
                  <a:pt x="1477" y="2043"/>
                </a:lnTo>
                <a:lnTo>
                  <a:pt x="1488" y="2033"/>
                </a:lnTo>
                <a:lnTo>
                  <a:pt x="1499" y="2022"/>
                </a:lnTo>
                <a:lnTo>
                  <a:pt x="3522" y="0"/>
                </a:lnTo>
                <a:close/>
                <a:moveTo>
                  <a:pt x="2585" y="0"/>
                </a:moveTo>
                <a:lnTo>
                  <a:pt x="1731" y="0"/>
                </a:lnTo>
                <a:lnTo>
                  <a:pt x="88" y="1641"/>
                </a:lnTo>
                <a:lnTo>
                  <a:pt x="77" y="1652"/>
                </a:lnTo>
                <a:lnTo>
                  <a:pt x="67" y="1664"/>
                </a:lnTo>
                <a:lnTo>
                  <a:pt x="58" y="1676"/>
                </a:lnTo>
                <a:lnTo>
                  <a:pt x="50" y="1688"/>
                </a:lnTo>
                <a:lnTo>
                  <a:pt x="42" y="1702"/>
                </a:lnTo>
                <a:lnTo>
                  <a:pt x="34" y="1715"/>
                </a:lnTo>
                <a:lnTo>
                  <a:pt x="28" y="1728"/>
                </a:lnTo>
                <a:lnTo>
                  <a:pt x="22" y="1741"/>
                </a:lnTo>
                <a:lnTo>
                  <a:pt x="17" y="1755"/>
                </a:lnTo>
                <a:lnTo>
                  <a:pt x="13" y="1769"/>
                </a:lnTo>
                <a:lnTo>
                  <a:pt x="9" y="1783"/>
                </a:lnTo>
                <a:lnTo>
                  <a:pt x="6" y="1797"/>
                </a:lnTo>
                <a:lnTo>
                  <a:pt x="3" y="1811"/>
                </a:lnTo>
                <a:lnTo>
                  <a:pt x="2" y="1826"/>
                </a:lnTo>
                <a:lnTo>
                  <a:pt x="1" y="1840"/>
                </a:lnTo>
                <a:lnTo>
                  <a:pt x="0" y="1856"/>
                </a:lnTo>
                <a:lnTo>
                  <a:pt x="1" y="1870"/>
                </a:lnTo>
                <a:lnTo>
                  <a:pt x="2" y="1884"/>
                </a:lnTo>
                <a:lnTo>
                  <a:pt x="3" y="1899"/>
                </a:lnTo>
                <a:lnTo>
                  <a:pt x="6" y="1913"/>
                </a:lnTo>
                <a:lnTo>
                  <a:pt x="9" y="1927"/>
                </a:lnTo>
                <a:lnTo>
                  <a:pt x="13" y="1941"/>
                </a:lnTo>
                <a:lnTo>
                  <a:pt x="17" y="1955"/>
                </a:lnTo>
                <a:lnTo>
                  <a:pt x="22" y="1969"/>
                </a:lnTo>
                <a:lnTo>
                  <a:pt x="28" y="1982"/>
                </a:lnTo>
                <a:lnTo>
                  <a:pt x="34" y="1995"/>
                </a:lnTo>
                <a:lnTo>
                  <a:pt x="42" y="2008"/>
                </a:lnTo>
                <a:lnTo>
                  <a:pt x="50" y="2022"/>
                </a:lnTo>
                <a:lnTo>
                  <a:pt x="58" y="2034"/>
                </a:lnTo>
                <a:lnTo>
                  <a:pt x="67" y="2046"/>
                </a:lnTo>
                <a:lnTo>
                  <a:pt x="77" y="2058"/>
                </a:lnTo>
                <a:lnTo>
                  <a:pt x="88" y="2069"/>
                </a:lnTo>
                <a:lnTo>
                  <a:pt x="99" y="2080"/>
                </a:lnTo>
                <a:lnTo>
                  <a:pt x="111" y="2090"/>
                </a:lnTo>
                <a:lnTo>
                  <a:pt x="124" y="2099"/>
                </a:lnTo>
                <a:lnTo>
                  <a:pt x="136" y="2107"/>
                </a:lnTo>
                <a:lnTo>
                  <a:pt x="149" y="2115"/>
                </a:lnTo>
                <a:lnTo>
                  <a:pt x="161" y="2122"/>
                </a:lnTo>
                <a:lnTo>
                  <a:pt x="175" y="2129"/>
                </a:lnTo>
                <a:lnTo>
                  <a:pt x="188" y="2135"/>
                </a:lnTo>
                <a:lnTo>
                  <a:pt x="202" y="2140"/>
                </a:lnTo>
                <a:lnTo>
                  <a:pt x="216" y="2144"/>
                </a:lnTo>
                <a:lnTo>
                  <a:pt x="230" y="2148"/>
                </a:lnTo>
                <a:lnTo>
                  <a:pt x="244" y="2151"/>
                </a:lnTo>
                <a:lnTo>
                  <a:pt x="258" y="2154"/>
                </a:lnTo>
                <a:lnTo>
                  <a:pt x="274" y="2155"/>
                </a:lnTo>
                <a:lnTo>
                  <a:pt x="288" y="2156"/>
                </a:lnTo>
                <a:lnTo>
                  <a:pt x="302" y="2157"/>
                </a:lnTo>
                <a:lnTo>
                  <a:pt x="317" y="2156"/>
                </a:lnTo>
                <a:lnTo>
                  <a:pt x="331" y="2155"/>
                </a:lnTo>
                <a:lnTo>
                  <a:pt x="346" y="2154"/>
                </a:lnTo>
                <a:lnTo>
                  <a:pt x="360" y="2151"/>
                </a:lnTo>
                <a:lnTo>
                  <a:pt x="374" y="2148"/>
                </a:lnTo>
                <a:lnTo>
                  <a:pt x="388" y="2144"/>
                </a:lnTo>
                <a:lnTo>
                  <a:pt x="402" y="2140"/>
                </a:lnTo>
                <a:lnTo>
                  <a:pt x="417" y="2135"/>
                </a:lnTo>
                <a:lnTo>
                  <a:pt x="430" y="2129"/>
                </a:lnTo>
                <a:lnTo>
                  <a:pt x="443" y="2122"/>
                </a:lnTo>
                <a:lnTo>
                  <a:pt x="456" y="2115"/>
                </a:lnTo>
                <a:lnTo>
                  <a:pt x="469" y="2107"/>
                </a:lnTo>
                <a:lnTo>
                  <a:pt x="481" y="2099"/>
                </a:lnTo>
                <a:lnTo>
                  <a:pt x="493" y="2090"/>
                </a:lnTo>
                <a:lnTo>
                  <a:pt x="505" y="2080"/>
                </a:lnTo>
                <a:lnTo>
                  <a:pt x="516" y="2069"/>
                </a:lnTo>
                <a:lnTo>
                  <a:pt x="2585" y="0"/>
                </a:lnTo>
                <a:close/>
                <a:moveTo>
                  <a:pt x="1650" y="0"/>
                </a:moveTo>
                <a:lnTo>
                  <a:pt x="794" y="0"/>
                </a:lnTo>
                <a:lnTo>
                  <a:pt x="154" y="640"/>
                </a:lnTo>
                <a:lnTo>
                  <a:pt x="144" y="651"/>
                </a:lnTo>
                <a:lnTo>
                  <a:pt x="134" y="663"/>
                </a:lnTo>
                <a:lnTo>
                  <a:pt x="125" y="675"/>
                </a:lnTo>
                <a:lnTo>
                  <a:pt x="115" y="687"/>
                </a:lnTo>
                <a:lnTo>
                  <a:pt x="107" y="700"/>
                </a:lnTo>
                <a:lnTo>
                  <a:pt x="100" y="712"/>
                </a:lnTo>
                <a:lnTo>
                  <a:pt x="94" y="727"/>
                </a:lnTo>
                <a:lnTo>
                  <a:pt x="88" y="740"/>
                </a:lnTo>
                <a:lnTo>
                  <a:pt x="83" y="754"/>
                </a:lnTo>
                <a:lnTo>
                  <a:pt x="78" y="768"/>
                </a:lnTo>
                <a:lnTo>
                  <a:pt x="74" y="782"/>
                </a:lnTo>
                <a:lnTo>
                  <a:pt x="71" y="796"/>
                </a:lnTo>
                <a:lnTo>
                  <a:pt x="69" y="810"/>
                </a:lnTo>
                <a:lnTo>
                  <a:pt x="67" y="825"/>
                </a:lnTo>
                <a:lnTo>
                  <a:pt x="66" y="839"/>
                </a:lnTo>
                <a:lnTo>
                  <a:pt x="66" y="853"/>
                </a:lnTo>
                <a:lnTo>
                  <a:pt x="66" y="868"/>
                </a:lnTo>
                <a:lnTo>
                  <a:pt x="67" y="883"/>
                </a:lnTo>
                <a:lnTo>
                  <a:pt x="69" y="898"/>
                </a:lnTo>
                <a:lnTo>
                  <a:pt x="71" y="912"/>
                </a:lnTo>
                <a:lnTo>
                  <a:pt x="74" y="926"/>
                </a:lnTo>
                <a:lnTo>
                  <a:pt x="78" y="940"/>
                </a:lnTo>
                <a:lnTo>
                  <a:pt x="83" y="954"/>
                </a:lnTo>
                <a:lnTo>
                  <a:pt x="88" y="968"/>
                </a:lnTo>
                <a:lnTo>
                  <a:pt x="94" y="981"/>
                </a:lnTo>
                <a:lnTo>
                  <a:pt x="100" y="994"/>
                </a:lnTo>
                <a:lnTo>
                  <a:pt x="107" y="1007"/>
                </a:lnTo>
                <a:lnTo>
                  <a:pt x="115" y="1020"/>
                </a:lnTo>
                <a:lnTo>
                  <a:pt x="125" y="1032"/>
                </a:lnTo>
                <a:lnTo>
                  <a:pt x="134" y="1045"/>
                </a:lnTo>
                <a:lnTo>
                  <a:pt x="144" y="1057"/>
                </a:lnTo>
                <a:lnTo>
                  <a:pt x="154" y="1068"/>
                </a:lnTo>
                <a:lnTo>
                  <a:pt x="166" y="1078"/>
                </a:lnTo>
                <a:lnTo>
                  <a:pt x="177" y="1088"/>
                </a:lnTo>
                <a:lnTo>
                  <a:pt x="189" y="1098"/>
                </a:lnTo>
                <a:lnTo>
                  <a:pt x="202" y="1106"/>
                </a:lnTo>
                <a:lnTo>
                  <a:pt x="214" y="1114"/>
                </a:lnTo>
                <a:lnTo>
                  <a:pt x="227" y="1121"/>
                </a:lnTo>
                <a:lnTo>
                  <a:pt x="240" y="1128"/>
                </a:lnTo>
                <a:lnTo>
                  <a:pt x="254" y="1134"/>
                </a:lnTo>
                <a:lnTo>
                  <a:pt x="268" y="1139"/>
                </a:lnTo>
                <a:lnTo>
                  <a:pt x="282" y="1143"/>
                </a:lnTo>
                <a:lnTo>
                  <a:pt x="296" y="1147"/>
                </a:lnTo>
                <a:lnTo>
                  <a:pt x="310" y="1150"/>
                </a:lnTo>
                <a:lnTo>
                  <a:pt x="325" y="1152"/>
                </a:lnTo>
                <a:lnTo>
                  <a:pt x="339" y="1154"/>
                </a:lnTo>
                <a:lnTo>
                  <a:pt x="354" y="1155"/>
                </a:lnTo>
                <a:lnTo>
                  <a:pt x="368" y="1155"/>
                </a:lnTo>
                <a:lnTo>
                  <a:pt x="382" y="1155"/>
                </a:lnTo>
                <a:lnTo>
                  <a:pt x="397" y="1154"/>
                </a:lnTo>
                <a:lnTo>
                  <a:pt x="412" y="1152"/>
                </a:lnTo>
                <a:lnTo>
                  <a:pt x="426" y="1150"/>
                </a:lnTo>
                <a:lnTo>
                  <a:pt x="441" y="1147"/>
                </a:lnTo>
                <a:lnTo>
                  <a:pt x="455" y="1143"/>
                </a:lnTo>
                <a:lnTo>
                  <a:pt x="468" y="1139"/>
                </a:lnTo>
                <a:lnTo>
                  <a:pt x="482" y="1134"/>
                </a:lnTo>
                <a:lnTo>
                  <a:pt x="496" y="1128"/>
                </a:lnTo>
                <a:lnTo>
                  <a:pt x="509" y="1121"/>
                </a:lnTo>
                <a:lnTo>
                  <a:pt x="522" y="1114"/>
                </a:lnTo>
                <a:lnTo>
                  <a:pt x="534" y="1106"/>
                </a:lnTo>
                <a:lnTo>
                  <a:pt x="547" y="1098"/>
                </a:lnTo>
                <a:lnTo>
                  <a:pt x="560" y="1088"/>
                </a:lnTo>
                <a:lnTo>
                  <a:pt x="571" y="1078"/>
                </a:lnTo>
                <a:lnTo>
                  <a:pt x="582" y="1068"/>
                </a:lnTo>
                <a:lnTo>
                  <a:pt x="165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74B507-86AC-2449-B6D1-1A93CA95FDA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F79F45-85DE-B949-9825-DB153F4DE558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981CBB9-A54F-F447-A3CC-2069B379A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75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7">
  <p:cSld name="37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2"/>
          <p:cNvSpPr>
            <a:spLocks noGrp="1"/>
          </p:cNvSpPr>
          <p:nvPr>
            <p:ph type="pic" idx="2"/>
          </p:nvPr>
        </p:nvSpPr>
        <p:spPr>
          <a:xfrm>
            <a:off x="9311054" y="1311513"/>
            <a:ext cx="7687902" cy="769948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46" name="Google Shape;46;p3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" name="Google Shape;47;p3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9694041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553028" y="0"/>
            <a:ext cx="16734972" cy="5379495"/>
          </a:xfrm>
          <a:custGeom>
            <a:avLst/>
            <a:gdLst>
              <a:gd name="T0" fmla="*/ 1498 w 7574"/>
              <a:gd name="T1" fmla="*/ 0 h 2433"/>
              <a:gd name="T2" fmla="*/ 2354 w 7574"/>
              <a:gd name="T3" fmla="*/ 0 h 2433"/>
              <a:gd name="T4" fmla="*/ 1520 w 7574"/>
              <a:gd name="T5" fmla="*/ 834 h 2433"/>
              <a:gd name="T6" fmla="*/ 664 w 7574"/>
              <a:gd name="T7" fmla="*/ 834 h 2433"/>
              <a:gd name="T8" fmla="*/ 1498 w 7574"/>
              <a:gd name="T9" fmla="*/ 0 h 2433"/>
              <a:gd name="T10" fmla="*/ 2434 w 7574"/>
              <a:gd name="T11" fmla="*/ 0 h 2433"/>
              <a:gd name="T12" fmla="*/ 3290 w 7574"/>
              <a:gd name="T13" fmla="*/ 0 h 2433"/>
              <a:gd name="T14" fmla="*/ 855 w 7574"/>
              <a:gd name="T15" fmla="*/ 2433 h 2433"/>
              <a:gd name="T16" fmla="*/ 0 w 7574"/>
              <a:gd name="T17" fmla="*/ 2433 h 2433"/>
              <a:gd name="T18" fmla="*/ 2434 w 7574"/>
              <a:gd name="T19" fmla="*/ 0 h 2433"/>
              <a:gd name="T20" fmla="*/ 3370 w 7574"/>
              <a:gd name="T21" fmla="*/ 0 h 2433"/>
              <a:gd name="T22" fmla="*/ 4226 w 7574"/>
              <a:gd name="T23" fmla="*/ 0 h 2433"/>
              <a:gd name="T24" fmla="*/ 2661 w 7574"/>
              <a:gd name="T25" fmla="*/ 1564 h 2433"/>
              <a:gd name="T26" fmla="*/ 1806 w 7574"/>
              <a:gd name="T27" fmla="*/ 1564 h 2433"/>
              <a:gd name="T28" fmla="*/ 3370 w 7574"/>
              <a:gd name="T29" fmla="*/ 0 h 2433"/>
              <a:gd name="T30" fmla="*/ 4306 w 7574"/>
              <a:gd name="T31" fmla="*/ 0 h 2433"/>
              <a:gd name="T32" fmla="*/ 5162 w 7574"/>
              <a:gd name="T33" fmla="*/ 0 h 2433"/>
              <a:gd name="T34" fmla="*/ 3046 w 7574"/>
              <a:gd name="T35" fmla="*/ 2115 h 2433"/>
              <a:gd name="T36" fmla="*/ 2190 w 7574"/>
              <a:gd name="T37" fmla="*/ 2115 h 2433"/>
              <a:gd name="T38" fmla="*/ 4306 w 7574"/>
              <a:gd name="T39" fmla="*/ 0 h 2433"/>
              <a:gd name="T40" fmla="*/ 5242 w 7574"/>
              <a:gd name="T41" fmla="*/ 0 h 2433"/>
              <a:gd name="T42" fmla="*/ 6098 w 7574"/>
              <a:gd name="T43" fmla="*/ 0 h 2433"/>
              <a:gd name="T44" fmla="*/ 4896 w 7574"/>
              <a:gd name="T45" fmla="*/ 1201 h 2433"/>
              <a:gd name="T46" fmla="*/ 4040 w 7574"/>
              <a:gd name="T47" fmla="*/ 1201 h 2433"/>
              <a:gd name="T48" fmla="*/ 5242 w 7574"/>
              <a:gd name="T49" fmla="*/ 0 h 2433"/>
              <a:gd name="T50" fmla="*/ 6177 w 7574"/>
              <a:gd name="T51" fmla="*/ 0 h 2433"/>
              <a:gd name="T52" fmla="*/ 7033 w 7574"/>
              <a:gd name="T53" fmla="*/ 0 h 2433"/>
              <a:gd name="T54" fmla="*/ 5123 w 7574"/>
              <a:gd name="T55" fmla="*/ 1909 h 2433"/>
              <a:gd name="T56" fmla="*/ 4267 w 7574"/>
              <a:gd name="T57" fmla="*/ 1909 h 2433"/>
              <a:gd name="T58" fmla="*/ 6177 w 7574"/>
              <a:gd name="T59" fmla="*/ 0 h 2433"/>
              <a:gd name="T60" fmla="*/ 7114 w 7574"/>
              <a:gd name="T61" fmla="*/ 0 h 2433"/>
              <a:gd name="T62" fmla="*/ 7574 w 7574"/>
              <a:gd name="T63" fmla="*/ 0 h 2433"/>
              <a:gd name="T64" fmla="*/ 7574 w 7574"/>
              <a:gd name="T65" fmla="*/ 395 h 2433"/>
              <a:gd name="T66" fmla="*/ 6453 w 7574"/>
              <a:gd name="T67" fmla="*/ 1515 h 2433"/>
              <a:gd name="T68" fmla="*/ 5597 w 7574"/>
              <a:gd name="T69" fmla="*/ 1515 h 2433"/>
              <a:gd name="T70" fmla="*/ 7114 w 7574"/>
              <a:gd name="T71" fmla="*/ 0 h 2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574" h="2433">
                <a:moveTo>
                  <a:pt x="1498" y="0"/>
                </a:moveTo>
                <a:lnTo>
                  <a:pt x="2354" y="0"/>
                </a:lnTo>
                <a:lnTo>
                  <a:pt x="1520" y="834"/>
                </a:lnTo>
                <a:lnTo>
                  <a:pt x="664" y="834"/>
                </a:lnTo>
                <a:lnTo>
                  <a:pt x="1498" y="0"/>
                </a:lnTo>
                <a:close/>
                <a:moveTo>
                  <a:pt x="2434" y="0"/>
                </a:moveTo>
                <a:lnTo>
                  <a:pt x="3290" y="0"/>
                </a:lnTo>
                <a:lnTo>
                  <a:pt x="855" y="2433"/>
                </a:lnTo>
                <a:lnTo>
                  <a:pt x="0" y="2433"/>
                </a:lnTo>
                <a:lnTo>
                  <a:pt x="2434" y="0"/>
                </a:lnTo>
                <a:close/>
                <a:moveTo>
                  <a:pt x="3370" y="0"/>
                </a:moveTo>
                <a:lnTo>
                  <a:pt x="4226" y="0"/>
                </a:lnTo>
                <a:lnTo>
                  <a:pt x="2661" y="1564"/>
                </a:lnTo>
                <a:lnTo>
                  <a:pt x="1806" y="1564"/>
                </a:lnTo>
                <a:lnTo>
                  <a:pt x="3370" y="0"/>
                </a:lnTo>
                <a:close/>
                <a:moveTo>
                  <a:pt x="4306" y="0"/>
                </a:moveTo>
                <a:lnTo>
                  <a:pt x="5162" y="0"/>
                </a:lnTo>
                <a:lnTo>
                  <a:pt x="3046" y="2115"/>
                </a:lnTo>
                <a:lnTo>
                  <a:pt x="2190" y="2115"/>
                </a:lnTo>
                <a:lnTo>
                  <a:pt x="4306" y="0"/>
                </a:lnTo>
                <a:close/>
                <a:moveTo>
                  <a:pt x="5242" y="0"/>
                </a:moveTo>
                <a:lnTo>
                  <a:pt x="6098" y="0"/>
                </a:lnTo>
                <a:lnTo>
                  <a:pt x="4896" y="1201"/>
                </a:lnTo>
                <a:lnTo>
                  <a:pt x="4040" y="1201"/>
                </a:lnTo>
                <a:lnTo>
                  <a:pt x="5242" y="0"/>
                </a:lnTo>
                <a:close/>
                <a:moveTo>
                  <a:pt x="6177" y="0"/>
                </a:moveTo>
                <a:lnTo>
                  <a:pt x="7033" y="0"/>
                </a:lnTo>
                <a:lnTo>
                  <a:pt x="5123" y="1909"/>
                </a:lnTo>
                <a:lnTo>
                  <a:pt x="4267" y="1909"/>
                </a:lnTo>
                <a:lnTo>
                  <a:pt x="6177" y="0"/>
                </a:lnTo>
                <a:close/>
                <a:moveTo>
                  <a:pt x="7114" y="0"/>
                </a:moveTo>
                <a:lnTo>
                  <a:pt x="7574" y="0"/>
                </a:lnTo>
                <a:lnTo>
                  <a:pt x="7574" y="395"/>
                </a:lnTo>
                <a:lnTo>
                  <a:pt x="6453" y="1515"/>
                </a:lnTo>
                <a:lnTo>
                  <a:pt x="5597" y="1515"/>
                </a:lnTo>
                <a:lnTo>
                  <a:pt x="7114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08DFC-52BD-9F47-A5DC-38DC2D4C9AD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24B3656-C6B1-1548-9E0B-A58277B2036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19894A57-3362-D845-9FF5-F2BF986B38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307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6012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18076C-60FD-2C4E-BDB4-DB8EB5CB5E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833C6-1312-2040-BCA6-DD8083B17E9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8742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9EB295-2A0F-3941-99C9-510F081C66F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7794D3-DD4B-D14A-ADCC-B01C97479240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F4A7357-0AC7-3B4C-9CBF-0892F639DE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3094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6511E6-E95E-054F-8A9F-48D0C3E4F56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C1C82D-8973-9644-AF17-B4738DA8724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33694B4-A4D0-8B4E-8BFF-C4E1792BAC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3814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D5C075-AD06-2646-98DA-28A6E01A1E31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BC4DAB1-732E-7643-B75F-30F62B6E192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80F20D-281D-BF4F-B5EC-F1AEBD0771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7561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9A9054-01E6-4A43-AEF1-FF58D136652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AB939A-8E24-2C48-BFD0-705C1C3727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46B66127-393D-1942-8DAA-86F31367DE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537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0EF4E2-6FF3-AE41-A78D-F219CB2F2E5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BFF370-1B4B-AC4B-9E23-E0F35363C9E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78F5A16D-2F07-DE49-ACA2-319BD0926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23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6BB1B-7FD3-5044-8E26-AB8C41868C0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10AC74-6651-E849-B07C-C83D55763DD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5908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8180310" y="0"/>
            <a:ext cx="10107690" cy="10288588"/>
          </a:xfrm>
          <a:custGeom>
            <a:avLst/>
            <a:gdLst>
              <a:gd name="T0" fmla="*/ 4469 w 4469"/>
              <a:gd name="T1" fmla="*/ 4552 h 4552"/>
              <a:gd name="T2" fmla="*/ 3879 w 4469"/>
              <a:gd name="T3" fmla="*/ 4552 h 4552"/>
              <a:gd name="T4" fmla="*/ 1610 w 4469"/>
              <a:gd name="T5" fmla="*/ 2276 h 4552"/>
              <a:gd name="T6" fmla="*/ 3879 w 4469"/>
              <a:gd name="T7" fmla="*/ 0 h 4552"/>
              <a:gd name="T8" fmla="*/ 4469 w 4469"/>
              <a:gd name="T9" fmla="*/ 0 h 4552"/>
              <a:gd name="T10" fmla="*/ 4469 w 4469"/>
              <a:gd name="T11" fmla="*/ 4552 h 4552"/>
              <a:gd name="T12" fmla="*/ 3799 w 4469"/>
              <a:gd name="T13" fmla="*/ 4552 h 4552"/>
              <a:gd name="T14" fmla="*/ 2269 w 4469"/>
              <a:gd name="T15" fmla="*/ 4552 h 4552"/>
              <a:gd name="T16" fmla="*/ 806 w 4469"/>
              <a:gd name="T17" fmla="*/ 3084 h 4552"/>
              <a:gd name="T18" fmla="*/ 1571 w 4469"/>
              <a:gd name="T19" fmla="*/ 2316 h 4552"/>
              <a:gd name="T20" fmla="*/ 3799 w 4469"/>
              <a:gd name="T21" fmla="*/ 4552 h 4552"/>
              <a:gd name="T22" fmla="*/ 2269 w 4469"/>
              <a:gd name="T23" fmla="*/ 0 h 4552"/>
              <a:gd name="T24" fmla="*/ 3799 w 4469"/>
              <a:gd name="T25" fmla="*/ 0 h 4552"/>
              <a:gd name="T26" fmla="*/ 1571 w 4469"/>
              <a:gd name="T27" fmla="*/ 2236 h 4552"/>
              <a:gd name="T28" fmla="*/ 806 w 4469"/>
              <a:gd name="T29" fmla="*/ 1468 h 4552"/>
              <a:gd name="T30" fmla="*/ 2269 w 4469"/>
              <a:gd name="T31" fmla="*/ 0 h 4552"/>
              <a:gd name="T32" fmla="*/ 0 w 4469"/>
              <a:gd name="T33" fmla="*/ 2276 h 4552"/>
              <a:gd name="T34" fmla="*/ 765 w 4469"/>
              <a:gd name="T35" fmla="*/ 1508 h 4552"/>
              <a:gd name="T36" fmla="*/ 1531 w 4469"/>
              <a:gd name="T37" fmla="*/ 2276 h 4552"/>
              <a:gd name="T38" fmla="*/ 765 w 4469"/>
              <a:gd name="T39" fmla="*/ 3044 h 4552"/>
              <a:gd name="T40" fmla="*/ 0 w 4469"/>
              <a:gd name="T41" fmla="*/ 2276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69" h="4552">
                <a:moveTo>
                  <a:pt x="4469" y="4552"/>
                </a:moveTo>
                <a:lnTo>
                  <a:pt x="3879" y="4552"/>
                </a:lnTo>
                <a:lnTo>
                  <a:pt x="1610" y="2276"/>
                </a:lnTo>
                <a:lnTo>
                  <a:pt x="3879" y="0"/>
                </a:lnTo>
                <a:lnTo>
                  <a:pt x="4469" y="0"/>
                </a:lnTo>
                <a:lnTo>
                  <a:pt x="4469" y="4552"/>
                </a:lnTo>
                <a:close/>
                <a:moveTo>
                  <a:pt x="3799" y="4552"/>
                </a:moveTo>
                <a:lnTo>
                  <a:pt x="2269" y="4552"/>
                </a:lnTo>
                <a:lnTo>
                  <a:pt x="806" y="3084"/>
                </a:lnTo>
                <a:lnTo>
                  <a:pt x="1571" y="2316"/>
                </a:lnTo>
                <a:lnTo>
                  <a:pt x="3799" y="4552"/>
                </a:lnTo>
                <a:close/>
                <a:moveTo>
                  <a:pt x="2269" y="0"/>
                </a:moveTo>
                <a:lnTo>
                  <a:pt x="3799" y="0"/>
                </a:lnTo>
                <a:lnTo>
                  <a:pt x="1571" y="2236"/>
                </a:lnTo>
                <a:lnTo>
                  <a:pt x="806" y="1468"/>
                </a:lnTo>
                <a:lnTo>
                  <a:pt x="2269" y="0"/>
                </a:lnTo>
                <a:close/>
                <a:moveTo>
                  <a:pt x="0" y="2276"/>
                </a:moveTo>
                <a:lnTo>
                  <a:pt x="765" y="1508"/>
                </a:lnTo>
                <a:lnTo>
                  <a:pt x="1531" y="2276"/>
                </a:lnTo>
                <a:lnTo>
                  <a:pt x="765" y="3044"/>
                </a:lnTo>
                <a:lnTo>
                  <a:pt x="0" y="227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522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7841126" y="0"/>
            <a:ext cx="10446874" cy="10288588"/>
          </a:xfrm>
          <a:custGeom>
            <a:avLst/>
            <a:gdLst>
              <a:gd name="T0" fmla="*/ 4619 w 4619"/>
              <a:gd name="T1" fmla="*/ 4552 h 4552"/>
              <a:gd name="T2" fmla="*/ 4241 w 4619"/>
              <a:gd name="T3" fmla="*/ 4552 h 4552"/>
              <a:gd name="T4" fmla="*/ 1972 w 4619"/>
              <a:gd name="T5" fmla="*/ 2276 h 4552"/>
              <a:gd name="T6" fmla="*/ 4241 w 4619"/>
              <a:gd name="T7" fmla="*/ 0 h 4552"/>
              <a:gd name="T8" fmla="*/ 4619 w 4619"/>
              <a:gd name="T9" fmla="*/ 0 h 4552"/>
              <a:gd name="T10" fmla="*/ 4619 w 4619"/>
              <a:gd name="T11" fmla="*/ 4552 h 4552"/>
              <a:gd name="T12" fmla="*/ 986 w 4619"/>
              <a:gd name="T13" fmla="*/ 3265 h 4552"/>
              <a:gd name="T14" fmla="*/ 1932 w 4619"/>
              <a:gd name="T15" fmla="*/ 2316 h 4552"/>
              <a:gd name="T16" fmla="*/ 2879 w 4619"/>
              <a:gd name="T17" fmla="*/ 3265 h 4552"/>
              <a:gd name="T18" fmla="*/ 1932 w 4619"/>
              <a:gd name="T19" fmla="*/ 4214 h 4552"/>
              <a:gd name="T20" fmla="*/ 986 w 4619"/>
              <a:gd name="T21" fmla="*/ 3265 h 4552"/>
              <a:gd name="T22" fmla="*/ 0 w 4619"/>
              <a:gd name="T23" fmla="*/ 2276 h 4552"/>
              <a:gd name="T24" fmla="*/ 946 w 4619"/>
              <a:gd name="T25" fmla="*/ 1327 h 4552"/>
              <a:gd name="T26" fmla="*/ 1893 w 4619"/>
              <a:gd name="T27" fmla="*/ 2276 h 4552"/>
              <a:gd name="T28" fmla="*/ 946 w 4619"/>
              <a:gd name="T29" fmla="*/ 3225 h 4552"/>
              <a:gd name="T30" fmla="*/ 0 w 4619"/>
              <a:gd name="T31" fmla="*/ 2276 h 4552"/>
              <a:gd name="T32" fmla="*/ 986 w 4619"/>
              <a:gd name="T33" fmla="*/ 1287 h 4552"/>
              <a:gd name="T34" fmla="*/ 1932 w 4619"/>
              <a:gd name="T35" fmla="*/ 338 h 4552"/>
              <a:gd name="T36" fmla="*/ 2879 w 4619"/>
              <a:gd name="T37" fmla="*/ 1287 h 4552"/>
              <a:gd name="T38" fmla="*/ 1932 w 4619"/>
              <a:gd name="T39" fmla="*/ 2236 h 4552"/>
              <a:gd name="T40" fmla="*/ 986 w 4619"/>
              <a:gd name="T41" fmla="*/ 1287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9" h="4552">
                <a:moveTo>
                  <a:pt x="4619" y="4552"/>
                </a:moveTo>
                <a:lnTo>
                  <a:pt x="4241" y="4552"/>
                </a:lnTo>
                <a:lnTo>
                  <a:pt x="1972" y="2276"/>
                </a:lnTo>
                <a:lnTo>
                  <a:pt x="4241" y="0"/>
                </a:lnTo>
                <a:lnTo>
                  <a:pt x="4619" y="0"/>
                </a:lnTo>
                <a:lnTo>
                  <a:pt x="4619" y="4552"/>
                </a:lnTo>
                <a:close/>
                <a:moveTo>
                  <a:pt x="986" y="3265"/>
                </a:moveTo>
                <a:lnTo>
                  <a:pt x="1932" y="2316"/>
                </a:lnTo>
                <a:lnTo>
                  <a:pt x="2879" y="3265"/>
                </a:lnTo>
                <a:lnTo>
                  <a:pt x="1932" y="4214"/>
                </a:lnTo>
                <a:lnTo>
                  <a:pt x="986" y="3265"/>
                </a:lnTo>
                <a:close/>
                <a:moveTo>
                  <a:pt x="0" y="2276"/>
                </a:moveTo>
                <a:lnTo>
                  <a:pt x="946" y="1327"/>
                </a:lnTo>
                <a:lnTo>
                  <a:pt x="1893" y="2276"/>
                </a:lnTo>
                <a:lnTo>
                  <a:pt x="946" y="3225"/>
                </a:lnTo>
                <a:lnTo>
                  <a:pt x="0" y="2276"/>
                </a:lnTo>
                <a:close/>
                <a:moveTo>
                  <a:pt x="986" y="1287"/>
                </a:moveTo>
                <a:lnTo>
                  <a:pt x="1932" y="338"/>
                </a:lnTo>
                <a:lnTo>
                  <a:pt x="2879" y="1287"/>
                </a:lnTo>
                <a:lnTo>
                  <a:pt x="1932" y="2236"/>
                </a:lnTo>
                <a:lnTo>
                  <a:pt x="986" y="128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D8D9502D-82B4-9142-8BC1-1F68C1904A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62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bg>
      <p:bgPr>
        <a:solidFill>
          <a:srgbClr val="011E4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3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86347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4831526" cy="10288588"/>
          </a:xfrm>
          <a:custGeom>
            <a:avLst/>
            <a:gdLst>
              <a:gd name="T0" fmla="*/ 0 w 3711"/>
              <a:gd name="T1" fmla="*/ 0 h 3236"/>
              <a:gd name="T2" fmla="*/ 319 w 3711"/>
              <a:gd name="T3" fmla="*/ 557 h 3236"/>
              <a:gd name="T4" fmla="*/ 640 w 3711"/>
              <a:gd name="T5" fmla="*/ 0 h 3236"/>
              <a:gd name="T6" fmla="*/ 0 w 3711"/>
              <a:gd name="T7" fmla="*/ 0 h 3236"/>
              <a:gd name="T8" fmla="*/ 349 w 3711"/>
              <a:gd name="T9" fmla="*/ 608 h 3236"/>
              <a:gd name="T10" fmla="*/ 625 w 3711"/>
              <a:gd name="T11" fmla="*/ 1089 h 3236"/>
              <a:gd name="T12" fmla="*/ 1252 w 3711"/>
              <a:gd name="T13" fmla="*/ 0 h 3236"/>
              <a:gd name="T14" fmla="*/ 699 w 3711"/>
              <a:gd name="T15" fmla="*/ 0 h 3236"/>
              <a:gd name="T16" fmla="*/ 349 w 3711"/>
              <a:gd name="T17" fmla="*/ 608 h 3236"/>
              <a:gd name="T18" fmla="*/ 654 w 3711"/>
              <a:gd name="T19" fmla="*/ 1140 h 3236"/>
              <a:gd name="T20" fmla="*/ 930 w 3711"/>
              <a:gd name="T21" fmla="*/ 1621 h 3236"/>
              <a:gd name="T22" fmla="*/ 1863 w 3711"/>
              <a:gd name="T23" fmla="*/ 0 h 3236"/>
              <a:gd name="T24" fmla="*/ 1310 w 3711"/>
              <a:gd name="T25" fmla="*/ 0 h 3236"/>
              <a:gd name="T26" fmla="*/ 654 w 3711"/>
              <a:gd name="T27" fmla="*/ 1140 h 3236"/>
              <a:gd name="T28" fmla="*/ 959 w 3711"/>
              <a:gd name="T29" fmla="*/ 1672 h 3236"/>
              <a:gd name="T30" fmla="*/ 1235 w 3711"/>
              <a:gd name="T31" fmla="*/ 2153 h 3236"/>
              <a:gd name="T32" fmla="*/ 2475 w 3711"/>
              <a:gd name="T33" fmla="*/ 0 h 3236"/>
              <a:gd name="T34" fmla="*/ 1921 w 3711"/>
              <a:gd name="T35" fmla="*/ 0 h 3236"/>
              <a:gd name="T36" fmla="*/ 959 w 3711"/>
              <a:gd name="T37" fmla="*/ 1672 h 3236"/>
              <a:gd name="T38" fmla="*/ 1265 w 3711"/>
              <a:gd name="T39" fmla="*/ 2204 h 3236"/>
              <a:gd name="T40" fmla="*/ 1541 w 3711"/>
              <a:gd name="T41" fmla="*/ 2685 h 3236"/>
              <a:gd name="T42" fmla="*/ 3086 w 3711"/>
              <a:gd name="T43" fmla="*/ 0 h 3236"/>
              <a:gd name="T44" fmla="*/ 2533 w 3711"/>
              <a:gd name="T45" fmla="*/ 0 h 3236"/>
              <a:gd name="T46" fmla="*/ 1265 w 3711"/>
              <a:gd name="T47" fmla="*/ 2204 h 3236"/>
              <a:gd name="T48" fmla="*/ 1569 w 3711"/>
              <a:gd name="T49" fmla="*/ 2736 h 3236"/>
              <a:gd name="T50" fmla="*/ 1856 w 3711"/>
              <a:gd name="T51" fmla="*/ 3236 h 3236"/>
              <a:gd name="T52" fmla="*/ 3711 w 3711"/>
              <a:gd name="T53" fmla="*/ 0 h 3236"/>
              <a:gd name="T54" fmla="*/ 3144 w 3711"/>
              <a:gd name="T55" fmla="*/ 0 h 3236"/>
              <a:gd name="T56" fmla="*/ 1569 w 3711"/>
              <a:gd name="T57" fmla="*/ 27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711" h="3236">
                <a:moveTo>
                  <a:pt x="0" y="0"/>
                </a:moveTo>
                <a:lnTo>
                  <a:pt x="319" y="557"/>
                </a:lnTo>
                <a:lnTo>
                  <a:pt x="640" y="0"/>
                </a:lnTo>
                <a:lnTo>
                  <a:pt x="0" y="0"/>
                </a:lnTo>
                <a:close/>
                <a:moveTo>
                  <a:pt x="349" y="608"/>
                </a:moveTo>
                <a:lnTo>
                  <a:pt x="625" y="1089"/>
                </a:lnTo>
                <a:lnTo>
                  <a:pt x="1252" y="0"/>
                </a:lnTo>
                <a:lnTo>
                  <a:pt x="699" y="0"/>
                </a:lnTo>
                <a:lnTo>
                  <a:pt x="349" y="608"/>
                </a:lnTo>
                <a:close/>
                <a:moveTo>
                  <a:pt x="654" y="1140"/>
                </a:moveTo>
                <a:lnTo>
                  <a:pt x="930" y="1621"/>
                </a:lnTo>
                <a:lnTo>
                  <a:pt x="1863" y="0"/>
                </a:lnTo>
                <a:lnTo>
                  <a:pt x="1310" y="0"/>
                </a:lnTo>
                <a:lnTo>
                  <a:pt x="654" y="1140"/>
                </a:lnTo>
                <a:close/>
                <a:moveTo>
                  <a:pt x="959" y="1672"/>
                </a:moveTo>
                <a:lnTo>
                  <a:pt x="1235" y="2153"/>
                </a:lnTo>
                <a:lnTo>
                  <a:pt x="2475" y="0"/>
                </a:lnTo>
                <a:lnTo>
                  <a:pt x="1921" y="0"/>
                </a:lnTo>
                <a:lnTo>
                  <a:pt x="959" y="1672"/>
                </a:lnTo>
                <a:close/>
                <a:moveTo>
                  <a:pt x="1265" y="2204"/>
                </a:moveTo>
                <a:lnTo>
                  <a:pt x="1541" y="2685"/>
                </a:lnTo>
                <a:lnTo>
                  <a:pt x="3086" y="0"/>
                </a:lnTo>
                <a:lnTo>
                  <a:pt x="2533" y="0"/>
                </a:lnTo>
                <a:lnTo>
                  <a:pt x="1265" y="2204"/>
                </a:lnTo>
                <a:close/>
                <a:moveTo>
                  <a:pt x="1569" y="2736"/>
                </a:moveTo>
                <a:lnTo>
                  <a:pt x="1856" y="3236"/>
                </a:lnTo>
                <a:lnTo>
                  <a:pt x="3711" y="0"/>
                </a:lnTo>
                <a:lnTo>
                  <a:pt x="3144" y="0"/>
                </a:lnTo>
                <a:lnTo>
                  <a:pt x="1569" y="273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15A93F-8D3D-0E48-AA97-AD1B6C72E9F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A29F2E-FFA5-D642-A7B1-649FAF358CD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60EF8A0-D67E-7B46-B510-8643BBC019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6255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-1" y="0"/>
            <a:ext cx="11799269" cy="10288588"/>
          </a:xfrm>
          <a:custGeom>
            <a:avLst/>
            <a:gdLst>
              <a:gd name="connsiteX0" fmla="*/ 2182082 w 8389157"/>
              <a:gd name="connsiteY0" fmla="*/ 3719723 h 7315076"/>
              <a:gd name="connsiteX1" fmla="*/ 6229680 w 8389157"/>
              <a:gd name="connsiteY1" fmla="*/ 3719723 h 7315076"/>
              <a:gd name="connsiteX2" fmla="*/ 4205881 w 8389157"/>
              <a:gd name="connsiteY2" fmla="*/ 7315076 h 7315076"/>
              <a:gd name="connsiteX3" fmla="*/ 4194578 w 8389157"/>
              <a:gd name="connsiteY3" fmla="*/ 0 h 7315076"/>
              <a:gd name="connsiteX4" fmla="*/ 6218377 w 8389157"/>
              <a:gd name="connsiteY4" fmla="*/ 3595353 h 7315076"/>
              <a:gd name="connsiteX5" fmla="*/ 2170779 w 8389157"/>
              <a:gd name="connsiteY5" fmla="*/ 3595353 h 7315076"/>
              <a:gd name="connsiteX6" fmla="*/ 0 w 8389157"/>
              <a:gd name="connsiteY6" fmla="*/ 0 h 7315076"/>
              <a:gd name="connsiteX7" fmla="*/ 4058908 w 8389157"/>
              <a:gd name="connsiteY7" fmla="*/ 0 h 7315076"/>
              <a:gd name="connsiteX8" fmla="*/ 2028321 w 8389157"/>
              <a:gd name="connsiteY8" fmla="*/ 3595353 h 7315076"/>
              <a:gd name="connsiteX9" fmla="*/ 4330249 w 8389157"/>
              <a:gd name="connsiteY9" fmla="*/ 0 h 7315076"/>
              <a:gd name="connsiteX10" fmla="*/ 8389157 w 8389157"/>
              <a:gd name="connsiteY10" fmla="*/ 0 h 7315076"/>
              <a:gd name="connsiteX11" fmla="*/ 6358570 w 8389157"/>
              <a:gd name="connsiteY11" fmla="*/ 3595353 h 731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89157" h="7315076">
                <a:moveTo>
                  <a:pt x="2182082" y="3719723"/>
                </a:moveTo>
                <a:lnTo>
                  <a:pt x="6229680" y="3719723"/>
                </a:lnTo>
                <a:lnTo>
                  <a:pt x="4205881" y="7315076"/>
                </a:lnTo>
                <a:close/>
                <a:moveTo>
                  <a:pt x="4194578" y="0"/>
                </a:moveTo>
                <a:lnTo>
                  <a:pt x="6218377" y="3595353"/>
                </a:lnTo>
                <a:lnTo>
                  <a:pt x="2170779" y="3595353"/>
                </a:lnTo>
                <a:close/>
                <a:moveTo>
                  <a:pt x="0" y="0"/>
                </a:moveTo>
                <a:lnTo>
                  <a:pt x="4058908" y="0"/>
                </a:lnTo>
                <a:lnTo>
                  <a:pt x="2028321" y="3595353"/>
                </a:lnTo>
                <a:close/>
                <a:moveTo>
                  <a:pt x="4330249" y="0"/>
                </a:moveTo>
                <a:lnTo>
                  <a:pt x="8389157" y="0"/>
                </a:lnTo>
                <a:lnTo>
                  <a:pt x="6358570" y="359535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AF47E-68AB-774B-A4BE-863237BD685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096130-A7E0-2644-98A2-D409BE440FF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2BA02F9-D905-CA49-974B-30D9929937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71659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0460736" y="2301970"/>
            <a:ext cx="7827263" cy="7986618"/>
          </a:xfrm>
          <a:custGeom>
            <a:avLst/>
            <a:gdLst>
              <a:gd name="T0" fmla="*/ 2840 w 4177"/>
              <a:gd name="T1" fmla="*/ 704 h 4262"/>
              <a:gd name="T2" fmla="*/ 2804 w 4177"/>
              <a:gd name="T3" fmla="*/ 586 h 4262"/>
              <a:gd name="T4" fmla="*/ 2798 w 4177"/>
              <a:gd name="T5" fmla="*/ 465 h 4262"/>
              <a:gd name="T6" fmla="*/ 2820 w 4177"/>
              <a:gd name="T7" fmla="*/ 348 h 4262"/>
              <a:gd name="T8" fmla="*/ 2870 w 4177"/>
              <a:gd name="T9" fmla="*/ 237 h 4262"/>
              <a:gd name="T10" fmla="*/ 2946 w 4177"/>
              <a:gd name="T11" fmla="*/ 142 h 4262"/>
              <a:gd name="T12" fmla="*/ 3045 w 4177"/>
              <a:gd name="T13" fmla="*/ 67 h 4262"/>
              <a:gd name="T14" fmla="*/ 3160 w 4177"/>
              <a:gd name="T15" fmla="*/ 18 h 4262"/>
              <a:gd name="T16" fmla="*/ 3280 w 4177"/>
              <a:gd name="T17" fmla="*/ 0 h 4262"/>
              <a:gd name="T18" fmla="*/ 3400 w 4177"/>
              <a:gd name="T19" fmla="*/ 11 h 4262"/>
              <a:gd name="T20" fmla="*/ 3513 w 4177"/>
              <a:gd name="T21" fmla="*/ 51 h 4262"/>
              <a:gd name="T22" fmla="*/ 3613 w 4177"/>
              <a:gd name="T23" fmla="*/ 116 h 4262"/>
              <a:gd name="T24" fmla="*/ 3698 w 4177"/>
              <a:gd name="T25" fmla="*/ 207 h 4262"/>
              <a:gd name="T26" fmla="*/ 4177 w 4177"/>
              <a:gd name="T27" fmla="*/ 4262 h 4262"/>
              <a:gd name="T28" fmla="*/ 2441 w 4177"/>
              <a:gd name="T29" fmla="*/ 2118 h 4262"/>
              <a:gd name="T30" fmla="*/ 2411 w 4177"/>
              <a:gd name="T31" fmla="*/ 1999 h 4262"/>
              <a:gd name="T32" fmla="*/ 2411 w 4177"/>
              <a:gd name="T33" fmla="*/ 1878 h 4262"/>
              <a:gd name="T34" fmla="*/ 2439 w 4177"/>
              <a:gd name="T35" fmla="*/ 1761 h 4262"/>
              <a:gd name="T36" fmla="*/ 2495 w 4177"/>
              <a:gd name="T37" fmla="*/ 1654 h 4262"/>
              <a:gd name="T38" fmla="*/ 2574 w 4177"/>
              <a:gd name="T39" fmla="*/ 1562 h 4262"/>
              <a:gd name="T40" fmla="*/ 2679 w 4177"/>
              <a:gd name="T41" fmla="*/ 1491 h 4262"/>
              <a:gd name="T42" fmla="*/ 2796 w 4177"/>
              <a:gd name="T43" fmla="*/ 1449 h 4262"/>
              <a:gd name="T44" fmla="*/ 2916 w 4177"/>
              <a:gd name="T45" fmla="*/ 1437 h 4262"/>
              <a:gd name="T46" fmla="*/ 3034 w 4177"/>
              <a:gd name="T47" fmla="*/ 1454 h 4262"/>
              <a:gd name="T48" fmla="*/ 3145 w 4177"/>
              <a:gd name="T49" fmla="*/ 1498 h 4262"/>
              <a:gd name="T50" fmla="*/ 3243 w 4177"/>
              <a:gd name="T51" fmla="*/ 1569 h 4262"/>
              <a:gd name="T52" fmla="*/ 3323 w 4177"/>
              <a:gd name="T53" fmla="*/ 1664 h 4262"/>
              <a:gd name="T54" fmla="*/ 641 w 4177"/>
              <a:gd name="T55" fmla="*/ 1114 h 4262"/>
              <a:gd name="T56" fmla="*/ 593 w 4177"/>
              <a:gd name="T57" fmla="*/ 997 h 4262"/>
              <a:gd name="T58" fmla="*/ 575 w 4177"/>
              <a:gd name="T59" fmla="*/ 877 h 4262"/>
              <a:gd name="T60" fmla="*/ 586 w 4177"/>
              <a:gd name="T61" fmla="*/ 758 h 4262"/>
              <a:gd name="T62" fmla="*/ 625 w 4177"/>
              <a:gd name="T63" fmla="*/ 644 h 4262"/>
              <a:gd name="T64" fmla="*/ 690 w 4177"/>
              <a:gd name="T65" fmla="*/ 543 h 4262"/>
              <a:gd name="T66" fmla="*/ 781 w 4177"/>
              <a:gd name="T67" fmla="*/ 458 h 4262"/>
              <a:gd name="T68" fmla="*/ 892 w 4177"/>
              <a:gd name="T69" fmla="*/ 397 h 4262"/>
              <a:gd name="T70" fmla="*/ 1011 w 4177"/>
              <a:gd name="T71" fmla="*/ 368 h 4262"/>
              <a:gd name="T72" fmla="*/ 1130 w 4177"/>
              <a:gd name="T73" fmla="*/ 368 h 4262"/>
              <a:gd name="T74" fmla="*/ 1246 w 4177"/>
              <a:gd name="T75" fmla="*/ 396 h 4262"/>
              <a:gd name="T76" fmla="*/ 1353 w 4177"/>
              <a:gd name="T77" fmla="*/ 451 h 4262"/>
              <a:gd name="T78" fmla="*/ 1445 w 4177"/>
              <a:gd name="T79" fmla="*/ 532 h 4262"/>
              <a:gd name="T80" fmla="*/ 3602 w 4177"/>
              <a:gd name="T81" fmla="*/ 4262 h 4262"/>
              <a:gd name="T82" fmla="*/ 42 w 4177"/>
              <a:gd name="T83" fmla="*/ 2181 h 4262"/>
              <a:gd name="T84" fmla="*/ 7 w 4177"/>
              <a:gd name="T85" fmla="*/ 2062 h 4262"/>
              <a:gd name="T86" fmla="*/ 1 w 4177"/>
              <a:gd name="T87" fmla="*/ 1941 h 4262"/>
              <a:gd name="T88" fmla="*/ 23 w 4177"/>
              <a:gd name="T89" fmla="*/ 1824 h 4262"/>
              <a:gd name="T90" fmla="*/ 73 w 4177"/>
              <a:gd name="T91" fmla="*/ 1715 h 4262"/>
              <a:gd name="T92" fmla="*/ 148 w 4177"/>
              <a:gd name="T93" fmla="*/ 1619 h 4262"/>
              <a:gd name="T94" fmla="*/ 247 w 4177"/>
              <a:gd name="T95" fmla="*/ 1543 h 4262"/>
              <a:gd name="T96" fmla="*/ 363 w 4177"/>
              <a:gd name="T97" fmla="*/ 1494 h 4262"/>
              <a:gd name="T98" fmla="*/ 483 w 4177"/>
              <a:gd name="T99" fmla="*/ 1476 h 4262"/>
              <a:gd name="T100" fmla="*/ 602 w 4177"/>
              <a:gd name="T101" fmla="*/ 1488 h 4262"/>
              <a:gd name="T102" fmla="*/ 716 w 4177"/>
              <a:gd name="T103" fmla="*/ 1527 h 4262"/>
              <a:gd name="T104" fmla="*/ 816 w 4177"/>
              <a:gd name="T105" fmla="*/ 1592 h 4262"/>
              <a:gd name="T106" fmla="*/ 901 w 4177"/>
              <a:gd name="T107" fmla="*/ 1683 h 4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77" h="4262">
                <a:moveTo>
                  <a:pt x="4177" y="1036"/>
                </a:moveTo>
                <a:lnTo>
                  <a:pt x="4177" y="3034"/>
                </a:lnTo>
                <a:lnTo>
                  <a:pt x="2863" y="749"/>
                </a:lnTo>
                <a:lnTo>
                  <a:pt x="2850" y="727"/>
                </a:lnTo>
                <a:lnTo>
                  <a:pt x="2840" y="704"/>
                </a:lnTo>
                <a:lnTo>
                  <a:pt x="2830" y="681"/>
                </a:lnTo>
                <a:lnTo>
                  <a:pt x="2822" y="657"/>
                </a:lnTo>
                <a:lnTo>
                  <a:pt x="2814" y="634"/>
                </a:lnTo>
                <a:lnTo>
                  <a:pt x="2808" y="609"/>
                </a:lnTo>
                <a:lnTo>
                  <a:pt x="2804" y="586"/>
                </a:lnTo>
                <a:lnTo>
                  <a:pt x="2800" y="562"/>
                </a:lnTo>
                <a:lnTo>
                  <a:pt x="2798" y="538"/>
                </a:lnTo>
                <a:lnTo>
                  <a:pt x="2797" y="513"/>
                </a:lnTo>
                <a:lnTo>
                  <a:pt x="2797" y="489"/>
                </a:lnTo>
                <a:lnTo>
                  <a:pt x="2798" y="465"/>
                </a:lnTo>
                <a:lnTo>
                  <a:pt x="2800" y="441"/>
                </a:lnTo>
                <a:lnTo>
                  <a:pt x="2804" y="417"/>
                </a:lnTo>
                <a:lnTo>
                  <a:pt x="2808" y="393"/>
                </a:lnTo>
                <a:lnTo>
                  <a:pt x="2814" y="370"/>
                </a:lnTo>
                <a:lnTo>
                  <a:pt x="2820" y="348"/>
                </a:lnTo>
                <a:lnTo>
                  <a:pt x="2828" y="324"/>
                </a:lnTo>
                <a:lnTo>
                  <a:pt x="2837" y="302"/>
                </a:lnTo>
                <a:lnTo>
                  <a:pt x="2847" y="280"/>
                </a:lnTo>
                <a:lnTo>
                  <a:pt x="2858" y="259"/>
                </a:lnTo>
                <a:lnTo>
                  <a:pt x="2870" y="237"/>
                </a:lnTo>
                <a:lnTo>
                  <a:pt x="2883" y="217"/>
                </a:lnTo>
                <a:lnTo>
                  <a:pt x="2897" y="198"/>
                </a:lnTo>
                <a:lnTo>
                  <a:pt x="2913" y="179"/>
                </a:lnTo>
                <a:lnTo>
                  <a:pt x="2929" y="161"/>
                </a:lnTo>
                <a:lnTo>
                  <a:pt x="2946" y="142"/>
                </a:lnTo>
                <a:lnTo>
                  <a:pt x="2964" y="125"/>
                </a:lnTo>
                <a:lnTo>
                  <a:pt x="2982" y="109"/>
                </a:lnTo>
                <a:lnTo>
                  <a:pt x="3002" y="94"/>
                </a:lnTo>
                <a:lnTo>
                  <a:pt x="3023" y="80"/>
                </a:lnTo>
                <a:lnTo>
                  <a:pt x="3045" y="67"/>
                </a:lnTo>
                <a:lnTo>
                  <a:pt x="3068" y="55"/>
                </a:lnTo>
                <a:lnTo>
                  <a:pt x="3090" y="43"/>
                </a:lnTo>
                <a:lnTo>
                  <a:pt x="3113" y="33"/>
                </a:lnTo>
                <a:lnTo>
                  <a:pt x="3137" y="25"/>
                </a:lnTo>
                <a:lnTo>
                  <a:pt x="3160" y="18"/>
                </a:lnTo>
                <a:lnTo>
                  <a:pt x="3184" y="12"/>
                </a:lnTo>
                <a:lnTo>
                  <a:pt x="3208" y="7"/>
                </a:lnTo>
                <a:lnTo>
                  <a:pt x="3232" y="4"/>
                </a:lnTo>
                <a:lnTo>
                  <a:pt x="3256" y="1"/>
                </a:lnTo>
                <a:lnTo>
                  <a:pt x="3280" y="0"/>
                </a:lnTo>
                <a:lnTo>
                  <a:pt x="3304" y="0"/>
                </a:lnTo>
                <a:lnTo>
                  <a:pt x="3328" y="1"/>
                </a:lnTo>
                <a:lnTo>
                  <a:pt x="3353" y="4"/>
                </a:lnTo>
                <a:lnTo>
                  <a:pt x="3376" y="7"/>
                </a:lnTo>
                <a:lnTo>
                  <a:pt x="3400" y="11"/>
                </a:lnTo>
                <a:lnTo>
                  <a:pt x="3423" y="17"/>
                </a:lnTo>
                <a:lnTo>
                  <a:pt x="3446" y="24"/>
                </a:lnTo>
                <a:lnTo>
                  <a:pt x="3468" y="32"/>
                </a:lnTo>
                <a:lnTo>
                  <a:pt x="3491" y="40"/>
                </a:lnTo>
                <a:lnTo>
                  <a:pt x="3513" y="51"/>
                </a:lnTo>
                <a:lnTo>
                  <a:pt x="3534" y="62"/>
                </a:lnTo>
                <a:lnTo>
                  <a:pt x="3555" y="74"/>
                </a:lnTo>
                <a:lnTo>
                  <a:pt x="3575" y="87"/>
                </a:lnTo>
                <a:lnTo>
                  <a:pt x="3594" y="101"/>
                </a:lnTo>
                <a:lnTo>
                  <a:pt x="3613" y="116"/>
                </a:lnTo>
                <a:lnTo>
                  <a:pt x="3633" y="132"/>
                </a:lnTo>
                <a:lnTo>
                  <a:pt x="3650" y="150"/>
                </a:lnTo>
                <a:lnTo>
                  <a:pt x="3667" y="168"/>
                </a:lnTo>
                <a:lnTo>
                  <a:pt x="3683" y="187"/>
                </a:lnTo>
                <a:lnTo>
                  <a:pt x="3698" y="207"/>
                </a:lnTo>
                <a:lnTo>
                  <a:pt x="3712" y="227"/>
                </a:lnTo>
                <a:lnTo>
                  <a:pt x="3725" y="250"/>
                </a:lnTo>
                <a:lnTo>
                  <a:pt x="4177" y="1036"/>
                </a:lnTo>
                <a:close/>
                <a:moveTo>
                  <a:pt x="4177" y="3148"/>
                </a:moveTo>
                <a:lnTo>
                  <a:pt x="4177" y="4262"/>
                </a:lnTo>
                <a:lnTo>
                  <a:pt x="3668" y="4262"/>
                </a:lnTo>
                <a:lnTo>
                  <a:pt x="2474" y="2187"/>
                </a:lnTo>
                <a:lnTo>
                  <a:pt x="2462" y="2163"/>
                </a:lnTo>
                <a:lnTo>
                  <a:pt x="2450" y="2141"/>
                </a:lnTo>
                <a:lnTo>
                  <a:pt x="2441" y="2118"/>
                </a:lnTo>
                <a:lnTo>
                  <a:pt x="2432" y="2095"/>
                </a:lnTo>
                <a:lnTo>
                  <a:pt x="2425" y="2070"/>
                </a:lnTo>
                <a:lnTo>
                  <a:pt x="2419" y="2047"/>
                </a:lnTo>
                <a:lnTo>
                  <a:pt x="2415" y="2023"/>
                </a:lnTo>
                <a:lnTo>
                  <a:pt x="2411" y="1999"/>
                </a:lnTo>
                <a:lnTo>
                  <a:pt x="2409" y="1974"/>
                </a:lnTo>
                <a:lnTo>
                  <a:pt x="2408" y="1950"/>
                </a:lnTo>
                <a:lnTo>
                  <a:pt x="2408" y="1926"/>
                </a:lnTo>
                <a:lnTo>
                  <a:pt x="2409" y="1902"/>
                </a:lnTo>
                <a:lnTo>
                  <a:pt x="2411" y="1878"/>
                </a:lnTo>
                <a:lnTo>
                  <a:pt x="2414" y="1854"/>
                </a:lnTo>
                <a:lnTo>
                  <a:pt x="2419" y="1831"/>
                </a:lnTo>
                <a:lnTo>
                  <a:pt x="2425" y="1808"/>
                </a:lnTo>
                <a:lnTo>
                  <a:pt x="2431" y="1784"/>
                </a:lnTo>
                <a:lnTo>
                  <a:pt x="2439" y="1761"/>
                </a:lnTo>
                <a:lnTo>
                  <a:pt x="2448" y="1739"/>
                </a:lnTo>
                <a:lnTo>
                  <a:pt x="2458" y="1718"/>
                </a:lnTo>
                <a:lnTo>
                  <a:pt x="2470" y="1696"/>
                </a:lnTo>
                <a:lnTo>
                  <a:pt x="2482" y="1675"/>
                </a:lnTo>
                <a:lnTo>
                  <a:pt x="2495" y="1654"/>
                </a:lnTo>
                <a:lnTo>
                  <a:pt x="2509" y="1635"/>
                </a:lnTo>
                <a:lnTo>
                  <a:pt x="2524" y="1616"/>
                </a:lnTo>
                <a:lnTo>
                  <a:pt x="2540" y="1597"/>
                </a:lnTo>
                <a:lnTo>
                  <a:pt x="2557" y="1579"/>
                </a:lnTo>
                <a:lnTo>
                  <a:pt x="2574" y="1562"/>
                </a:lnTo>
                <a:lnTo>
                  <a:pt x="2593" y="1547"/>
                </a:lnTo>
                <a:lnTo>
                  <a:pt x="2614" y="1531"/>
                </a:lnTo>
                <a:lnTo>
                  <a:pt x="2635" y="1517"/>
                </a:lnTo>
                <a:lnTo>
                  <a:pt x="2656" y="1504"/>
                </a:lnTo>
                <a:lnTo>
                  <a:pt x="2679" y="1491"/>
                </a:lnTo>
                <a:lnTo>
                  <a:pt x="2701" y="1480"/>
                </a:lnTo>
                <a:lnTo>
                  <a:pt x="2724" y="1471"/>
                </a:lnTo>
                <a:lnTo>
                  <a:pt x="2748" y="1462"/>
                </a:lnTo>
                <a:lnTo>
                  <a:pt x="2772" y="1455"/>
                </a:lnTo>
                <a:lnTo>
                  <a:pt x="2796" y="1449"/>
                </a:lnTo>
                <a:lnTo>
                  <a:pt x="2819" y="1444"/>
                </a:lnTo>
                <a:lnTo>
                  <a:pt x="2843" y="1441"/>
                </a:lnTo>
                <a:lnTo>
                  <a:pt x="2867" y="1439"/>
                </a:lnTo>
                <a:lnTo>
                  <a:pt x="2891" y="1437"/>
                </a:lnTo>
                <a:lnTo>
                  <a:pt x="2916" y="1437"/>
                </a:lnTo>
                <a:lnTo>
                  <a:pt x="2940" y="1438"/>
                </a:lnTo>
                <a:lnTo>
                  <a:pt x="2964" y="1441"/>
                </a:lnTo>
                <a:lnTo>
                  <a:pt x="2987" y="1444"/>
                </a:lnTo>
                <a:lnTo>
                  <a:pt x="3010" y="1449"/>
                </a:lnTo>
                <a:lnTo>
                  <a:pt x="3034" y="1454"/>
                </a:lnTo>
                <a:lnTo>
                  <a:pt x="3057" y="1461"/>
                </a:lnTo>
                <a:lnTo>
                  <a:pt x="3080" y="1469"/>
                </a:lnTo>
                <a:lnTo>
                  <a:pt x="3102" y="1478"/>
                </a:lnTo>
                <a:lnTo>
                  <a:pt x="3124" y="1487"/>
                </a:lnTo>
                <a:lnTo>
                  <a:pt x="3145" y="1498"/>
                </a:lnTo>
                <a:lnTo>
                  <a:pt x="3166" y="1511"/>
                </a:lnTo>
                <a:lnTo>
                  <a:pt x="3186" y="1524"/>
                </a:lnTo>
                <a:lnTo>
                  <a:pt x="3206" y="1538"/>
                </a:lnTo>
                <a:lnTo>
                  <a:pt x="3225" y="1553"/>
                </a:lnTo>
                <a:lnTo>
                  <a:pt x="3243" y="1569"/>
                </a:lnTo>
                <a:lnTo>
                  <a:pt x="3261" y="1586"/>
                </a:lnTo>
                <a:lnTo>
                  <a:pt x="3278" y="1605"/>
                </a:lnTo>
                <a:lnTo>
                  <a:pt x="3294" y="1624"/>
                </a:lnTo>
                <a:lnTo>
                  <a:pt x="3309" y="1644"/>
                </a:lnTo>
                <a:lnTo>
                  <a:pt x="3323" y="1664"/>
                </a:lnTo>
                <a:lnTo>
                  <a:pt x="3336" y="1686"/>
                </a:lnTo>
                <a:lnTo>
                  <a:pt x="4177" y="3148"/>
                </a:lnTo>
                <a:close/>
                <a:moveTo>
                  <a:pt x="3602" y="4262"/>
                </a:moveTo>
                <a:lnTo>
                  <a:pt x="2452" y="4262"/>
                </a:lnTo>
                <a:lnTo>
                  <a:pt x="641" y="1114"/>
                </a:lnTo>
                <a:lnTo>
                  <a:pt x="629" y="1090"/>
                </a:lnTo>
                <a:lnTo>
                  <a:pt x="618" y="1068"/>
                </a:lnTo>
                <a:lnTo>
                  <a:pt x="608" y="1045"/>
                </a:lnTo>
                <a:lnTo>
                  <a:pt x="600" y="1022"/>
                </a:lnTo>
                <a:lnTo>
                  <a:pt x="593" y="997"/>
                </a:lnTo>
                <a:lnTo>
                  <a:pt x="587" y="973"/>
                </a:lnTo>
                <a:lnTo>
                  <a:pt x="582" y="950"/>
                </a:lnTo>
                <a:lnTo>
                  <a:pt x="579" y="926"/>
                </a:lnTo>
                <a:lnTo>
                  <a:pt x="576" y="901"/>
                </a:lnTo>
                <a:lnTo>
                  <a:pt x="575" y="877"/>
                </a:lnTo>
                <a:lnTo>
                  <a:pt x="575" y="853"/>
                </a:lnTo>
                <a:lnTo>
                  <a:pt x="576" y="829"/>
                </a:lnTo>
                <a:lnTo>
                  <a:pt x="579" y="804"/>
                </a:lnTo>
                <a:lnTo>
                  <a:pt x="582" y="781"/>
                </a:lnTo>
                <a:lnTo>
                  <a:pt x="586" y="758"/>
                </a:lnTo>
                <a:lnTo>
                  <a:pt x="592" y="734"/>
                </a:lnTo>
                <a:lnTo>
                  <a:pt x="599" y="711"/>
                </a:lnTo>
                <a:lnTo>
                  <a:pt x="607" y="688"/>
                </a:lnTo>
                <a:lnTo>
                  <a:pt x="615" y="666"/>
                </a:lnTo>
                <a:lnTo>
                  <a:pt x="625" y="644"/>
                </a:lnTo>
                <a:lnTo>
                  <a:pt x="636" y="622"/>
                </a:lnTo>
                <a:lnTo>
                  <a:pt x="648" y="602"/>
                </a:lnTo>
                <a:lnTo>
                  <a:pt x="661" y="581"/>
                </a:lnTo>
                <a:lnTo>
                  <a:pt x="675" y="562"/>
                </a:lnTo>
                <a:lnTo>
                  <a:pt x="690" y="543"/>
                </a:lnTo>
                <a:lnTo>
                  <a:pt x="707" y="524"/>
                </a:lnTo>
                <a:lnTo>
                  <a:pt x="724" y="506"/>
                </a:lnTo>
                <a:lnTo>
                  <a:pt x="742" y="489"/>
                </a:lnTo>
                <a:lnTo>
                  <a:pt x="761" y="474"/>
                </a:lnTo>
                <a:lnTo>
                  <a:pt x="781" y="458"/>
                </a:lnTo>
                <a:lnTo>
                  <a:pt x="801" y="444"/>
                </a:lnTo>
                <a:lnTo>
                  <a:pt x="823" y="430"/>
                </a:lnTo>
                <a:lnTo>
                  <a:pt x="845" y="418"/>
                </a:lnTo>
                <a:lnTo>
                  <a:pt x="869" y="407"/>
                </a:lnTo>
                <a:lnTo>
                  <a:pt x="892" y="397"/>
                </a:lnTo>
                <a:lnTo>
                  <a:pt x="915" y="389"/>
                </a:lnTo>
                <a:lnTo>
                  <a:pt x="938" y="382"/>
                </a:lnTo>
                <a:lnTo>
                  <a:pt x="962" y="376"/>
                </a:lnTo>
                <a:lnTo>
                  <a:pt x="986" y="371"/>
                </a:lnTo>
                <a:lnTo>
                  <a:pt x="1011" y="368"/>
                </a:lnTo>
                <a:lnTo>
                  <a:pt x="1035" y="365"/>
                </a:lnTo>
                <a:lnTo>
                  <a:pt x="1059" y="364"/>
                </a:lnTo>
                <a:lnTo>
                  <a:pt x="1083" y="364"/>
                </a:lnTo>
                <a:lnTo>
                  <a:pt x="1106" y="365"/>
                </a:lnTo>
                <a:lnTo>
                  <a:pt x="1130" y="368"/>
                </a:lnTo>
                <a:lnTo>
                  <a:pt x="1155" y="371"/>
                </a:lnTo>
                <a:lnTo>
                  <a:pt x="1178" y="376"/>
                </a:lnTo>
                <a:lnTo>
                  <a:pt x="1201" y="381"/>
                </a:lnTo>
                <a:lnTo>
                  <a:pt x="1224" y="388"/>
                </a:lnTo>
                <a:lnTo>
                  <a:pt x="1246" y="396"/>
                </a:lnTo>
                <a:lnTo>
                  <a:pt x="1268" y="404"/>
                </a:lnTo>
                <a:lnTo>
                  <a:pt x="1291" y="414"/>
                </a:lnTo>
                <a:lnTo>
                  <a:pt x="1312" y="425"/>
                </a:lnTo>
                <a:lnTo>
                  <a:pt x="1333" y="438"/>
                </a:lnTo>
                <a:lnTo>
                  <a:pt x="1353" y="451"/>
                </a:lnTo>
                <a:lnTo>
                  <a:pt x="1373" y="465"/>
                </a:lnTo>
                <a:lnTo>
                  <a:pt x="1392" y="480"/>
                </a:lnTo>
                <a:lnTo>
                  <a:pt x="1410" y="496"/>
                </a:lnTo>
                <a:lnTo>
                  <a:pt x="1427" y="513"/>
                </a:lnTo>
                <a:lnTo>
                  <a:pt x="1445" y="532"/>
                </a:lnTo>
                <a:lnTo>
                  <a:pt x="1461" y="551"/>
                </a:lnTo>
                <a:lnTo>
                  <a:pt x="1476" y="571"/>
                </a:lnTo>
                <a:lnTo>
                  <a:pt x="1490" y="591"/>
                </a:lnTo>
                <a:lnTo>
                  <a:pt x="1504" y="613"/>
                </a:lnTo>
                <a:lnTo>
                  <a:pt x="3602" y="4262"/>
                </a:lnTo>
                <a:close/>
                <a:moveTo>
                  <a:pt x="2387" y="4262"/>
                </a:moveTo>
                <a:lnTo>
                  <a:pt x="1237" y="4262"/>
                </a:lnTo>
                <a:lnTo>
                  <a:pt x="65" y="2226"/>
                </a:lnTo>
                <a:lnTo>
                  <a:pt x="53" y="2203"/>
                </a:lnTo>
                <a:lnTo>
                  <a:pt x="42" y="2181"/>
                </a:lnTo>
                <a:lnTo>
                  <a:pt x="33" y="2157"/>
                </a:lnTo>
                <a:lnTo>
                  <a:pt x="24" y="2134"/>
                </a:lnTo>
                <a:lnTo>
                  <a:pt x="17" y="2110"/>
                </a:lnTo>
                <a:lnTo>
                  <a:pt x="11" y="2086"/>
                </a:lnTo>
                <a:lnTo>
                  <a:pt x="7" y="2062"/>
                </a:lnTo>
                <a:lnTo>
                  <a:pt x="3" y="2038"/>
                </a:lnTo>
                <a:lnTo>
                  <a:pt x="1" y="2014"/>
                </a:lnTo>
                <a:lnTo>
                  <a:pt x="0" y="1990"/>
                </a:lnTo>
                <a:lnTo>
                  <a:pt x="0" y="1965"/>
                </a:lnTo>
                <a:lnTo>
                  <a:pt x="1" y="1941"/>
                </a:lnTo>
                <a:lnTo>
                  <a:pt x="3" y="1917"/>
                </a:lnTo>
                <a:lnTo>
                  <a:pt x="6" y="1894"/>
                </a:lnTo>
                <a:lnTo>
                  <a:pt x="11" y="1870"/>
                </a:lnTo>
                <a:lnTo>
                  <a:pt x="16" y="1846"/>
                </a:lnTo>
                <a:lnTo>
                  <a:pt x="23" y="1824"/>
                </a:lnTo>
                <a:lnTo>
                  <a:pt x="31" y="1801"/>
                </a:lnTo>
                <a:lnTo>
                  <a:pt x="40" y="1778"/>
                </a:lnTo>
                <a:lnTo>
                  <a:pt x="50" y="1756"/>
                </a:lnTo>
                <a:lnTo>
                  <a:pt x="61" y="1735"/>
                </a:lnTo>
                <a:lnTo>
                  <a:pt x="73" y="1715"/>
                </a:lnTo>
                <a:lnTo>
                  <a:pt x="86" y="1693"/>
                </a:lnTo>
                <a:lnTo>
                  <a:pt x="100" y="1674"/>
                </a:lnTo>
                <a:lnTo>
                  <a:pt x="115" y="1655"/>
                </a:lnTo>
                <a:lnTo>
                  <a:pt x="132" y="1637"/>
                </a:lnTo>
                <a:lnTo>
                  <a:pt x="148" y="1619"/>
                </a:lnTo>
                <a:lnTo>
                  <a:pt x="166" y="1602"/>
                </a:lnTo>
                <a:lnTo>
                  <a:pt x="185" y="1585"/>
                </a:lnTo>
                <a:lnTo>
                  <a:pt x="205" y="1570"/>
                </a:lnTo>
                <a:lnTo>
                  <a:pt x="226" y="1556"/>
                </a:lnTo>
                <a:lnTo>
                  <a:pt x="247" y="1543"/>
                </a:lnTo>
                <a:lnTo>
                  <a:pt x="271" y="1531"/>
                </a:lnTo>
                <a:lnTo>
                  <a:pt x="293" y="1520"/>
                </a:lnTo>
                <a:lnTo>
                  <a:pt x="316" y="1510"/>
                </a:lnTo>
                <a:lnTo>
                  <a:pt x="339" y="1502"/>
                </a:lnTo>
                <a:lnTo>
                  <a:pt x="363" y="1494"/>
                </a:lnTo>
                <a:lnTo>
                  <a:pt x="387" y="1488"/>
                </a:lnTo>
                <a:lnTo>
                  <a:pt x="411" y="1483"/>
                </a:lnTo>
                <a:lnTo>
                  <a:pt x="435" y="1480"/>
                </a:lnTo>
                <a:lnTo>
                  <a:pt x="459" y="1477"/>
                </a:lnTo>
                <a:lnTo>
                  <a:pt x="483" y="1476"/>
                </a:lnTo>
                <a:lnTo>
                  <a:pt x="507" y="1476"/>
                </a:lnTo>
                <a:lnTo>
                  <a:pt x="531" y="1477"/>
                </a:lnTo>
                <a:lnTo>
                  <a:pt x="555" y="1480"/>
                </a:lnTo>
                <a:lnTo>
                  <a:pt x="579" y="1483"/>
                </a:lnTo>
                <a:lnTo>
                  <a:pt x="602" y="1488"/>
                </a:lnTo>
                <a:lnTo>
                  <a:pt x="626" y="1493"/>
                </a:lnTo>
                <a:lnTo>
                  <a:pt x="648" y="1500"/>
                </a:lnTo>
                <a:lnTo>
                  <a:pt x="671" y="1509"/>
                </a:lnTo>
                <a:lnTo>
                  <a:pt x="693" y="1517"/>
                </a:lnTo>
                <a:lnTo>
                  <a:pt x="716" y="1527"/>
                </a:lnTo>
                <a:lnTo>
                  <a:pt x="737" y="1538"/>
                </a:lnTo>
                <a:lnTo>
                  <a:pt x="757" y="1550"/>
                </a:lnTo>
                <a:lnTo>
                  <a:pt x="778" y="1563"/>
                </a:lnTo>
                <a:lnTo>
                  <a:pt x="797" y="1577"/>
                </a:lnTo>
                <a:lnTo>
                  <a:pt x="816" y="1592"/>
                </a:lnTo>
                <a:lnTo>
                  <a:pt x="834" y="1609"/>
                </a:lnTo>
                <a:lnTo>
                  <a:pt x="853" y="1626"/>
                </a:lnTo>
                <a:lnTo>
                  <a:pt x="870" y="1644"/>
                </a:lnTo>
                <a:lnTo>
                  <a:pt x="885" y="1663"/>
                </a:lnTo>
                <a:lnTo>
                  <a:pt x="901" y="1683"/>
                </a:lnTo>
                <a:lnTo>
                  <a:pt x="915" y="1704"/>
                </a:lnTo>
                <a:lnTo>
                  <a:pt x="928" y="1726"/>
                </a:lnTo>
                <a:lnTo>
                  <a:pt x="2387" y="42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E3CB47-6ABA-C64F-AF91-871F96B1610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A9BD81C-2CA0-C04F-A1A9-739E33D1D657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3857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570720" y="1700378"/>
            <a:ext cx="8717279" cy="8588210"/>
          </a:xfrm>
          <a:custGeom>
            <a:avLst/>
            <a:gdLst>
              <a:gd name="T0" fmla="*/ 1001 w 4390"/>
              <a:gd name="T1" fmla="*/ 4326 h 4326"/>
              <a:gd name="T2" fmla="*/ 1648 w 4390"/>
              <a:gd name="T3" fmla="*/ 4326 h 4326"/>
              <a:gd name="T4" fmla="*/ 485 w 4390"/>
              <a:gd name="T5" fmla="*/ 2305 h 4326"/>
              <a:gd name="T6" fmla="*/ 0 w 4390"/>
              <a:gd name="T7" fmla="*/ 2586 h 4326"/>
              <a:gd name="T8" fmla="*/ 1001 w 4390"/>
              <a:gd name="T9" fmla="*/ 4326 h 4326"/>
              <a:gd name="T10" fmla="*/ 1714 w 4390"/>
              <a:gd name="T11" fmla="*/ 4326 h 4326"/>
              <a:gd name="T12" fmla="*/ 2360 w 4390"/>
              <a:gd name="T13" fmla="*/ 4326 h 4326"/>
              <a:gd name="T14" fmla="*/ 646 w 4390"/>
              <a:gd name="T15" fmla="*/ 1346 h 4326"/>
              <a:gd name="T16" fmla="*/ 161 w 4390"/>
              <a:gd name="T17" fmla="*/ 1628 h 4326"/>
              <a:gd name="T18" fmla="*/ 1714 w 4390"/>
              <a:gd name="T19" fmla="*/ 4326 h 4326"/>
              <a:gd name="T20" fmla="*/ 2426 w 4390"/>
              <a:gd name="T21" fmla="*/ 4326 h 4326"/>
              <a:gd name="T22" fmla="*/ 3073 w 4390"/>
              <a:gd name="T23" fmla="*/ 4326 h 4326"/>
              <a:gd name="T24" fmla="*/ 1405 w 4390"/>
              <a:gd name="T25" fmla="*/ 1426 h 4326"/>
              <a:gd name="T26" fmla="*/ 919 w 4390"/>
              <a:gd name="T27" fmla="*/ 1708 h 4326"/>
              <a:gd name="T28" fmla="*/ 2426 w 4390"/>
              <a:gd name="T29" fmla="*/ 4326 h 4326"/>
              <a:gd name="T30" fmla="*/ 3138 w 4390"/>
              <a:gd name="T31" fmla="*/ 4326 h 4326"/>
              <a:gd name="T32" fmla="*/ 3785 w 4390"/>
              <a:gd name="T33" fmla="*/ 4326 h 4326"/>
              <a:gd name="T34" fmla="*/ 1391 w 4390"/>
              <a:gd name="T35" fmla="*/ 165 h 4326"/>
              <a:gd name="T36" fmla="*/ 906 w 4390"/>
              <a:gd name="T37" fmla="*/ 446 h 4326"/>
              <a:gd name="T38" fmla="*/ 3138 w 4390"/>
              <a:gd name="T39" fmla="*/ 4326 h 4326"/>
              <a:gd name="T40" fmla="*/ 3850 w 4390"/>
              <a:gd name="T41" fmla="*/ 4326 h 4326"/>
              <a:gd name="T42" fmla="*/ 4390 w 4390"/>
              <a:gd name="T43" fmla="*/ 4326 h 4326"/>
              <a:gd name="T44" fmla="*/ 4390 w 4390"/>
              <a:gd name="T45" fmla="*/ 4138 h 4326"/>
              <a:gd name="T46" fmla="*/ 2430 w 4390"/>
              <a:gd name="T47" fmla="*/ 732 h 4326"/>
              <a:gd name="T48" fmla="*/ 1944 w 4390"/>
              <a:gd name="T49" fmla="*/ 1013 h 4326"/>
              <a:gd name="T50" fmla="*/ 3850 w 4390"/>
              <a:gd name="T51" fmla="*/ 4326 h 4326"/>
              <a:gd name="T52" fmla="*/ 4390 w 4390"/>
              <a:gd name="T53" fmla="*/ 4024 h 4326"/>
              <a:gd name="T54" fmla="*/ 4390 w 4390"/>
              <a:gd name="T55" fmla="*/ 2900 h 4326"/>
              <a:gd name="T56" fmla="*/ 2722 w 4390"/>
              <a:gd name="T57" fmla="*/ 0 h 4326"/>
              <a:gd name="T58" fmla="*/ 2236 w 4390"/>
              <a:gd name="T59" fmla="*/ 281 h 4326"/>
              <a:gd name="T60" fmla="*/ 4390 w 4390"/>
              <a:gd name="T61" fmla="*/ 4024 h 4326"/>
              <a:gd name="T62" fmla="*/ 4390 w 4390"/>
              <a:gd name="T63" fmla="*/ 2786 h 4326"/>
              <a:gd name="T64" fmla="*/ 4390 w 4390"/>
              <a:gd name="T65" fmla="*/ 1661 h 4326"/>
              <a:gd name="T66" fmla="*/ 3785 w 4390"/>
              <a:gd name="T67" fmla="*/ 611 h 4326"/>
              <a:gd name="T68" fmla="*/ 3300 w 4390"/>
              <a:gd name="T69" fmla="*/ 892 h 4326"/>
              <a:gd name="T70" fmla="*/ 4390 w 4390"/>
              <a:gd name="T71" fmla="*/ 2786 h 4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90" h="4326">
                <a:moveTo>
                  <a:pt x="1001" y="4326"/>
                </a:moveTo>
                <a:lnTo>
                  <a:pt x="1648" y="4326"/>
                </a:lnTo>
                <a:lnTo>
                  <a:pt x="485" y="2305"/>
                </a:lnTo>
                <a:lnTo>
                  <a:pt x="0" y="2586"/>
                </a:lnTo>
                <a:lnTo>
                  <a:pt x="1001" y="4326"/>
                </a:lnTo>
                <a:close/>
                <a:moveTo>
                  <a:pt x="1714" y="4326"/>
                </a:moveTo>
                <a:lnTo>
                  <a:pt x="2360" y="4326"/>
                </a:lnTo>
                <a:lnTo>
                  <a:pt x="646" y="1346"/>
                </a:lnTo>
                <a:lnTo>
                  <a:pt x="161" y="1628"/>
                </a:lnTo>
                <a:lnTo>
                  <a:pt x="1714" y="4326"/>
                </a:lnTo>
                <a:close/>
                <a:moveTo>
                  <a:pt x="2426" y="4326"/>
                </a:moveTo>
                <a:lnTo>
                  <a:pt x="3073" y="4326"/>
                </a:lnTo>
                <a:lnTo>
                  <a:pt x="1405" y="1426"/>
                </a:lnTo>
                <a:lnTo>
                  <a:pt x="919" y="1708"/>
                </a:lnTo>
                <a:lnTo>
                  <a:pt x="2426" y="4326"/>
                </a:lnTo>
                <a:close/>
                <a:moveTo>
                  <a:pt x="3138" y="4326"/>
                </a:moveTo>
                <a:lnTo>
                  <a:pt x="3785" y="4326"/>
                </a:lnTo>
                <a:lnTo>
                  <a:pt x="1391" y="165"/>
                </a:lnTo>
                <a:lnTo>
                  <a:pt x="906" y="446"/>
                </a:lnTo>
                <a:lnTo>
                  <a:pt x="3138" y="4326"/>
                </a:lnTo>
                <a:close/>
                <a:moveTo>
                  <a:pt x="3850" y="4326"/>
                </a:moveTo>
                <a:lnTo>
                  <a:pt x="4390" y="4326"/>
                </a:lnTo>
                <a:lnTo>
                  <a:pt x="4390" y="4138"/>
                </a:lnTo>
                <a:lnTo>
                  <a:pt x="2430" y="732"/>
                </a:lnTo>
                <a:lnTo>
                  <a:pt x="1944" y="1013"/>
                </a:lnTo>
                <a:lnTo>
                  <a:pt x="3850" y="4326"/>
                </a:lnTo>
                <a:close/>
                <a:moveTo>
                  <a:pt x="4390" y="4024"/>
                </a:moveTo>
                <a:lnTo>
                  <a:pt x="4390" y="2900"/>
                </a:lnTo>
                <a:lnTo>
                  <a:pt x="2722" y="0"/>
                </a:lnTo>
                <a:lnTo>
                  <a:pt x="2236" y="281"/>
                </a:lnTo>
                <a:lnTo>
                  <a:pt x="4390" y="4024"/>
                </a:lnTo>
                <a:close/>
                <a:moveTo>
                  <a:pt x="4390" y="2786"/>
                </a:moveTo>
                <a:lnTo>
                  <a:pt x="4390" y="1661"/>
                </a:lnTo>
                <a:lnTo>
                  <a:pt x="3785" y="611"/>
                </a:lnTo>
                <a:lnTo>
                  <a:pt x="3300" y="892"/>
                </a:lnTo>
                <a:lnTo>
                  <a:pt x="4390" y="278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2EA4B-4D5B-B243-AF3E-213483C5A5E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9F53F68-1E76-AC48-940F-C0194AA3F89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97084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>
            <a:spLocks noGrp="1"/>
          </p:cNvSpPr>
          <p:nvPr>
            <p:ph type="pic" sz="quarter" idx="11"/>
          </p:nvPr>
        </p:nvSpPr>
        <p:spPr bwMode="auto">
          <a:xfrm>
            <a:off x="8655168" y="3482292"/>
            <a:ext cx="5777441" cy="5788744"/>
          </a:xfrm>
          <a:custGeom>
            <a:avLst/>
            <a:gdLst>
              <a:gd name="T0" fmla="*/ 1408 w 2554"/>
              <a:gd name="T1" fmla="*/ 6 h 2560"/>
              <a:gd name="T2" fmla="*/ 1596 w 2554"/>
              <a:gd name="T3" fmla="*/ 39 h 2560"/>
              <a:gd name="T4" fmla="*/ 1774 w 2554"/>
              <a:gd name="T5" fmla="*/ 100 h 2560"/>
              <a:gd name="T6" fmla="*/ 1939 w 2554"/>
              <a:gd name="T7" fmla="*/ 185 h 2560"/>
              <a:gd name="T8" fmla="*/ 2089 w 2554"/>
              <a:gd name="T9" fmla="*/ 292 h 2560"/>
              <a:gd name="T10" fmla="*/ 2222 w 2554"/>
              <a:gd name="T11" fmla="*/ 419 h 2560"/>
              <a:gd name="T12" fmla="*/ 2335 w 2554"/>
              <a:gd name="T13" fmla="*/ 564 h 2560"/>
              <a:gd name="T14" fmla="*/ 2428 w 2554"/>
              <a:gd name="T15" fmla="*/ 725 h 2560"/>
              <a:gd name="T16" fmla="*/ 2497 w 2554"/>
              <a:gd name="T17" fmla="*/ 899 h 2560"/>
              <a:gd name="T18" fmla="*/ 2539 w 2554"/>
              <a:gd name="T19" fmla="*/ 1085 h 2560"/>
              <a:gd name="T20" fmla="*/ 2554 w 2554"/>
              <a:gd name="T21" fmla="*/ 1280 h 2560"/>
              <a:gd name="T22" fmla="*/ 2539 w 2554"/>
              <a:gd name="T23" fmla="*/ 1475 h 2560"/>
              <a:gd name="T24" fmla="*/ 2497 w 2554"/>
              <a:gd name="T25" fmla="*/ 1661 h 2560"/>
              <a:gd name="T26" fmla="*/ 2428 w 2554"/>
              <a:gd name="T27" fmla="*/ 1835 h 2560"/>
              <a:gd name="T28" fmla="*/ 2335 w 2554"/>
              <a:gd name="T29" fmla="*/ 1996 h 2560"/>
              <a:gd name="T30" fmla="*/ 2222 w 2554"/>
              <a:gd name="T31" fmla="*/ 2141 h 2560"/>
              <a:gd name="T32" fmla="*/ 2089 w 2554"/>
              <a:gd name="T33" fmla="*/ 2268 h 2560"/>
              <a:gd name="T34" fmla="*/ 1939 w 2554"/>
              <a:gd name="T35" fmla="*/ 2375 h 2560"/>
              <a:gd name="T36" fmla="*/ 1774 w 2554"/>
              <a:gd name="T37" fmla="*/ 2460 h 2560"/>
              <a:gd name="T38" fmla="*/ 1596 w 2554"/>
              <a:gd name="T39" fmla="*/ 2520 h 2560"/>
              <a:gd name="T40" fmla="*/ 1408 w 2554"/>
              <a:gd name="T41" fmla="*/ 2554 h 2560"/>
              <a:gd name="T42" fmla="*/ 1211 w 2554"/>
              <a:gd name="T43" fmla="*/ 2559 h 2560"/>
              <a:gd name="T44" fmla="*/ 1019 w 2554"/>
              <a:gd name="T45" fmla="*/ 2535 h 2560"/>
              <a:gd name="T46" fmla="*/ 838 w 2554"/>
              <a:gd name="T47" fmla="*/ 2482 h 2560"/>
              <a:gd name="T48" fmla="*/ 668 w 2554"/>
              <a:gd name="T49" fmla="*/ 2406 h 2560"/>
              <a:gd name="T50" fmla="*/ 513 w 2554"/>
              <a:gd name="T51" fmla="*/ 2306 h 2560"/>
              <a:gd name="T52" fmla="*/ 374 w 2554"/>
              <a:gd name="T53" fmla="*/ 2185 h 2560"/>
              <a:gd name="T54" fmla="*/ 254 w 2554"/>
              <a:gd name="T55" fmla="*/ 2046 h 2560"/>
              <a:gd name="T56" fmla="*/ 154 w 2554"/>
              <a:gd name="T57" fmla="*/ 1891 h 2560"/>
              <a:gd name="T58" fmla="*/ 78 w 2554"/>
              <a:gd name="T59" fmla="*/ 1720 h 2560"/>
              <a:gd name="T60" fmla="*/ 26 w 2554"/>
              <a:gd name="T61" fmla="*/ 1538 h 2560"/>
              <a:gd name="T62" fmla="*/ 1 w 2554"/>
              <a:gd name="T63" fmla="*/ 1346 h 2560"/>
              <a:gd name="T64" fmla="*/ 6 w 2554"/>
              <a:gd name="T65" fmla="*/ 1150 h 2560"/>
              <a:gd name="T66" fmla="*/ 40 w 2554"/>
              <a:gd name="T67" fmla="*/ 960 h 2560"/>
              <a:gd name="T68" fmla="*/ 100 w 2554"/>
              <a:gd name="T69" fmla="*/ 782 h 2560"/>
              <a:gd name="T70" fmla="*/ 185 w 2554"/>
              <a:gd name="T71" fmla="*/ 616 h 2560"/>
              <a:gd name="T72" fmla="*/ 292 w 2554"/>
              <a:gd name="T73" fmla="*/ 466 h 2560"/>
              <a:gd name="T74" fmla="*/ 418 w 2554"/>
              <a:gd name="T75" fmla="*/ 332 h 2560"/>
              <a:gd name="T76" fmla="*/ 563 w 2554"/>
              <a:gd name="T77" fmla="*/ 218 h 2560"/>
              <a:gd name="T78" fmla="*/ 723 w 2554"/>
              <a:gd name="T79" fmla="*/ 125 h 2560"/>
              <a:gd name="T80" fmla="*/ 897 w 2554"/>
              <a:gd name="T81" fmla="*/ 57 h 2560"/>
              <a:gd name="T82" fmla="*/ 1083 w 2554"/>
              <a:gd name="T83" fmla="*/ 14 h 2560"/>
              <a:gd name="T84" fmla="*/ 1276 w 2554"/>
              <a:gd name="T85" fmla="*/ 0 h 2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54" h="2560">
                <a:moveTo>
                  <a:pt x="1276" y="0"/>
                </a:moveTo>
                <a:lnTo>
                  <a:pt x="1343" y="1"/>
                </a:lnTo>
                <a:lnTo>
                  <a:pt x="1408" y="6"/>
                </a:lnTo>
                <a:lnTo>
                  <a:pt x="1471" y="14"/>
                </a:lnTo>
                <a:lnTo>
                  <a:pt x="1534" y="25"/>
                </a:lnTo>
                <a:lnTo>
                  <a:pt x="1596" y="39"/>
                </a:lnTo>
                <a:lnTo>
                  <a:pt x="1657" y="57"/>
                </a:lnTo>
                <a:lnTo>
                  <a:pt x="1716" y="77"/>
                </a:lnTo>
                <a:lnTo>
                  <a:pt x="1774" y="100"/>
                </a:lnTo>
                <a:lnTo>
                  <a:pt x="1831" y="125"/>
                </a:lnTo>
                <a:lnTo>
                  <a:pt x="1886" y="154"/>
                </a:lnTo>
                <a:lnTo>
                  <a:pt x="1939" y="185"/>
                </a:lnTo>
                <a:lnTo>
                  <a:pt x="1991" y="218"/>
                </a:lnTo>
                <a:lnTo>
                  <a:pt x="2041" y="254"/>
                </a:lnTo>
                <a:lnTo>
                  <a:pt x="2089" y="292"/>
                </a:lnTo>
                <a:lnTo>
                  <a:pt x="2136" y="332"/>
                </a:lnTo>
                <a:lnTo>
                  <a:pt x="2180" y="375"/>
                </a:lnTo>
                <a:lnTo>
                  <a:pt x="2222" y="419"/>
                </a:lnTo>
                <a:lnTo>
                  <a:pt x="2262" y="466"/>
                </a:lnTo>
                <a:lnTo>
                  <a:pt x="2300" y="514"/>
                </a:lnTo>
                <a:lnTo>
                  <a:pt x="2335" y="564"/>
                </a:lnTo>
                <a:lnTo>
                  <a:pt x="2369" y="616"/>
                </a:lnTo>
                <a:lnTo>
                  <a:pt x="2400" y="670"/>
                </a:lnTo>
                <a:lnTo>
                  <a:pt x="2428" y="725"/>
                </a:lnTo>
                <a:lnTo>
                  <a:pt x="2454" y="782"/>
                </a:lnTo>
                <a:lnTo>
                  <a:pt x="2476" y="840"/>
                </a:lnTo>
                <a:lnTo>
                  <a:pt x="2497" y="899"/>
                </a:lnTo>
                <a:lnTo>
                  <a:pt x="2514" y="960"/>
                </a:lnTo>
                <a:lnTo>
                  <a:pt x="2528" y="1022"/>
                </a:lnTo>
                <a:lnTo>
                  <a:pt x="2539" y="1085"/>
                </a:lnTo>
                <a:lnTo>
                  <a:pt x="2547" y="1150"/>
                </a:lnTo>
                <a:lnTo>
                  <a:pt x="2553" y="1214"/>
                </a:lnTo>
                <a:lnTo>
                  <a:pt x="2554" y="1280"/>
                </a:lnTo>
                <a:lnTo>
                  <a:pt x="2553" y="1346"/>
                </a:lnTo>
                <a:lnTo>
                  <a:pt x="2547" y="1411"/>
                </a:lnTo>
                <a:lnTo>
                  <a:pt x="2539" y="1475"/>
                </a:lnTo>
                <a:lnTo>
                  <a:pt x="2528" y="1538"/>
                </a:lnTo>
                <a:lnTo>
                  <a:pt x="2514" y="1600"/>
                </a:lnTo>
                <a:lnTo>
                  <a:pt x="2497" y="1661"/>
                </a:lnTo>
                <a:lnTo>
                  <a:pt x="2476" y="1720"/>
                </a:lnTo>
                <a:lnTo>
                  <a:pt x="2454" y="1778"/>
                </a:lnTo>
                <a:lnTo>
                  <a:pt x="2428" y="1835"/>
                </a:lnTo>
                <a:lnTo>
                  <a:pt x="2400" y="1891"/>
                </a:lnTo>
                <a:lnTo>
                  <a:pt x="2369" y="1944"/>
                </a:lnTo>
                <a:lnTo>
                  <a:pt x="2335" y="1996"/>
                </a:lnTo>
                <a:lnTo>
                  <a:pt x="2300" y="2046"/>
                </a:lnTo>
                <a:lnTo>
                  <a:pt x="2262" y="2094"/>
                </a:lnTo>
                <a:lnTo>
                  <a:pt x="2222" y="2141"/>
                </a:lnTo>
                <a:lnTo>
                  <a:pt x="2180" y="2185"/>
                </a:lnTo>
                <a:lnTo>
                  <a:pt x="2136" y="2228"/>
                </a:lnTo>
                <a:lnTo>
                  <a:pt x="2089" y="2268"/>
                </a:lnTo>
                <a:lnTo>
                  <a:pt x="2041" y="2306"/>
                </a:lnTo>
                <a:lnTo>
                  <a:pt x="1991" y="2341"/>
                </a:lnTo>
                <a:lnTo>
                  <a:pt x="1939" y="2375"/>
                </a:lnTo>
                <a:lnTo>
                  <a:pt x="1886" y="2406"/>
                </a:lnTo>
                <a:lnTo>
                  <a:pt x="1831" y="2434"/>
                </a:lnTo>
                <a:lnTo>
                  <a:pt x="1774" y="2460"/>
                </a:lnTo>
                <a:lnTo>
                  <a:pt x="1716" y="2482"/>
                </a:lnTo>
                <a:lnTo>
                  <a:pt x="1657" y="2503"/>
                </a:lnTo>
                <a:lnTo>
                  <a:pt x="1596" y="2520"/>
                </a:lnTo>
                <a:lnTo>
                  <a:pt x="1534" y="2535"/>
                </a:lnTo>
                <a:lnTo>
                  <a:pt x="1471" y="2546"/>
                </a:lnTo>
                <a:lnTo>
                  <a:pt x="1408" y="2554"/>
                </a:lnTo>
                <a:lnTo>
                  <a:pt x="1343" y="2559"/>
                </a:lnTo>
                <a:lnTo>
                  <a:pt x="1276" y="2560"/>
                </a:lnTo>
                <a:lnTo>
                  <a:pt x="1211" y="2559"/>
                </a:lnTo>
                <a:lnTo>
                  <a:pt x="1146" y="2554"/>
                </a:lnTo>
                <a:lnTo>
                  <a:pt x="1083" y="2546"/>
                </a:lnTo>
                <a:lnTo>
                  <a:pt x="1019" y="2535"/>
                </a:lnTo>
                <a:lnTo>
                  <a:pt x="957" y="2520"/>
                </a:lnTo>
                <a:lnTo>
                  <a:pt x="897" y="2503"/>
                </a:lnTo>
                <a:lnTo>
                  <a:pt x="838" y="2482"/>
                </a:lnTo>
                <a:lnTo>
                  <a:pt x="780" y="2460"/>
                </a:lnTo>
                <a:lnTo>
                  <a:pt x="723" y="2434"/>
                </a:lnTo>
                <a:lnTo>
                  <a:pt x="668" y="2406"/>
                </a:lnTo>
                <a:lnTo>
                  <a:pt x="615" y="2375"/>
                </a:lnTo>
                <a:lnTo>
                  <a:pt x="563" y="2341"/>
                </a:lnTo>
                <a:lnTo>
                  <a:pt x="513" y="2306"/>
                </a:lnTo>
                <a:lnTo>
                  <a:pt x="465" y="2268"/>
                </a:lnTo>
                <a:lnTo>
                  <a:pt x="418" y="2228"/>
                </a:lnTo>
                <a:lnTo>
                  <a:pt x="374" y="2185"/>
                </a:lnTo>
                <a:lnTo>
                  <a:pt x="331" y="2141"/>
                </a:lnTo>
                <a:lnTo>
                  <a:pt x="292" y="2094"/>
                </a:lnTo>
                <a:lnTo>
                  <a:pt x="254" y="2046"/>
                </a:lnTo>
                <a:lnTo>
                  <a:pt x="218" y="1996"/>
                </a:lnTo>
                <a:lnTo>
                  <a:pt x="185" y="1944"/>
                </a:lnTo>
                <a:lnTo>
                  <a:pt x="154" y="1891"/>
                </a:lnTo>
                <a:lnTo>
                  <a:pt x="125" y="1835"/>
                </a:lnTo>
                <a:lnTo>
                  <a:pt x="100" y="1778"/>
                </a:lnTo>
                <a:lnTo>
                  <a:pt x="78" y="1720"/>
                </a:lnTo>
                <a:lnTo>
                  <a:pt x="57" y="1661"/>
                </a:lnTo>
                <a:lnTo>
                  <a:pt x="40" y="1600"/>
                </a:lnTo>
                <a:lnTo>
                  <a:pt x="26" y="1538"/>
                </a:lnTo>
                <a:lnTo>
                  <a:pt x="14" y="1475"/>
                </a:lnTo>
                <a:lnTo>
                  <a:pt x="6" y="1411"/>
                </a:lnTo>
                <a:lnTo>
                  <a:pt x="1" y="1346"/>
                </a:lnTo>
                <a:lnTo>
                  <a:pt x="0" y="1280"/>
                </a:lnTo>
                <a:lnTo>
                  <a:pt x="1" y="1214"/>
                </a:lnTo>
                <a:lnTo>
                  <a:pt x="6" y="1150"/>
                </a:lnTo>
                <a:lnTo>
                  <a:pt x="14" y="1085"/>
                </a:lnTo>
                <a:lnTo>
                  <a:pt x="26" y="1022"/>
                </a:lnTo>
                <a:lnTo>
                  <a:pt x="40" y="960"/>
                </a:lnTo>
                <a:lnTo>
                  <a:pt x="57" y="899"/>
                </a:lnTo>
                <a:lnTo>
                  <a:pt x="78" y="840"/>
                </a:lnTo>
                <a:lnTo>
                  <a:pt x="100" y="782"/>
                </a:lnTo>
                <a:lnTo>
                  <a:pt x="125" y="725"/>
                </a:lnTo>
                <a:lnTo>
                  <a:pt x="154" y="670"/>
                </a:lnTo>
                <a:lnTo>
                  <a:pt x="185" y="616"/>
                </a:lnTo>
                <a:lnTo>
                  <a:pt x="218" y="564"/>
                </a:lnTo>
                <a:lnTo>
                  <a:pt x="254" y="514"/>
                </a:lnTo>
                <a:lnTo>
                  <a:pt x="292" y="466"/>
                </a:lnTo>
                <a:lnTo>
                  <a:pt x="331" y="419"/>
                </a:lnTo>
                <a:lnTo>
                  <a:pt x="374" y="375"/>
                </a:lnTo>
                <a:lnTo>
                  <a:pt x="418" y="332"/>
                </a:lnTo>
                <a:lnTo>
                  <a:pt x="465" y="292"/>
                </a:lnTo>
                <a:lnTo>
                  <a:pt x="513" y="254"/>
                </a:lnTo>
                <a:lnTo>
                  <a:pt x="563" y="218"/>
                </a:lnTo>
                <a:lnTo>
                  <a:pt x="615" y="185"/>
                </a:lnTo>
                <a:lnTo>
                  <a:pt x="668" y="154"/>
                </a:lnTo>
                <a:lnTo>
                  <a:pt x="723" y="125"/>
                </a:lnTo>
                <a:lnTo>
                  <a:pt x="780" y="100"/>
                </a:lnTo>
                <a:lnTo>
                  <a:pt x="838" y="77"/>
                </a:lnTo>
                <a:lnTo>
                  <a:pt x="897" y="57"/>
                </a:lnTo>
                <a:lnTo>
                  <a:pt x="957" y="39"/>
                </a:lnTo>
                <a:lnTo>
                  <a:pt x="1019" y="25"/>
                </a:lnTo>
                <a:lnTo>
                  <a:pt x="1083" y="14"/>
                </a:lnTo>
                <a:lnTo>
                  <a:pt x="1146" y="6"/>
                </a:lnTo>
                <a:lnTo>
                  <a:pt x="1211" y="1"/>
                </a:lnTo>
                <a:lnTo>
                  <a:pt x="1276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Freeform 6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1411 w 3076"/>
              <a:gd name="T1" fmla="*/ 4552 h 4552"/>
              <a:gd name="T2" fmla="*/ 1167 w 3076"/>
              <a:gd name="T3" fmla="*/ 3681 h 4552"/>
              <a:gd name="T4" fmla="*/ 1201 w 3076"/>
              <a:gd name="T5" fmla="*/ 3635 h 4552"/>
              <a:gd name="T6" fmla="*/ 1235 w 3076"/>
              <a:gd name="T7" fmla="*/ 3587 h 4552"/>
              <a:gd name="T8" fmla="*/ 1267 w 3076"/>
              <a:gd name="T9" fmla="*/ 3538 h 4552"/>
              <a:gd name="T10" fmla="*/ 1296 w 3076"/>
              <a:gd name="T11" fmla="*/ 3487 h 4552"/>
              <a:gd name="T12" fmla="*/ 1323 w 3076"/>
              <a:gd name="T13" fmla="*/ 3435 h 4552"/>
              <a:gd name="T14" fmla="*/ 1348 w 3076"/>
              <a:gd name="T15" fmla="*/ 3382 h 4552"/>
              <a:gd name="T16" fmla="*/ 1371 w 3076"/>
              <a:gd name="T17" fmla="*/ 3327 h 4552"/>
              <a:gd name="T18" fmla="*/ 1391 w 3076"/>
              <a:gd name="T19" fmla="*/ 3271 h 4552"/>
              <a:gd name="T20" fmla="*/ 1409 w 3076"/>
              <a:gd name="T21" fmla="*/ 3215 h 4552"/>
              <a:gd name="T22" fmla="*/ 1425 w 3076"/>
              <a:gd name="T23" fmla="*/ 3157 h 4552"/>
              <a:gd name="T24" fmla="*/ 1438 w 3076"/>
              <a:gd name="T25" fmla="*/ 3098 h 4552"/>
              <a:gd name="T26" fmla="*/ 1449 w 3076"/>
              <a:gd name="T27" fmla="*/ 3038 h 4552"/>
              <a:gd name="T28" fmla="*/ 1457 w 3076"/>
              <a:gd name="T29" fmla="*/ 2978 h 4552"/>
              <a:gd name="T30" fmla="*/ 1462 w 3076"/>
              <a:gd name="T31" fmla="*/ 2916 h 4552"/>
              <a:gd name="T32" fmla="*/ 1465 w 3076"/>
              <a:gd name="T33" fmla="*/ 2854 h 4552"/>
              <a:gd name="T34" fmla="*/ 1464 w 3076"/>
              <a:gd name="T35" fmla="*/ 2764 h 4552"/>
              <a:gd name="T36" fmla="*/ 1455 w 3076"/>
              <a:gd name="T37" fmla="*/ 2649 h 4552"/>
              <a:gd name="T38" fmla="*/ 1436 w 3076"/>
              <a:gd name="T39" fmla="*/ 2535 h 4552"/>
              <a:gd name="T40" fmla="*/ 1407 w 3076"/>
              <a:gd name="T41" fmla="*/ 2426 h 4552"/>
              <a:gd name="T42" fmla="*/ 1372 w 3076"/>
              <a:gd name="T43" fmla="*/ 2319 h 4552"/>
              <a:gd name="T44" fmla="*/ 1327 w 3076"/>
              <a:gd name="T45" fmla="*/ 2218 h 4552"/>
              <a:gd name="T46" fmla="*/ 1274 w 3076"/>
              <a:gd name="T47" fmla="*/ 2121 h 4552"/>
              <a:gd name="T48" fmla="*/ 1214 w 3076"/>
              <a:gd name="T49" fmla="*/ 2028 h 4552"/>
              <a:gd name="T50" fmla="*/ 1147 w 3076"/>
              <a:gd name="T51" fmla="*/ 1941 h 4552"/>
              <a:gd name="T52" fmla="*/ 1074 w 3076"/>
              <a:gd name="T53" fmla="*/ 1859 h 4552"/>
              <a:gd name="T54" fmla="*/ 994 w 3076"/>
              <a:gd name="T55" fmla="*/ 1785 h 4552"/>
              <a:gd name="T56" fmla="*/ 909 w 3076"/>
              <a:gd name="T57" fmla="*/ 1715 h 4552"/>
              <a:gd name="T58" fmla="*/ 818 w 3076"/>
              <a:gd name="T59" fmla="*/ 1654 h 4552"/>
              <a:gd name="T60" fmla="*/ 722 w 3076"/>
              <a:gd name="T61" fmla="*/ 1599 h 4552"/>
              <a:gd name="T62" fmla="*/ 622 w 3076"/>
              <a:gd name="T63" fmla="*/ 1552 h 4552"/>
              <a:gd name="T64" fmla="*/ 517 w 3076"/>
              <a:gd name="T65" fmla="*/ 1513 h 4552"/>
              <a:gd name="T66" fmla="*/ 0 w 3076"/>
              <a:gd name="T67" fmla="*/ 0 h 4552"/>
              <a:gd name="T68" fmla="*/ 3076 w 3076"/>
              <a:gd name="T69" fmla="*/ 2488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76" h="4552">
                <a:moveTo>
                  <a:pt x="3076" y="4552"/>
                </a:moveTo>
                <a:lnTo>
                  <a:pt x="1411" y="4552"/>
                </a:lnTo>
                <a:lnTo>
                  <a:pt x="1148" y="3703"/>
                </a:lnTo>
                <a:lnTo>
                  <a:pt x="1167" y="3681"/>
                </a:lnTo>
                <a:lnTo>
                  <a:pt x="1184" y="3657"/>
                </a:lnTo>
                <a:lnTo>
                  <a:pt x="1201" y="3635"/>
                </a:lnTo>
                <a:lnTo>
                  <a:pt x="1219" y="3610"/>
                </a:lnTo>
                <a:lnTo>
                  <a:pt x="1235" y="3587"/>
                </a:lnTo>
                <a:lnTo>
                  <a:pt x="1251" y="3562"/>
                </a:lnTo>
                <a:lnTo>
                  <a:pt x="1267" y="3538"/>
                </a:lnTo>
                <a:lnTo>
                  <a:pt x="1281" y="3512"/>
                </a:lnTo>
                <a:lnTo>
                  <a:pt x="1296" y="3487"/>
                </a:lnTo>
                <a:lnTo>
                  <a:pt x="1309" y="3461"/>
                </a:lnTo>
                <a:lnTo>
                  <a:pt x="1323" y="3435"/>
                </a:lnTo>
                <a:lnTo>
                  <a:pt x="1336" y="3408"/>
                </a:lnTo>
                <a:lnTo>
                  <a:pt x="1348" y="3382"/>
                </a:lnTo>
                <a:lnTo>
                  <a:pt x="1359" y="3354"/>
                </a:lnTo>
                <a:lnTo>
                  <a:pt x="1371" y="3327"/>
                </a:lnTo>
                <a:lnTo>
                  <a:pt x="1382" y="3300"/>
                </a:lnTo>
                <a:lnTo>
                  <a:pt x="1391" y="3271"/>
                </a:lnTo>
                <a:lnTo>
                  <a:pt x="1400" y="3244"/>
                </a:lnTo>
                <a:lnTo>
                  <a:pt x="1409" y="3215"/>
                </a:lnTo>
                <a:lnTo>
                  <a:pt x="1418" y="3186"/>
                </a:lnTo>
                <a:lnTo>
                  <a:pt x="1425" y="3157"/>
                </a:lnTo>
                <a:lnTo>
                  <a:pt x="1432" y="3128"/>
                </a:lnTo>
                <a:lnTo>
                  <a:pt x="1438" y="3098"/>
                </a:lnTo>
                <a:lnTo>
                  <a:pt x="1444" y="3069"/>
                </a:lnTo>
                <a:lnTo>
                  <a:pt x="1449" y="3038"/>
                </a:lnTo>
                <a:lnTo>
                  <a:pt x="1453" y="3008"/>
                </a:lnTo>
                <a:lnTo>
                  <a:pt x="1457" y="2978"/>
                </a:lnTo>
                <a:lnTo>
                  <a:pt x="1460" y="2947"/>
                </a:lnTo>
                <a:lnTo>
                  <a:pt x="1462" y="2916"/>
                </a:lnTo>
                <a:lnTo>
                  <a:pt x="1464" y="2886"/>
                </a:lnTo>
                <a:lnTo>
                  <a:pt x="1465" y="2854"/>
                </a:lnTo>
                <a:lnTo>
                  <a:pt x="1465" y="2823"/>
                </a:lnTo>
                <a:lnTo>
                  <a:pt x="1464" y="2764"/>
                </a:lnTo>
                <a:lnTo>
                  <a:pt x="1461" y="2706"/>
                </a:lnTo>
                <a:lnTo>
                  <a:pt x="1455" y="2649"/>
                </a:lnTo>
                <a:lnTo>
                  <a:pt x="1446" y="2591"/>
                </a:lnTo>
                <a:lnTo>
                  <a:pt x="1436" y="2535"/>
                </a:lnTo>
                <a:lnTo>
                  <a:pt x="1423" y="2480"/>
                </a:lnTo>
                <a:lnTo>
                  <a:pt x="1407" y="2426"/>
                </a:lnTo>
                <a:lnTo>
                  <a:pt x="1391" y="2373"/>
                </a:lnTo>
                <a:lnTo>
                  <a:pt x="1372" y="2319"/>
                </a:lnTo>
                <a:lnTo>
                  <a:pt x="1350" y="2268"/>
                </a:lnTo>
                <a:lnTo>
                  <a:pt x="1327" y="2218"/>
                </a:lnTo>
                <a:lnTo>
                  <a:pt x="1301" y="2169"/>
                </a:lnTo>
                <a:lnTo>
                  <a:pt x="1274" y="2121"/>
                </a:lnTo>
                <a:lnTo>
                  <a:pt x="1245" y="2074"/>
                </a:lnTo>
                <a:lnTo>
                  <a:pt x="1214" y="2028"/>
                </a:lnTo>
                <a:lnTo>
                  <a:pt x="1181" y="1984"/>
                </a:lnTo>
                <a:lnTo>
                  <a:pt x="1147" y="1941"/>
                </a:lnTo>
                <a:lnTo>
                  <a:pt x="1112" y="1899"/>
                </a:lnTo>
                <a:lnTo>
                  <a:pt x="1074" y="1859"/>
                </a:lnTo>
                <a:lnTo>
                  <a:pt x="1035" y="1822"/>
                </a:lnTo>
                <a:lnTo>
                  <a:pt x="994" y="1785"/>
                </a:lnTo>
                <a:lnTo>
                  <a:pt x="953" y="1749"/>
                </a:lnTo>
                <a:lnTo>
                  <a:pt x="909" y="1715"/>
                </a:lnTo>
                <a:lnTo>
                  <a:pt x="864" y="1684"/>
                </a:lnTo>
                <a:lnTo>
                  <a:pt x="818" y="1654"/>
                </a:lnTo>
                <a:lnTo>
                  <a:pt x="771" y="1625"/>
                </a:lnTo>
                <a:lnTo>
                  <a:pt x="722" y="1599"/>
                </a:lnTo>
                <a:lnTo>
                  <a:pt x="672" y="1574"/>
                </a:lnTo>
                <a:lnTo>
                  <a:pt x="622" y="1552"/>
                </a:lnTo>
                <a:lnTo>
                  <a:pt x="570" y="1531"/>
                </a:lnTo>
                <a:lnTo>
                  <a:pt x="517" y="1513"/>
                </a:lnTo>
                <a:lnTo>
                  <a:pt x="463" y="1497"/>
                </a:lnTo>
                <a:lnTo>
                  <a:pt x="0" y="0"/>
                </a:lnTo>
                <a:lnTo>
                  <a:pt x="2304" y="0"/>
                </a:lnTo>
                <a:lnTo>
                  <a:pt x="3076" y="2488"/>
                </a:lnTo>
                <a:lnTo>
                  <a:pt x="3076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FE8F7-B262-B742-9338-8618DB3B908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33D55A-95CC-C64C-8D8A-7A84B47C565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01653FE-4B5A-3641-BAC3-B47591A300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61061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3077 w 3077"/>
              <a:gd name="T1" fmla="*/ 4552 h 4552"/>
              <a:gd name="T2" fmla="*/ 1412 w 3077"/>
              <a:gd name="T3" fmla="*/ 4552 h 4552"/>
              <a:gd name="T4" fmla="*/ 1136 w 3077"/>
              <a:gd name="T5" fmla="*/ 3664 h 4552"/>
              <a:gd name="T6" fmla="*/ 1183 w 3077"/>
              <a:gd name="T7" fmla="*/ 3637 h 4552"/>
              <a:gd name="T8" fmla="*/ 1201 w 3077"/>
              <a:gd name="T9" fmla="*/ 3626 h 4552"/>
              <a:gd name="T10" fmla="*/ 1218 w 3077"/>
              <a:gd name="T11" fmla="*/ 3614 h 4552"/>
              <a:gd name="T12" fmla="*/ 1234 w 3077"/>
              <a:gd name="T13" fmla="*/ 3600 h 4552"/>
              <a:gd name="T14" fmla="*/ 1249 w 3077"/>
              <a:gd name="T15" fmla="*/ 3586 h 4552"/>
              <a:gd name="T16" fmla="*/ 1262 w 3077"/>
              <a:gd name="T17" fmla="*/ 3571 h 4552"/>
              <a:gd name="T18" fmla="*/ 1276 w 3077"/>
              <a:gd name="T19" fmla="*/ 3555 h 4552"/>
              <a:gd name="T20" fmla="*/ 1288 w 3077"/>
              <a:gd name="T21" fmla="*/ 3538 h 4552"/>
              <a:gd name="T22" fmla="*/ 1299 w 3077"/>
              <a:gd name="T23" fmla="*/ 3521 h 4552"/>
              <a:gd name="T24" fmla="*/ 1308 w 3077"/>
              <a:gd name="T25" fmla="*/ 3503 h 4552"/>
              <a:gd name="T26" fmla="*/ 1316 w 3077"/>
              <a:gd name="T27" fmla="*/ 3484 h 4552"/>
              <a:gd name="T28" fmla="*/ 1324 w 3077"/>
              <a:gd name="T29" fmla="*/ 3464 h 4552"/>
              <a:gd name="T30" fmla="*/ 1330 w 3077"/>
              <a:gd name="T31" fmla="*/ 3445 h 4552"/>
              <a:gd name="T32" fmla="*/ 1335 w 3077"/>
              <a:gd name="T33" fmla="*/ 3424 h 4552"/>
              <a:gd name="T34" fmla="*/ 1338 w 3077"/>
              <a:gd name="T35" fmla="*/ 3404 h 4552"/>
              <a:gd name="T36" fmla="*/ 1340 w 3077"/>
              <a:gd name="T37" fmla="*/ 3384 h 4552"/>
              <a:gd name="T38" fmla="*/ 1341 w 3077"/>
              <a:gd name="T39" fmla="*/ 3362 h 4552"/>
              <a:gd name="T40" fmla="*/ 1341 w 3077"/>
              <a:gd name="T41" fmla="*/ 2284 h 4552"/>
              <a:gd name="T42" fmla="*/ 1340 w 3077"/>
              <a:gd name="T43" fmla="*/ 2262 h 4552"/>
              <a:gd name="T44" fmla="*/ 1338 w 3077"/>
              <a:gd name="T45" fmla="*/ 2242 h 4552"/>
              <a:gd name="T46" fmla="*/ 1335 w 3077"/>
              <a:gd name="T47" fmla="*/ 2221 h 4552"/>
              <a:gd name="T48" fmla="*/ 1330 w 3077"/>
              <a:gd name="T49" fmla="*/ 2201 h 4552"/>
              <a:gd name="T50" fmla="*/ 1324 w 3077"/>
              <a:gd name="T51" fmla="*/ 2181 h 4552"/>
              <a:gd name="T52" fmla="*/ 1316 w 3077"/>
              <a:gd name="T53" fmla="*/ 2162 h 4552"/>
              <a:gd name="T54" fmla="*/ 1308 w 3077"/>
              <a:gd name="T55" fmla="*/ 2144 h 4552"/>
              <a:gd name="T56" fmla="*/ 1299 w 3077"/>
              <a:gd name="T57" fmla="*/ 2125 h 4552"/>
              <a:gd name="T58" fmla="*/ 1288 w 3077"/>
              <a:gd name="T59" fmla="*/ 2108 h 4552"/>
              <a:gd name="T60" fmla="*/ 1276 w 3077"/>
              <a:gd name="T61" fmla="*/ 2091 h 4552"/>
              <a:gd name="T62" fmla="*/ 1262 w 3077"/>
              <a:gd name="T63" fmla="*/ 2075 h 4552"/>
              <a:gd name="T64" fmla="*/ 1249 w 3077"/>
              <a:gd name="T65" fmla="*/ 2060 h 4552"/>
              <a:gd name="T66" fmla="*/ 1234 w 3077"/>
              <a:gd name="T67" fmla="*/ 2045 h 4552"/>
              <a:gd name="T68" fmla="*/ 1218 w 3077"/>
              <a:gd name="T69" fmla="*/ 2032 h 4552"/>
              <a:gd name="T70" fmla="*/ 1201 w 3077"/>
              <a:gd name="T71" fmla="*/ 2020 h 4552"/>
              <a:gd name="T72" fmla="*/ 1183 w 3077"/>
              <a:gd name="T73" fmla="*/ 2009 h 4552"/>
              <a:gd name="T74" fmla="*/ 501 w 3077"/>
              <a:gd name="T75" fmla="*/ 1614 h 4552"/>
              <a:gd name="T76" fmla="*/ 0 w 3077"/>
              <a:gd name="T77" fmla="*/ 0 h 4552"/>
              <a:gd name="T78" fmla="*/ 2305 w 3077"/>
              <a:gd name="T79" fmla="*/ 0 h 4552"/>
              <a:gd name="T80" fmla="*/ 3077 w 3077"/>
              <a:gd name="T81" fmla="*/ 2488 h 4552"/>
              <a:gd name="T82" fmla="*/ 3077 w 3077"/>
              <a:gd name="T83" fmla="*/ 4552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77" h="4552">
                <a:moveTo>
                  <a:pt x="3077" y="4552"/>
                </a:moveTo>
                <a:lnTo>
                  <a:pt x="1412" y="4552"/>
                </a:lnTo>
                <a:lnTo>
                  <a:pt x="1136" y="3664"/>
                </a:lnTo>
                <a:lnTo>
                  <a:pt x="1183" y="3637"/>
                </a:lnTo>
                <a:lnTo>
                  <a:pt x="1201" y="3626"/>
                </a:lnTo>
                <a:lnTo>
                  <a:pt x="1218" y="3614"/>
                </a:lnTo>
                <a:lnTo>
                  <a:pt x="1234" y="3600"/>
                </a:lnTo>
                <a:lnTo>
                  <a:pt x="1249" y="3586"/>
                </a:lnTo>
                <a:lnTo>
                  <a:pt x="1262" y="3571"/>
                </a:lnTo>
                <a:lnTo>
                  <a:pt x="1276" y="3555"/>
                </a:lnTo>
                <a:lnTo>
                  <a:pt x="1288" y="3538"/>
                </a:lnTo>
                <a:lnTo>
                  <a:pt x="1299" y="3521"/>
                </a:lnTo>
                <a:lnTo>
                  <a:pt x="1308" y="3503"/>
                </a:lnTo>
                <a:lnTo>
                  <a:pt x="1316" y="3484"/>
                </a:lnTo>
                <a:lnTo>
                  <a:pt x="1324" y="3464"/>
                </a:lnTo>
                <a:lnTo>
                  <a:pt x="1330" y="3445"/>
                </a:lnTo>
                <a:lnTo>
                  <a:pt x="1335" y="3424"/>
                </a:lnTo>
                <a:lnTo>
                  <a:pt x="1338" y="3404"/>
                </a:lnTo>
                <a:lnTo>
                  <a:pt x="1340" y="3384"/>
                </a:lnTo>
                <a:lnTo>
                  <a:pt x="1341" y="3362"/>
                </a:lnTo>
                <a:lnTo>
                  <a:pt x="1341" y="2284"/>
                </a:lnTo>
                <a:lnTo>
                  <a:pt x="1340" y="2262"/>
                </a:lnTo>
                <a:lnTo>
                  <a:pt x="1338" y="2242"/>
                </a:lnTo>
                <a:lnTo>
                  <a:pt x="1335" y="2221"/>
                </a:lnTo>
                <a:lnTo>
                  <a:pt x="1330" y="2201"/>
                </a:lnTo>
                <a:lnTo>
                  <a:pt x="1324" y="2181"/>
                </a:lnTo>
                <a:lnTo>
                  <a:pt x="1316" y="2162"/>
                </a:lnTo>
                <a:lnTo>
                  <a:pt x="1308" y="2144"/>
                </a:lnTo>
                <a:lnTo>
                  <a:pt x="1299" y="2125"/>
                </a:lnTo>
                <a:lnTo>
                  <a:pt x="1288" y="2108"/>
                </a:lnTo>
                <a:lnTo>
                  <a:pt x="1276" y="2091"/>
                </a:lnTo>
                <a:lnTo>
                  <a:pt x="1262" y="2075"/>
                </a:lnTo>
                <a:lnTo>
                  <a:pt x="1249" y="2060"/>
                </a:lnTo>
                <a:lnTo>
                  <a:pt x="1234" y="2045"/>
                </a:lnTo>
                <a:lnTo>
                  <a:pt x="1218" y="2032"/>
                </a:lnTo>
                <a:lnTo>
                  <a:pt x="1201" y="2020"/>
                </a:lnTo>
                <a:lnTo>
                  <a:pt x="1183" y="2009"/>
                </a:lnTo>
                <a:lnTo>
                  <a:pt x="501" y="1614"/>
                </a:lnTo>
                <a:lnTo>
                  <a:pt x="0" y="0"/>
                </a:lnTo>
                <a:lnTo>
                  <a:pt x="2305" y="0"/>
                </a:lnTo>
                <a:lnTo>
                  <a:pt x="3077" y="2488"/>
                </a:lnTo>
                <a:lnTo>
                  <a:pt x="3077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Freeform 10"/>
          <p:cNvSpPr>
            <a:spLocks noGrp="1"/>
          </p:cNvSpPr>
          <p:nvPr>
            <p:ph type="pic" sz="quarter" idx="11"/>
          </p:nvPr>
        </p:nvSpPr>
        <p:spPr bwMode="auto">
          <a:xfrm>
            <a:off x="8937817" y="3459679"/>
            <a:ext cx="5212135" cy="5845278"/>
          </a:xfrm>
          <a:custGeom>
            <a:avLst/>
            <a:gdLst>
              <a:gd name="T0" fmla="*/ 1008 w 2309"/>
              <a:gd name="T1" fmla="*/ 40 h 2583"/>
              <a:gd name="T2" fmla="*/ 1043 w 2309"/>
              <a:gd name="T3" fmla="*/ 23 h 2583"/>
              <a:gd name="T4" fmla="*/ 1079 w 2309"/>
              <a:gd name="T5" fmla="*/ 11 h 2583"/>
              <a:gd name="T6" fmla="*/ 1116 w 2309"/>
              <a:gd name="T7" fmla="*/ 3 h 2583"/>
              <a:gd name="T8" fmla="*/ 1154 w 2309"/>
              <a:gd name="T9" fmla="*/ 0 h 2583"/>
              <a:gd name="T10" fmla="*/ 1192 w 2309"/>
              <a:gd name="T11" fmla="*/ 3 h 2583"/>
              <a:gd name="T12" fmla="*/ 1230 w 2309"/>
              <a:gd name="T13" fmla="*/ 11 h 2583"/>
              <a:gd name="T14" fmla="*/ 1266 w 2309"/>
              <a:gd name="T15" fmla="*/ 23 h 2583"/>
              <a:gd name="T16" fmla="*/ 1301 w 2309"/>
              <a:gd name="T17" fmla="*/ 40 h 2583"/>
              <a:gd name="T18" fmla="*/ 2179 w 2309"/>
              <a:gd name="T19" fmla="*/ 549 h 2583"/>
              <a:gd name="T20" fmla="*/ 2209 w 2309"/>
              <a:gd name="T21" fmla="*/ 573 h 2583"/>
              <a:gd name="T22" fmla="*/ 2237 w 2309"/>
              <a:gd name="T23" fmla="*/ 600 h 2583"/>
              <a:gd name="T24" fmla="*/ 2259 w 2309"/>
              <a:gd name="T25" fmla="*/ 630 h 2583"/>
              <a:gd name="T26" fmla="*/ 2279 w 2309"/>
              <a:gd name="T27" fmla="*/ 663 h 2583"/>
              <a:gd name="T28" fmla="*/ 2293 w 2309"/>
              <a:gd name="T29" fmla="*/ 698 h 2583"/>
              <a:gd name="T30" fmla="*/ 2303 w 2309"/>
              <a:gd name="T31" fmla="*/ 735 h 2583"/>
              <a:gd name="T32" fmla="*/ 2308 w 2309"/>
              <a:gd name="T33" fmla="*/ 773 h 2583"/>
              <a:gd name="T34" fmla="*/ 2309 w 2309"/>
              <a:gd name="T35" fmla="*/ 1791 h 2583"/>
              <a:gd name="T36" fmla="*/ 2306 w 2309"/>
              <a:gd name="T37" fmla="*/ 1830 h 2583"/>
              <a:gd name="T38" fmla="*/ 2299 w 2309"/>
              <a:gd name="T39" fmla="*/ 1868 h 2583"/>
              <a:gd name="T40" fmla="*/ 2287 w 2309"/>
              <a:gd name="T41" fmla="*/ 1904 h 2583"/>
              <a:gd name="T42" fmla="*/ 2269 w 2309"/>
              <a:gd name="T43" fmla="*/ 1937 h 2583"/>
              <a:gd name="T44" fmla="*/ 2249 w 2309"/>
              <a:gd name="T45" fmla="*/ 1969 h 2583"/>
              <a:gd name="T46" fmla="*/ 2224 w 2309"/>
              <a:gd name="T47" fmla="*/ 1998 h 2583"/>
              <a:gd name="T48" fmla="*/ 2195 w 2309"/>
              <a:gd name="T49" fmla="*/ 2023 h 2583"/>
              <a:gd name="T50" fmla="*/ 2162 w 2309"/>
              <a:gd name="T51" fmla="*/ 2045 h 2583"/>
              <a:gd name="T52" fmla="*/ 1284 w 2309"/>
              <a:gd name="T53" fmla="*/ 2554 h 2583"/>
              <a:gd name="T54" fmla="*/ 1248 w 2309"/>
              <a:gd name="T55" fmla="*/ 2568 h 2583"/>
              <a:gd name="T56" fmla="*/ 1211 w 2309"/>
              <a:gd name="T57" fmla="*/ 2578 h 2583"/>
              <a:gd name="T58" fmla="*/ 1174 w 2309"/>
              <a:gd name="T59" fmla="*/ 2582 h 2583"/>
              <a:gd name="T60" fmla="*/ 1136 w 2309"/>
              <a:gd name="T61" fmla="*/ 2582 h 2583"/>
              <a:gd name="T62" fmla="*/ 1098 w 2309"/>
              <a:gd name="T63" fmla="*/ 2578 h 2583"/>
              <a:gd name="T64" fmla="*/ 1060 w 2309"/>
              <a:gd name="T65" fmla="*/ 2568 h 2583"/>
              <a:gd name="T66" fmla="*/ 1026 w 2309"/>
              <a:gd name="T67" fmla="*/ 2554 h 2583"/>
              <a:gd name="T68" fmla="*/ 146 w 2309"/>
              <a:gd name="T69" fmla="*/ 2045 h 2583"/>
              <a:gd name="T70" fmla="*/ 114 w 2309"/>
              <a:gd name="T71" fmla="*/ 2023 h 2583"/>
              <a:gd name="T72" fmla="*/ 85 w 2309"/>
              <a:gd name="T73" fmla="*/ 1998 h 2583"/>
              <a:gd name="T74" fmla="*/ 60 w 2309"/>
              <a:gd name="T75" fmla="*/ 1969 h 2583"/>
              <a:gd name="T76" fmla="*/ 39 w 2309"/>
              <a:gd name="T77" fmla="*/ 1937 h 2583"/>
              <a:gd name="T78" fmla="*/ 23 w 2309"/>
              <a:gd name="T79" fmla="*/ 1904 h 2583"/>
              <a:gd name="T80" fmla="*/ 10 w 2309"/>
              <a:gd name="T81" fmla="*/ 1868 h 2583"/>
              <a:gd name="T82" fmla="*/ 2 w 2309"/>
              <a:gd name="T83" fmla="*/ 1830 h 2583"/>
              <a:gd name="T84" fmla="*/ 0 w 2309"/>
              <a:gd name="T85" fmla="*/ 1791 h 2583"/>
              <a:gd name="T86" fmla="*/ 0 w 2309"/>
              <a:gd name="T87" fmla="*/ 773 h 2583"/>
              <a:gd name="T88" fmla="*/ 5 w 2309"/>
              <a:gd name="T89" fmla="*/ 735 h 2583"/>
              <a:gd name="T90" fmla="*/ 16 w 2309"/>
              <a:gd name="T91" fmla="*/ 698 h 2583"/>
              <a:gd name="T92" fmla="*/ 30 w 2309"/>
              <a:gd name="T93" fmla="*/ 663 h 2583"/>
              <a:gd name="T94" fmla="*/ 49 w 2309"/>
              <a:gd name="T95" fmla="*/ 630 h 2583"/>
              <a:gd name="T96" fmla="*/ 73 w 2309"/>
              <a:gd name="T97" fmla="*/ 600 h 2583"/>
              <a:gd name="T98" fmla="*/ 99 w 2309"/>
              <a:gd name="T99" fmla="*/ 573 h 2583"/>
              <a:gd name="T100" fmla="*/ 130 w 2309"/>
              <a:gd name="T101" fmla="*/ 549 h 2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09" h="2583">
                <a:moveTo>
                  <a:pt x="146" y="539"/>
                </a:moveTo>
                <a:lnTo>
                  <a:pt x="1008" y="40"/>
                </a:lnTo>
                <a:lnTo>
                  <a:pt x="1026" y="31"/>
                </a:lnTo>
                <a:lnTo>
                  <a:pt x="1043" y="23"/>
                </a:lnTo>
                <a:lnTo>
                  <a:pt x="1060" y="16"/>
                </a:lnTo>
                <a:lnTo>
                  <a:pt x="1079" y="11"/>
                </a:lnTo>
                <a:lnTo>
                  <a:pt x="1098" y="6"/>
                </a:lnTo>
                <a:lnTo>
                  <a:pt x="1116" y="3"/>
                </a:lnTo>
                <a:lnTo>
                  <a:pt x="1136" y="1"/>
                </a:lnTo>
                <a:lnTo>
                  <a:pt x="1154" y="0"/>
                </a:lnTo>
                <a:lnTo>
                  <a:pt x="1174" y="1"/>
                </a:lnTo>
                <a:lnTo>
                  <a:pt x="1192" y="3"/>
                </a:lnTo>
                <a:lnTo>
                  <a:pt x="1211" y="6"/>
                </a:lnTo>
                <a:lnTo>
                  <a:pt x="1230" y="11"/>
                </a:lnTo>
                <a:lnTo>
                  <a:pt x="1248" y="16"/>
                </a:lnTo>
                <a:lnTo>
                  <a:pt x="1266" y="23"/>
                </a:lnTo>
                <a:lnTo>
                  <a:pt x="1284" y="31"/>
                </a:lnTo>
                <a:lnTo>
                  <a:pt x="1301" y="40"/>
                </a:lnTo>
                <a:lnTo>
                  <a:pt x="2162" y="539"/>
                </a:lnTo>
                <a:lnTo>
                  <a:pt x="2179" y="549"/>
                </a:lnTo>
                <a:lnTo>
                  <a:pt x="2195" y="560"/>
                </a:lnTo>
                <a:lnTo>
                  <a:pt x="2209" y="573"/>
                </a:lnTo>
                <a:lnTo>
                  <a:pt x="2224" y="586"/>
                </a:lnTo>
                <a:lnTo>
                  <a:pt x="2237" y="600"/>
                </a:lnTo>
                <a:lnTo>
                  <a:pt x="2249" y="615"/>
                </a:lnTo>
                <a:lnTo>
                  <a:pt x="2259" y="630"/>
                </a:lnTo>
                <a:lnTo>
                  <a:pt x="2269" y="646"/>
                </a:lnTo>
                <a:lnTo>
                  <a:pt x="2279" y="663"/>
                </a:lnTo>
                <a:lnTo>
                  <a:pt x="2287" y="680"/>
                </a:lnTo>
                <a:lnTo>
                  <a:pt x="2293" y="698"/>
                </a:lnTo>
                <a:lnTo>
                  <a:pt x="2299" y="717"/>
                </a:lnTo>
                <a:lnTo>
                  <a:pt x="2303" y="735"/>
                </a:lnTo>
                <a:lnTo>
                  <a:pt x="2306" y="754"/>
                </a:lnTo>
                <a:lnTo>
                  <a:pt x="2308" y="773"/>
                </a:lnTo>
                <a:lnTo>
                  <a:pt x="2309" y="793"/>
                </a:lnTo>
                <a:lnTo>
                  <a:pt x="2309" y="1791"/>
                </a:lnTo>
                <a:lnTo>
                  <a:pt x="2308" y="1811"/>
                </a:lnTo>
                <a:lnTo>
                  <a:pt x="2306" y="1830"/>
                </a:lnTo>
                <a:lnTo>
                  <a:pt x="2303" y="1848"/>
                </a:lnTo>
                <a:lnTo>
                  <a:pt x="2299" y="1868"/>
                </a:lnTo>
                <a:lnTo>
                  <a:pt x="2293" y="1886"/>
                </a:lnTo>
                <a:lnTo>
                  <a:pt x="2287" y="1904"/>
                </a:lnTo>
                <a:lnTo>
                  <a:pt x="2279" y="1921"/>
                </a:lnTo>
                <a:lnTo>
                  <a:pt x="2269" y="1937"/>
                </a:lnTo>
                <a:lnTo>
                  <a:pt x="2259" y="1954"/>
                </a:lnTo>
                <a:lnTo>
                  <a:pt x="2249" y="1969"/>
                </a:lnTo>
                <a:lnTo>
                  <a:pt x="2237" y="1984"/>
                </a:lnTo>
                <a:lnTo>
                  <a:pt x="2224" y="1998"/>
                </a:lnTo>
                <a:lnTo>
                  <a:pt x="2209" y="2011"/>
                </a:lnTo>
                <a:lnTo>
                  <a:pt x="2195" y="2023"/>
                </a:lnTo>
                <a:lnTo>
                  <a:pt x="2179" y="2034"/>
                </a:lnTo>
                <a:lnTo>
                  <a:pt x="2162" y="2045"/>
                </a:lnTo>
                <a:lnTo>
                  <a:pt x="1301" y="2544"/>
                </a:lnTo>
                <a:lnTo>
                  <a:pt x="1284" y="2554"/>
                </a:lnTo>
                <a:lnTo>
                  <a:pt x="1266" y="2561"/>
                </a:lnTo>
                <a:lnTo>
                  <a:pt x="1248" y="2568"/>
                </a:lnTo>
                <a:lnTo>
                  <a:pt x="1230" y="2573"/>
                </a:lnTo>
                <a:lnTo>
                  <a:pt x="1211" y="2578"/>
                </a:lnTo>
                <a:lnTo>
                  <a:pt x="1192" y="2581"/>
                </a:lnTo>
                <a:lnTo>
                  <a:pt x="1174" y="2582"/>
                </a:lnTo>
                <a:lnTo>
                  <a:pt x="1154" y="2583"/>
                </a:lnTo>
                <a:lnTo>
                  <a:pt x="1136" y="2582"/>
                </a:lnTo>
                <a:lnTo>
                  <a:pt x="1116" y="2581"/>
                </a:lnTo>
                <a:lnTo>
                  <a:pt x="1098" y="2578"/>
                </a:lnTo>
                <a:lnTo>
                  <a:pt x="1079" y="2573"/>
                </a:lnTo>
                <a:lnTo>
                  <a:pt x="1060" y="2568"/>
                </a:lnTo>
                <a:lnTo>
                  <a:pt x="1043" y="2561"/>
                </a:lnTo>
                <a:lnTo>
                  <a:pt x="1026" y="2554"/>
                </a:lnTo>
                <a:lnTo>
                  <a:pt x="1008" y="2544"/>
                </a:lnTo>
                <a:lnTo>
                  <a:pt x="146" y="2045"/>
                </a:lnTo>
                <a:lnTo>
                  <a:pt x="130" y="2034"/>
                </a:lnTo>
                <a:lnTo>
                  <a:pt x="114" y="2023"/>
                </a:lnTo>
                <a:lnTo>
                  <a:pt x="99" y="2011"/>
                </a:lnTo>
                <a:lnTo>
                  <a:pt x="85" y="1998"/>
                </a:lnTo>
                <a:lnTo>
                  <a:pt x="73" y="1984"/>
                </a:lnTo>
                <a:lnTo>
                  <a:pt x="60" y="1969"/>
                </a:lnTo>
                <a:lnTo>
                  <a:pt x="49" y="1954"/>
                </a:lnTo>
                <a:lnTo>
                  <a:pt x="39" y="1937"/>
                </a:lnTo>
                <a:lnTo>
                  <a:pt x="30" y="1921"/>
                </a:lnTo>
                <a:lnTo>
                  <a:pt x="23" y="1904"/>
                </a:lnTo>
                <a:lnTo>
                  <a:pt x="16" y="1886"/>
                </a:lnTo>
                <a:lnTo>
                  <a:pt x="10" y="1868"/>
                </a:lnTo>
                <a:lnTo>
                  <a:pt x="5" y="1848"/>
                </a:lnTo>
                <a:lnTo>
                  <a:pt x="2" y="1830"/>
                </a:lnTo>
                <a:lnTo>
                  <a:pt x="0" y="1811"/>
                </a:lnTo>
                <a:lnTo>
                  <a:pt x="0" y="1791"/>
                </a:lnTo>
                <a:lnTo>
                  <a:pt x="0" y="793"/>
                </a:lnTo>
                <a:lnTo>
                  <a:pt x="0" y="773"/>
                </a:lnTo>
                <a:lnTo>
                  <a:pt x="2" y="754"/>
                </a:lnTo>
                <a:lnTo>
                  <a:pt x="5" y="735"/>
                </a:lnTo>
                <a:lnTo>
                  <a:pt x="10" y="717"/>
                </a:lnTo>
                <a:lnTo>
                  <a:pt x="16" y="698"/>
                </a:lnTo>
                <a:lnTo>
                  <a:pt x="23" y="680"/>
                </a:lnTo>
                <a:lnTo>
                  <a:pt x="30" y="663"/>
                </a:lnTo>
                <a:lnTo>
                  <a:pt x="39" y="646"/>
                </a:lnTo>
                <a:lnTo>
                  <a:pt x="49" y="630"/>
                </a:lnTo>
                <a:lnTo>
                  <a:pt x="60" y="615"/>
                </a:lnTo>
                <a:lnTo>
                  <a:pt x="73" y="600"/>
                </a:lnTo>
                <a:lnTo>
                  <a:pt x="85" y="586"/>
                </a:lnTo>
                <a:lnTo>
                  <a:pt x="99" y="573"/>
                </a:lnTo>
                <a:lnTo>
                  <a:pt x="114" y="560"/>
                </a:lnTo>
                <a:lnTo>
                  <a:pt x="130" y="549"/>
                </a:lnTo>
                <a:lnTo>
                  <a:pt x="146" y="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EA4139-C638-3F47-919B-3702BDD641E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9671E8-4EBF-2C46-A297-C8E041C8BE3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2A1E079-510D-6248-BF6C-201D1127B7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235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3279983" cy="10288588"/>
          </a:xfrm>
          <a:custGeom>
            <a:avLst/>
            <a:gdLst>
              <a:gd name="T0" fmla="*/ 0 w 5859"/>
              <a:gd name="T1" fmla="*/ 0 h 4539"/>
              <a:gd name="T2" fmla="*/ 1319 w 5859"/>
              <a:gd name="T3" fmla="*/ 0 h 4539"/>
              <a:gd name="T4" fmla="*/ 5859 w 5859"/>
              <a:gd name="T5" fmla="*/ 4539 h 4539"/>
              <a:gd name="T6" fmla="*/ 4150 w 5859"/>
              <a:gd name="T7" fmla="*/ 4539 h 4539"/>
              <a:gd name="T8" fmla="*/ 0 w 5859"/>
              <a:gd name="T9" fmla="*/ 391 h 4539"/>
              <a:gd name="T10" fmla="*/ 0 w 5859"/>
              <a:gd name="T11" fmla="*/ 0 h 4539"/>
              <a:gd name="T12" fmla="*/ 4070 w 5859"/>
              <a:gd name="T13" fmla="*/ 4539 h 4539"/>
              <a:gd name="T14" fmla="*/ 2360 w 5859"/>
              <a:gd name="T15" fmla="*/ 4539 h 4539"/>
              <a:gd name="T16" fmla="*/ 0 w 5859"/>
              <a:gd name="T17" fmla="*/ 2180 h 4539"/>
              <a:gd name="T18" fmla="*/ 0 w 5859"/>
              <a:gd name="T19" fmla="*/ 471 h 4539"/>
              <a:gd name="T20" fmla="*/ 4070 w 5859"/>
              <a:gd name="T21" fmla="*/ 4539 h 4539"/>
              <a:gd name="T22" fmla="*/ 2279 w 5859"/>
              <a:gd name="T23" fmla="*/ 4539 h 4539"/>
              <a:gd name="T24" fmla="*/ 569 w 5859"/>
              <a:gd name="T25" fmla="*/ 4539 h 4539"/>
              <a:gd name="T26" fmla="*/ 0 w 5859"/>
              <a:gd name="T27" fmla="*/ 3970 h 4539"/>
              <a:gd name="T28" fmla="*/ 0 w 5859"/>
              <a:gd name="T29" fmla="*/ 2262 h 4539"/>
              <a:gd name="T30" fmla="*/ 2279 w 5859"/>
              <a:gd name="T31" fmla="*/ 4539 h 4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9">
                <a:moveTo>
                  <a:pt x="0" y="0"/>
                </a:moveTo>
                <a:lnTo>
                  <a:pt x="1319" y="0"/>
                </a:lnTo>
                <a:lnTo>
                  <a:pt x="5859" y="4539"/>
                </a:lnTo>
                <a:lnTo>
                  <a:pt x="4150" y="4539"/>
                </a:lnTo>
                <a:lnTo>
                  <a:pt x="0" y="391"/>
                </a:lnTo>
                <a:lnTo>
                  <a:pt x="0" y="0"/>
                </a:lnTo>
                <a:close/>
                <a:moveTo>
                  <a:pt x="4070" y="4539"/>
                </a:moveTo>
                <a:lnTo>
                  <a:pt x="2360" y="4539"/>
                </a:lnTo>
                <a:lnTo>
                  <a:pt x="0" y="2180"/>
                </a:lnTo>
                <a:lnTo>
                  <a:pt x="0" y="471"/>
                </a:lnTo>
                <a:lnTo>
                  <a:pt x="4070" y="4539"/>
                </a:lnTo>
                <a:close/>
                <a:moveTo>
                  <a:pt x="2279" y="4539"/>
                </a:moveTo>
                <a:lnTo>
                  <a:pt x="569" y="4539"/>
                </a:lnTo>
                <a:lnTo>
                  <a:pt x="0" y="3970"/>
                </a:lnTo>
                <a:lnTo>
                  <a:pt x="0" y="2262"/>
                </a:lnTo>
                <a:lnTo>
                  <a:pt x="2279" y="4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08A69C-CFB5-F149-A900-BDB250C76C2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B996B6-BF05-794D-AA03-6AE01F350831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7963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5008008" y="0"/>
            <a:ext cx="13279991" cy="10288588"/>
          </a:xfrm>
          <a:custGeom>
            <a:avLst/>
            <a:gdLst>
              <a:gd name="T0" fmla="*/ 5859 w 5859"/>
              <a:gd name="T1" fmla="*/ 4538 h 4538"/>
              <a:gd name="T2" fmla="*/ 4541 w 5859"/>
              <a:gd name="T3" fmla="*/ 4538 h 4538"/>
              <a:gd name="T4" fmla="*/ 0 w 5859"/>
              <a:gd name="T5" fmla="*/ 0 h 4538"/>
              <a:gd name="T6" fmla="*/ 1709 w 5859"/>
              <a:gd name="T7" fmla="*/ 0 h 4538"/>
              <a:gd name="T8" fmla="*/ 5859 w 5859"/>
              <a:gd name="T9" fmla="*/ 4147 h 4538"/>
              <a:gd name="T10" fmla="*/ 5859 w 5859"/>
              <a:gd name="T11" fmla="*/ 4538 h 4538"/>
              <a:gd name="T12" fmla="*/ 1791 w 5859"/>
              <a:gd name="T13" fmla="*/ 0 h 4538"/>
              <a:gd name="T14" fmla="*/ 3500 w 5859"/>
              <a:gd name="T15" fmla="*/ 0 h 4538"/>
              <a:gd name="T16" fmla="*/ 5859 w 5859"/>
              <a:gd name="T17" fmla="*/ 2358 h 4538"/>
              <a:gd name="T18" fmla="*/ 5859 w 5859"/>
              <a:gd name="T19" fmla="*/ 4067 h 4538"/>
              <a:gd name="T20" fmla="*/ 1791 w 5859"/>
              <a:gd name="T21" fmla="*/ 0 h 4538"/>
              <a:gd name="T22" fmla="*/ 3580 w 5859"/>
              <a:gd name="T23" fmla="*/ 0 h 4538"/>
              <a:gd name="T24" fmla="*/ 5290 w 5859"/>
              <a:gd name="T25" fmla="*/ 0 h 4538"/>
              <a:gd name="T26" fmla="*/ 5859 w 5859"/>
              <a:gd name="T27" fmla="*/ 568 h 4538"/>
              <a:gd name="T28" fmla="*/ 5859 w 5859"/>
              <a:gd name="T29" fmla="*/ 2277 h 4538"/>
              <a:gd name="T30" fmla="*/ 3580 w 5859"/>
              <a:gd name="T31" fmla="*/ 0 h 4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8">
                <a:moveTo>
                  <a:pt x="5859" y="4538"/>
                </a:moveTo>
                <a:lnTo>
                  <a:pt x="4541" y="4538"/>
                </a:lnTo>
                <a:lnTo>
                  <a:pt x="0" y="0"/>
                </a:lnTo>
                <a:lnTo>
                  <a:pt x="1709" y="0"/>
                </a:lnTo>
                <a:lnTo>
                  <a:pt x="5859" y="4147"/>
                </a:lnTo>
                <a:lnTo>
                  <a:pt x="5859" y="4538"/>
                </a:lnTo>
                <a:close/>
                <a:moveTo>
                  <a:pt x="1791" y="0"/>
                </a:moveTo>
                <a:lnTo>
                  <a:pt x="3500" y="0"/>
                </a:lnTo>
                <a:lnTo>
                  <a:pt x="5859" y="2358"/>
                </a:lnTo>
                <a:lnTo>
                  <a:pt x="5859" y="4067"/>
                </a:lnTo>
                <a:lnTo>
                  <a:pt x="1791" y="0"/>
                </a:lnTo>
                <a:close/>
                <a:moveTo>
                  <a:pt x="3580" y="0"/>
                </a:moveTo>
                <a:lnTo>
                  <a:pt x="5290" y="0"/>
                </a:lnTo>
                <a:lnTo>
                  <a:pt x="5859" y="568"/>
                </a:lnTo>
                <a:lnTo>
                  <a:pt x="5859" y="2277"/>
                </a:lnTo>
                <a:lnTo>
                  <a:pt x="358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D951A-69B2-9E47-9312-F79AF28D0C1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AAB026-1527-0D48-9831-5E7841D2764F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49394B-0516-4947-87DF-7818553CB9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081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-17244" y="0"/>
            <a:ext cx="16075035" cy="10288588"/>
          </a:xfrm>
          <a:custGeom>
            <a:avLst/>
            <a:gdLst>
              <a:gd name="T0" fmla="*/ 799 w 5695"/>
              <a:gd name="T1" fmla="*/ 3645 h 3645"/>
              <a:gd name="T2" fmla="*/ 1046 w 5695"/>
              <a:gd name="T3" fmla="*/ 3645 h 3645"/>
              <a:gd name="T4" fmla="*/ 1845 w 5695"/>
              <a:gd name="T5" fmla="*/ 2846 h 3645"/>
              <a:gd name="T6" fmla="*/ 923 w 5695"/>
              <a:gd name="T7" fmla="*/ 1924 h 3645"/>
              <a:gd name="T8" fmla="*/ 0 w 5695"/>
              <a:gd name="T9" fmla="*/ 2846 h 3645"/>
              <a:gd name="T10" fmla="*/ 799 w 5695"/>
              <a:gd name="T11" fmla="*/ 3645 h 3645"/>
              <a:gd name="T12" fmla="*/ 1126 w 5695"/>
              <a:gd name="T13" fmla="*/ 3645 h 3645"/>
              <a:gd name="T14" fmla="*/ 2645 w 5695"/>
              <a:gd name="T15" fmla="*/ 3645 h 3645"/>
              <a:gd name="T16" fmla="*/ 1886 w 5695"/>
              <a:gd name="T17" fmla="*/ 2886 h 3645"/>
              <a:gd name="T18" fmla="*/ 1126 w 5695"/>
              <a:gd name="T19" fmla="*/ 3645 h 3645"/>
              <a:gd name="T20" fmla="*/ 2725 w 5695"/>
              <a:gd name="T21" fmla="*/ 3645 h 3645"/>
              <a:gd name="T22" fmla="*/ 2971 w 5695"/>
              <a:gd name="T23" fmla="*/ 3645 h 3645"/>
              <a:gd name="T24" fmla="*/ 3770 w 5695"/>
              <a:gd name="T25" fmla="*/ 2846 h 3645"/>
              <a:gd name="T26" fmla="*/ 2848 w 5695"/>
              <a:gd name="T27" fmla="*/ 1924 h 3645"/>
              <a:gd name="T28" fmla="*/ 1926 w 5695"/>
              <a:gd name="T29" fmla="*/ 2846 h 3645"/>
              <a:gd name="T30" fmla="*/ 2725 w 5695"/>
              <a:gd name="T31" fmla="*/ 3645 h 3645"/>
              <a:gd name="T32" fmla="*/ 3051 w 5695"/>
              <a:gd name="T33" fmla="*/ 3645 h 3645"/>
              <a:gd name="T34" fmla="*/ 4569 w 5695"/>
              <a:gd name="T35" fmla="*/ 3645 h 3645"/>
              <a:gd name="T36" fmla="*/ 3810 w 5695"/>
              <a:gd name="T37" fmla="*/ 2886 h 3645"/>
              <a:gd name="T38" fmla="*/ 3051 w 5695"/>
              <a:gd name="T39" fmla="*/ 3645 h 3645"/>
              <a:gd name="T40" fmla="*/ 4650 w 5695"/>
              <a:gd name="T41" fmla="*/ 3645 h 3645"/>
              <a:gd name="T42" fmla="*/ 4897 w 5695"/>
              <a:gd name="T43" fmla="*/ 3645 h 3645"/>
              <a:gd name="T44" fmla="*/ 5695 w 5695"/>
              <a:gd name="T45" fmla="*/ 2846 h 3645"/>
              <a:gd name="T46" fmla="*/ 4773 w 5695"/>
              <a:gd name="T47" fmla="*/ 1924 h 3645"/>
              <a:gd name="T48" fmla="*/ 3850 w 5695"/>
              <a:gd name="T49" fmla="*/ 2846 h 3645"/>
              <a:gd name="T50" fmla="*/ 4650 w 5695"/>
              <a:gd name="T51" fmla="*/ 3645 h 3645"/>
              <a:gd name="T52" fmla="*/ 2888 w 5695"/>
              <a:gd name="T53" fmla="*/ 1884 h 3645"/>
              <a:gd name="T54" fmla="*/ 3810 w 5695"/>
              <a:gd name="T55" fmla="*/ 962 h 3645"/>
              <a:gd name="T56" fmla="*/ 4732 w 5695"/>
              <a:gd name="T57" fmla="*/ 1884 h 3645"/>
              <a:gd name="T58" fmla="*/ 3810 w 5695"/>
              <a:gd name="T59" fmla="*/ 2806 h 3645"/>
              <a:gd name="T60" fmla="*/ 2888 w 5695"/>
              <a:gd name="T61" fmla="*/ 1884 h 3645"/>
              <a:gd name="T62" fmla="*/ 1926 w 5695"/>
              <a:gd name="T63" fmla="*/ 922 h 3645"/>
              <a:gd name="T64" fmla="*/ 2848 w 5695"/>
              <a:gd name="T65" fmla="*/ 0 h 3645"/>
              <a:gd name="T66" fmla="*/ 3770 w 5695"/>
              <a:gd name="T67" fmla="*/ 922 h 3645"/>
              <a:gd name="T68" fmla="*/ 2848 w 5695"/>
              <a:gd name="T69" fmla="*/ 1843 h 3645"/>
              <a:gd name="T70" fmla="*/ 1926 w 5695"/>
              <a:gd name="T71" fmla="*/ 922 h 3645"/>
              <a:gd name="T72" fmla="*/ 963 w 5695"/>
              <a:gd name="T73" fmla="*/ 1884 h 3645"/>
              <a:gd name="T74" fmla="*/ 1886 w 5695"/>
              <a:gd name="T75" fmla="*/ 962 h 3645"/>
              <a:gd name="T76" fmla="*/ 2808 w 5695"/>
              <a:gd name="T77" fmla="*/ 1884 h 3645"/>
              <a:gd name="T78" fmla="*/ 1886 w 5695"/>
              <a:gd name="T79" fmla="*/ 2806 h 3645"/>
              <a:gd name="T80" fmla="*/ 963 w 5695"/>
              <a:gd name="T81" fmla="*/ 1884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3645"/>
                </a:moveTo>
                <a:lnTo>
                  <a:pt x="1046" y="3645"/>
                </a:lnTo>
                <a:lnTo>
                  <a:pt x="1845" y="2846"/>
                </a:lnTo>
                <a:lnTo>
                  <a:pt x="923" y="1924"/>
                </a:lnTo>
                <a:lnTo>
                  <a:pt x="0" y="2846"/>
                </a:lnTo>
                <a:lnTo>
                  <a:pt x="799" y="3645"/>
                </a:lnTo>
                <a:close/>
                <a:moveTo>
                  <a:pt x="1126" y="3645"/>
                </a:moveTo>
                <a:lnTo>
                  <a:pt x="2645" y="3645"/>
                </a:lnTo>
                <a:lnTo>
                  <a:pt x="1886" y="2886"/>
                </a:lnTo>
                <a:lnTo>
                  <a:pt x="1126" y="3645"/>
                </a:lnTo>
                <a:close/>
                <a:moveTo>
                  <a:pt x="2725" y="3645"/>
                </a:moveTo>
                <a:lnTo>
                  <a:pt x="2971" y="3645"/>
                </a:lnTo>
                <a:lnTo>
                  <a:pt x="3770" y="2846"/>
                </a:lnTo>
                <a:lnTo>
                  <a:pt x="2848" y="1924"/>
                </a:lnTo>
                <a:lnTo>
                  <a:pt x="1926" y="2846"/>
                </a:lnTo>
                <a:lnTo>
                  <a:pt x="2725" y="3645"/>
                </a:lnTo>
                <a:close/>
                <a:moveTo>
                  <a:pt x="3051" y="3645"/>
                </a:moveTo>
                <a:lnTo>
                  <a:pt x="4569" y="3645"/>
                </a:lnTo>
                <a:lnTo>
                  <a:pt x="3810" y="2886"/>
                </a:lnTo>
                <a:lnTo>
                  <a:pt x="3051" y="3645"/>
                </a:lnTo>
                <a:close/>
                <a:moveTo>
                  <a:pt x="4650" y="3645"/>
                </a:moveTo>
                <a:lnTo>
                  <a:pt x="4897" y="3645"/>
                </a:lnTo>
                <a:lnTo>
                  <a:pt x="5695" y="2846"/>
                </a:lnTo>
                <a:lnTo>
                  <a:pt x="4773" y="1924"/>
                </a:lnTo>
                <a:lnTo>
                  <a:pt x="3850" y="2846"/>
                </a:lnTo>
                <a:lnTo>
                  <a:pt x="4650" y="3645"/>
                </a:lnTo>
                <a:close/>
                <a:moveTo>
                  <a:pt x="2888" y="1884"/>
                </a:moveTo>
                <a:lnTo>
                  <a:pt x="3810" y="962"/>
                </a:lnTo>
                <a:lnTo>
                  <a:pt x="4732" y="1884"/>
                </a:lnTo>
                <a:lnTo>
                  <a:pt x="3810" y="2806"/>
                </a:lnTo>
                <a:lnTo>
                  <a:pt x="2888" y="1884"/>
                </a:lnTo>
                <a:close/>
                <a:moveTo>
                  <a:pt x="1926" y="922"/>
                </a:moveTo>
                <a:lnTo>
                  <a:pt x="2848" y="0"/>
                </a:lnTo>
                <a:lnTo>
                  <a:pt x="3770" y="922"/>
                </a:lnTo>
                <a:lnTo>
                  <a:pt x="2848" y="1843"/>
                </a:lnTo>
                <a:lnTo>
                  <a:pt x="1926" y="922"/>
                </a:lnTo>
                <a:close/>
                <a:moveTo>
                  <a:pt x="963" y="1884"/>
                </a:moveTo>
                <a:lnTo>
                  <a:pt x="1886" y="962"/>
                </a:lnTo>
                <a:lnTo>
                  <a:pt x="2808" y="1884"/>
                </a:lnTo>
                <a:lnTo>
                  <a:pt x="1886" y="2806"/>
                </a:lnTo>
                <a:lnTo>
                  <a:pt x="963" y="188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D8A615-F4EC-6F4A-AD0C-84BC4354911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426D1AA-C440-8040-BA97-4282AA16723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023D641B-B744-784E-999F-5BC99FCCDD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7105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797506" y="0"/>
            <a:ext cx="16075035" cy="10288588"/>
          </a:xfrm>
          <a:custGeom>
            <a:avLst/>
            <a:gdLst>
              <a:gd name="T0" fmla="*/ 799 w 5695"/>
              <a:gd name="T1" fmla="*/ 0 h 3645"/>
              <a:gd name="T2" fmla="*/ 1046 w 5695"/>
              <a:gd name="T3" fmla="*/ 0 h 3645"/>
              <a:gd name="T4" fmla="*/ 1845 w 5695"/>
              <a:gd name="T5" fmla="*/ 799 h 3645"/>
              <a:gd name="T6" fmla="*/ 923 w 5695"/>
              <a:gd name="T7" fmla="*/ 1721 h 3645"/>
              <a:gd name="T8" fmla="*/ 0 w 5695"/>
              <a:gd name="T9" fmla="*/ 799 h 3645"/>
              <a:gd name="T10" fmla="*/ 799 w 5695"/>
              <a:gd name="T11" fmla="*/ 0 h 3645"/>
              <a:gd name="T12" fmla="*/ 1126 w 5695"/>
              <a:gd name="T13" fmla="*/ 0 h 3645"/>
              <a:gd name="T14" fmla="*/ 2645 w 5695"/>
              <a:gd name="T15" fmla="*/ 0 h 3645"/>
              <a:gd name="T16" fmla="*/ 1886 w 5695"/>
              <a:gd name="T17" fmla="*/ 758 h 3645"/>
              <a:gd name="T18" fmla="*/ 1126 w 5695"/>
              <a:gd name="T19" fmla="*/ 0 h 3645"/>
              <a:gd name="T20" fmla="*/ 2725 w 5695"/>
              <a:gd name="T21" fmla="*/ 0 h 3645"/>
              <a:gd name="T22" fmla="*/ 2971 w 5695"/>
              <a:gd name="T23" fmla="*/ 0 h 3645"/>
              <a:gd name="T24" fmla="*/ 3770 w 5695"/>
              <a:gd name="T25" fmla="*/ 799 h 3645"/>
              <a:gd name="T26" fmla="*/ 2848 w 5695"/>
              <a:gd name="T27" fmla="*/ 1721 h 3645"/>
              <a:gd name="T28" fmla="*/ 1926 w 5695"/>
              <a:gd name="T29" fmla="*/ 799 h 3645"/>
              <a:gd name="T30" fmla="*/ 2725 w 5695"/>
              <a:gd name="T31" fmla="*/ 0 h 3645"/>
              <a:gd name="T32" fmla="*/ 3051 w 5695"/>
              <a:gd name="T33" fmla="*/ 0 h 3645"/>
              <a:gd name="T34" fmla="*/ 4569 w 5695"/>
              <a:gd name="T35" fmla="*/ 0 h 3645"/>
              <a:gd name="T36" fmla="*/ 3810 w 5695"/>
              <a:gd name="T37" fmla="*/ 758 h 3645"/>
              <a:gd name="T38" fmla="*/ 3051 w 5695"/>
              <a:gd name="T39" fmla="*/ 0 h 3645"/>
              <a:gd name="T40" fmla="*/ 4650 w 5695"/>
              <a:gd name="T41" fmla="*/ 0 h 3645"/>
              <a:gd name="T42" fmla="*/ 4897 w 5695"/>
              <a:gd name="T43" fmla="*/ 0 h 3645"/>
              <a:gd name="T44" fmla="*/ 5695 w 5695"/>
              <a:gd name="T45" fmla="*/ 798 h 3645"/>
              <a:gd name="T46" fmla="*/ 4773 w 5695"/>
              <a:gd name="T47" fmla="*/ 1721 h 3645"/>
              <a:gd name="T48" fmla="*/ 3850 w 5695"/>
              <a:gd name="T49" fmla="*/ 799 h 3645"/>
              <a:gd name="T50" fmla="*/ 4650 w 5695"/>
              <a:gd name="T51" fmla="*/ 0 h 3645"/>
              <a:gd name="T52" fmla="*/ 2888 w 5695"/>
              <a:gd name="T53" fmla="*/ 1761 h 3645"/>
              <a:gd name="T54" fmla="*/ 3810 w 5695"/>
              <a:gd name="T55" fmla="*/ 2683 h 3645"/>
              <a:gd name="T56" fmla="*/ 4732 w 5695"/>
              <a:gd name="T57" fmla="*/ 1761 h 3645"/>
              <a:gd name="T58" fmla="*/ 3810 w 5695"/>
              <a:gd name="T59" fmla="*/ 839 h 3645"/>
              <a:gd name="T60" fmla="*/ 2888 w 5695"/>
              <a:gd name="T61" fmla="*/ 1761 h 3645"/>
              <a:gd name="T62" fmla="*/ 1926 w 5695"/>
              <a:gd name="T63" fmla="*/ 2723 h 3645"/>
              <a:gd name="T64" fmla="*/ 2848 w 5695"/>
              <a:gd name="T65" fmla="*/ 3645 h 3645"/>
              <a:gd name="T66" fmla="*/ 3770 w 5695"/>
              <a:gd name="T67" fmla="*/ 2723 h 3645"/>
              <a:gd name="T68" fmla="*/ 2848 w 5695"/>
              <a:gd name="T69" fmla="*/ 1801 h 3645"/>
              <a:gd name="T70" fmla="*/ 1926 w 5695"/>
              <a:gd name="T71" fmla="*/ 2723 h 3645"/>
              <a:gd name="T72" fmla="*/ 963 w 5695"/>
              <a:gd name="T73" fmla="*/ 1761 h 3645"/>
              <a:gd name="T74" fmla="*/ 1886 w 5695"/>
              <a:gd name="T75" fmla="*/ 2683 h 3645"/>
              <a:gd name="T76" fmla="*/ 2808 w 5695"/>
              <a:gd name="T77" fmla="*/ 1761 h 3645"/>
              <a:gd name="T78" fmla="*/ 1886 w 5695"/>
              <a:gd name="T79" fmla="*/ 839 h 3645"/>
              <a:gd name="T80" fmla="*/ 963 w 5695"/>
              <a:gd name="T81" fmla="*/ 1761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0"/>
                </a:moveTo>
                <a:lnTo>
                  <a:pt x="1046" y="0"/>
                </a:lnTo>
                <a:lnTo>
                  <a:pt x="1845" y="799"/>
                </a:lnTo>
                <a:lnTo>
                  <a:pt x="923" y="1721"/>
                </a:lnTo>
                <a:lnTo>
                  <a:pt x="0" y="799"/>
                </a:lnTo>
                <a:lnTo>
                  <a:pt x="799" y="0"/>
                </a:lnTo>
                <a:close/>
                <a:moveTo>
                  <a:pt x="1126" y="0"/>
                </a:moveTo>
                <a:lnTo>
                  <a:pt x="2645" y="0"/>
                </a:lnTo>
                <a:lnTo>
                  <a:pt x="1886" y="758"/>
                </a:lnTo>
                <a:lnTo>
                  <a:pt x="1126" y="0"/>
                </a:lnTo>
                <a:close/>
                <a:moveTo>
                  <a:pt x="2725" y="0"/>
                </a:moveTo>
                <a:lnTo>
                  <a:pt x="2971" y="0"/>
                </a:lnTo>
                <a:lnTo>
                  <a:pt x="3770" y="799"/>
                </a:lnTo>
                <a:lnTo>
                  <a:pt x="2848" y="1721"/>
                </a:lnTo>
                <a:lnTo>
                  <a:pt x="1926" y="799"/>
                </a:lnTo>
                <a:lnTo>
                  <a:pt x="2725" y="0"/>
                </a:lnTo>
                <a:close/>
                <a:moveTo>
                  <a:pt x="3051" y="0"/>
                </a:moveTo>
                <a:lnTo>
                  <a:pt x="4569" y="0"/>
                </a:lnTo>
                <a:lnTo>
                  <a:pt x="3810" y="758"/>
                </a:lnTo>
                <a:lnTo>
                  <a:pt x="3051" y="0"/>
                </a:lnTo>
                <a:close/>
                <a:moveTo>
                  <a:pt x="4650" y="0"/>
                </a:moveTo>
                <a:lnTo>
                  <a:pt x="4897" y="0"/>
                </a:lnTo>
                <a:lnTo>
                  <a:pt x="5695" y="798"/>
                </a:lnTo>
                <a:lnTo>
                  <a:pt x="4773" y="1721"/>
                </a:lnTo>
                <a:lnTo>
                  <a:pt x="3850" y="799"/>
                </a:lnTo>
                <a:lnTo>
                  <a:pt x="4650" y="0"/>
                </a:lnTo>
                <a:close/>
                <a:moveTo>
                  <a:pt x="2888" y="1761"/>
                </a:moveTo>
                <a:lnTo>
                  <a:pt x="3810" y="2683"/>
                </a:lnTo>
                <a:lnTo>
                  <a:pt x="4732" y="1761"/>
                </a:lnTo>
                <a:lnTo>
                  <a:pt x="3810" y="839"/>
                </a:lnTo>
                <a:lnTo>
                  <a:pt x="2888" y="1761"/>
                </a:lnTo>
                <a:close/>
                <a:moveTo>
                  <a:pt x="1926" y="2723"/>
                </a:moveTo>
                <a:lnTo>
                  <a:pt x="2848" y="3645"/>
                </a:lnTo>
                <a:lnTo>
                  <a:pt x="3770" y="2723"/>
                </a:lnTo>
                <a:lnTo>
                  <a:pt x="2848" y="1801"/>
                </a:lnTo>
                <a:lnTo>
                  <a:pt x="1926" y="2723"/>
                </a:lnTo>
                <a:close/>
                <a:moveTo>
                  <a:pt x="963" y="1761"/>
                </a:moveTo>
                <a:lnTo>
                  <a:pt x="1886" y="2683"/>
                </a:lnTo>
                <a:lnTo>
                  <a:pt x="2808" y="1761"/>
                </a:lnTo>
                <a:lnTo>
                  <a:pt x="1886" y="839"/>
                </a:lnTo>
                <a:lnTo>
                  <a:pt x="963" y="176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0FDA95-18F8-294F-9490-619C7C0A9C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2CE75B9-A460-8B4A-87CC-0E56228F0C7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52BB405-E388-534E-BA92-B06362F3CC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69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5">
  <p:cSld name="05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1759390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818975" y="0"/>
            <a:ext cx="6662002" cy="10288588"/>
          </a:xfrm>
          <a:custGeom>
            <a:avLst/>
            <a:gdLst>
              <a:gd name="connsiteX0" fmla="*/ 4581543 w 6662001"/>
              <a:gd name="connsiteY0" fmla="*/ 6400518 h 10288580"/>
              <a:gd name="connsiteX1" fmla="*/ 6662001 w 6662001"/>
              <a:gd name="connsiteY1" fmla="*/ 6400518 h 10288580"/>
              <a:gd name="connsiteX2" fmla="*/ 6662001 w 6662001"/>
              <a:gd name="connsiteY2" fmla="*/ 8469603 h 10288580"/>
              <a:gd name="connsiteX3" fmla="*/ 4581543 w 6662001"/>
              <a:gd name="connsiteY3" fmla="*/ 8469603 h 10288580"/>
              <a:gd name="connsiteX4" fmla="*/ 2296458 w 6662001"/>
              <a:gd name="connsiteY4" fmla="*/ 6400518 h 10288580"/>
              <a:gd name="connsiteX5" fmla="*/ 4365543 w 6662001"/>
              <a:gd name="connsiteY5" fmla="*/ 6400518 h 10288580"/>
              <a:gd name="connsiteX6" fmla="*/ 4365543 w 6662001"/>
              <a:gd name="connsiteY6" fmla="*/ 8469603 h 10288580"/>
              <a:gd name="connsiteX7" fmla="*/ 2296458 w 6662001"/>
              <a:gd name="connsiteY7" fmla="*/ 8469603 h 10288580"/>
              <a:gd name="connsiteX8" fmla="*/ 0 w 6662001"/>
              <a:gd name="connsiteY8" fmla="*/ 6400518 h 10288580"/>
              <a:gd name="connsiteX9" fmla="*/ 2069085 w 6662001"/>
              <a:gd name="connsiteY9" fmla="*/ 6400518 h 10288580"/>
              <a:gd name="connsiteX10" fmla="*/ 2069085 w 6662001"/>
              <a:gd name="connsiteY10" fmla="*/ 10288580 h 10288580"/>
              <a:gd name="connsiteX11" fmla="*/ 0 w 6662001"/>
              <a:gd name="connsiteY11" fmla="*/ 10288580 h 10288580"/>
              <a:gd name="connsiteX12" fmla="*/ 4581543 w 6662001"/>
              <a:gd name="connsiteY12" fmla="*/ 4115434 h 10288580"/>
              <a:gd name="connsiteX13" fmla="*/ 6662001 w 6662001"/>
              <a:gd name="connsiteY13" fmla="*/ 4115434 h 10288580"/>
              <a:gd name="connsiteX14" fmla="*/ 6662001 w 6662001"/>
              <a:gd name="connsiteY14" fmla="*/ 6184518 h 10288580"/>
              <a:gd name="connsiteX15" fmla="*/ 4581543 w 6662001"/>
              <a:gd name="connsiteY15" fmla="*/ 6184518 h 10288580"/>
              <a:gd name="connsiteX16" fmla="*/ 0 w 6662001"/>
              <a:gd name="connsiteY16" fmla="*/ 4115434 h 10288580"/>
              <a:gd name="connsiteX17" fmla="*/ 2069085 w 6662001"/>
              <a:gd name="connsiteY17" fmla="*/ 4115434 h 10288580"/>
              <a:gd name="connsiteX18" fmla="*/ 2069085 w 6662001"/>
              <a:gd name="connsiteY18" fmla="*/ 6184518 h 10288580"/>
              <a:gd name="connsiteX19" fmla="*/ 0 w 6662001"/>
              <a:gd name="connsiteY19" fmla="*/ 6184518 h 10288580"/>
              <a:gd name="connsiteX20" fmla="*/ 2296458 w 6662001"/>
              <a:gd name="connsiteY20" fmla="*/ 4115434 h 10288580"/>
              <a:gd name="connsiteX21" fmla="*/ 4365543 w 6662001"/>
              <a:gd name="connsiteY21" fmla="*/ 4115434 h 10288580"/>
              <a:gd name="connsiteX22" fmla="*/ 4365543 w 6662001"/>
              <a:gd name="connsiteY22" fmla="*/ 6184518 h 10288580"/>
              <a:gd name="connsiteX23" fmla="*/ 2296458 w 6662001"/>
              <a:gd name="connsiteY23" fmla="*/ 6184518 h 10288580"/>
              <a:gd name="connsiteX24" fmla="*/ 0 w 6662001"/>
              <a:gd name="connsiteY24" fmla="*/ 1818976 h 10288580"/>
              <a:gd name="connsiteX25" fmla="*/ 2069085 w 6662001"/>
              <a:gd name="connsiteY25" fmla="*/ 1818976 h 10288580"/>
              <a:gd name="connsiteX26" fmla="*/ 2069085 w 6662001"/>
              <a:gd name="connsiteY26" fmla="*/ 3899434 h 10288580"/>
              <a:gd name="connsiteX27" fmla="*/ 0 w 6662001"/>
              <a:gd name="connsiteY27" fmla="*/ 3899434 h 10288580"/>
              <a:gd name="connsiteX28" fmla="*/ 4581543 w 6662001"/>
              <a:gd name="connsiteY28" fmla="*/ 1818975 h 10288580"/>
              <a:gd name="connsiteX29" fmla="*/ 6662001 w 6662001"/>
              <a:gd name="connsiteY29" fmla="*/ 1818975 h 10288580"/>
              <a:gd name="connsiteX30" fmla="*/ 6662001 w 6662001"/>
              <a:gd name="connsiteY30" fmla="*/ 3899433 h 10288580"/>
              <a:gd name="connsiteX31" fmla="*/ 4581543 w 6662001"/>
              <a:gd name="connsiteY31" fmla="*/ 3899433 h 10288580"/>
              <a:gd name="connsiteX32" fmla="*/ 2296458 w 6662001"/>
              <a:gd name="connsiteY32" fmla="*/ 0 h 10288580"/>
              <a:gd name="connsiteX33" fmla="*/ 4365543 w 6662001"/>
              <a:gd name="connsiteY33" fmla="*/ 0 h 10288580"/>
              <a:gd name="connsiteX34" fmla="*/ 4365543 w 6662001"/>
              <a:gd name="connsiteY34" fmla="*/ 3899434 h 10288580"/>
              <a:gd name="connsiteX35" fmla="*/ 2296458 w 6662001"/>
              <a:gd name="connsiteY35" fmla="*/ 3899434 h 1028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662001" h="10288580">
                <a:moveTo>
                  <a:pt x="4581543" y="6400518"/>
                </a:moveTo>
                <a:lnTo>
                  <a:pt x="6662001" y="6400518"/>
                </a:lnTo>
                <a:lnTo>
                  <a:pt x="6662001" y="8469603"/>
                </a:lnTo>
                <a:lnTo>
                  <a:pt x="4581543" y="8469603"/>
                </a:lnTo>
                <a:close/>
                <a:moveTo>
                  <a:pt x="2296458" y="6400518"/>
                </a:moveTo>
                <a:lnTo>
                  <a:pt x="4365543" y="6400518"/>
                </a:lnTo>
                <a:lnTo>
                  <a:pt x="4365543" y="8469603"/>
                </a:lnTo>
                <a:lnTo>
                  <a:pt x="2296458" y="8469603"/>
                </a:lnTo>
                <a:close/>
                <a:moveTo>
                  <a:pt x="0" y="6400518"/>
                </a:moveTo>
                <a:lnTo>
                  <a:pt x="2069085" y="6400518"/>
                </a:lnTo>
                <a:lnTo>
                  <a:pt x="2069085" y="10288580"/>
                </a:lnTo>
                <a:lnTo>
                  <a:pt x="0" y="10288580"/>
                </a:lnTo>
                <a:close/>
                <a:moveTo>
                  <a:pt x="4581543" y="4115434"/>
                </a:moveTo>
                <a:lnTo>
                  <a:pt x="6662001" y="4115434"/>
                </a:lnTo>
                <a:lnTo>
                  <a:pt x="6662001" y="6184518"/>
                </a:lnTo>
                <a:lnTo>
                  <a:pt x="4581543" y="6184518"/>
                </a:lnTo>
                <a:close/>
                <a:moveTo>
                  <a:pt x="0" y="4115434"/>
                </a:moveTo>
                <a:lnTo>
                  <a:pt x="2069085" y="4115434"/>
                </a:lnTo>
                <a:lnTo>
                  <a:pt x="2069085" y="6184518"/>
                </a:lnTo>
                <a:lnTo>
                  <a:pt x="0" y="6184518"/>
                </a:lnTo>
                <a:close/>
                <a:moveTo>
                  <a:pt x="2296458" y="4115434"/>
                </a:moveTo>
                <a:lnTo>
                  <a:pt x="4365543" y="4115434"/>
                </a:lnTo>
                <a:lnTo>
                  <a:pt x="4365543" y="6184518"/>
                </a:lnTo>
                <a:lnTo>
                  <a:pt x="2296458" y="6184518"/>
                </a:lnTo>
                <a:close/>
                <a:moveTo>
                  <a:pt x="0" y="1818976"/>
                </a:moveTo>
                <a:lnTo>
                  <a:pt x="2069085" y="1818976"/>
                </a:lnTo>
                <a:lnTo>
                  <a:pt x="2069085" y="3899434"/>
                </a:lnTo>
                <a:lnTo>
                  <a:pt x="0" y="3899434"/>
                </a:lnTo>
                <a:close/>
                <a:moveTo>
                  <a:pt x="4581543" y="1818975"/>
                </a:moveTo>
                <a:lnTo>
                  <a:pt x="6662001" y="1818975"/>
                </a:lnTo>
                <a:lnTo>
                  <a:pt x="6662001" y="3899433"/>
                </a:lnTo>
                <a:lnTo>
                  <a:pt x="4581543" y="3899433"/>
                </a:lnTo>
                <a:close/>
                <a:moveTo>
                  <a:pt x="2296458" y="0"/>
                </a:moveTo>
                <a:lnTo>
                  <a:pt x="4365543" y="0"/>
                </a:lnTo>
                <a:lnTo>
                  <a:pt x="4365543" y="3899434"/>
                </a:lnTo>
                <a:lnTo>
                  <a:pt x="2296458" y="389943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B429BA-8206-424E-BC96-CC7B15B1AEE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2B6704-F2A5-7B48-9BCB-2C123C0F8E5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3745EA1-1173-434E-876B-864FA4E6F7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3733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237024" y="1307392"/>
            <a:ext cx="7696540" cy="7673803"/>
          </a:xfrm>
          <a:custGeom>
            <a:avLst/>
            <a:gdLst>
              <a:gd name="connsiteX0" fmla="*/ 6696103 w 7696540"/>
              <a:gd name="connsiteY0" fmla="*/ 6673365 h 7673802"/>
              <a:gd name="connsiteX1" fmla="*/ 7696540 w 7696540"/>
              <a:gd name="connsiteY1" fmla="*/ 6673365 h 7673802"/>
              <a:gd name="connsiteX2" fmla="*/ 7696540 w 7696540"/>
              <a:gd name="connsiteY2" fmla="*/ 7673802 h 7673802"/>
              <a:gd name="connsiteX3" fmla="*/ 6696103 w 7696540"/>
              <a:gd name="connsiteY3" fmla="*/ 7673802 h 7673802"/>
              <a:gd name="connsiteX4" fmla="*/ 5581980 w 7696540"/>
              <a:gd name="connsiteY4" fmla="*/ 6673365 h 7673802"/>
              <a:gd name="connsiteX5" fmla="*/ 6582417 w 7696540"/>
              <a:gd name="connsiteY5" fmla="*/ 6673365 h 7673802"/>
              <a:gd name="connsiteX6" fmla="*/ 6582417 w 7696540"/>
              <a:gd name="connsiteY6" fmla="*/ 7673802 h 7673802"/>
              <a:gd name="connsiteX7" fmla="*/ 5581980 w 7696540"/>
              <a:gd name="connsiteY7" fmla="*/ 7673802 h 7673802"/>
              <a:gd name="connsiteX8" fmla="*/ 4467857 w 7696540"/>
              <a:gd name="connsiteY8" fmla="*/ 6673365 h 7673802"/>
              <a:gd name="connsiteX9" fmla="*/ 5456929 w 7696540"/>
              <a:gd name="connsiteY9" fmla="*/ 6673365 h 7673802"/>
              <a:gd name="connsiteX10" fmla="*/ 5456929 w 7696540"/>
              <a:gd name="connsiteY10" fmla="*/ 7673802 h 7673802"/>
              <a:gd name="connsiteX11" fmla="*/ 4467857 w 7696540"/>
              <a:gd name="connsiteY11" fmla="*/ 7673802 h 7673802"/>
              <a:gd name="connsiteX12" fmla="*/ 2228246 w 7696540"/>
              <a:gd name="connsiteY12" fmla="*/ 6673365 h 7673802"/>
              <a:gd name="connsiteX13" fmla="*/ 3228683 w 7696540"/>
              <a:gd name="connsiteY13" fmla="*/ 6673365 h 7673802"/>
              <a:gd name="connsiteX14" fmla="*/ 3228683 w 7696540"/>
              <a:gd name="connsiteY14" fmla="*/ 7673802 h 7673802"/>
              <a:gd name="connsiteX15" fmla="*/ 2228246 w 7696540"/>
              <a:gd name="connsiteY15" fmla="*/ 7673802 h 7673802"/>
              <a:gd name="connsiteX16" fmla="*/ 1114123 w 7696540"/>
              <a:gd name="connsiteY16" fmla="*/ 6673365 h 7673802"/>
              <a:gd name="connsiteX17" fmla="*/ 2114560 w 7696540"/>
              <a:gd name="connsiteY17" fmla="*/ 6673365 h 7673802"/>
              <a:gd name="connsiteX18" fmla="*/ 2114560 w 7696540"/>
              <a:gd name="connsiteY18" fmla="*/ 7673802 h 7673802"/>
              <a:gd name="connsiteX19" fmla="*/ 1114123 w 7696540"/>
              <a:gd name="connsiteY19" fmla="*/ 7673802 h 7673802"/>
              <a:gd name="connsiteX20" fmla="*/ 6696103 w 7696540"/>
              <a:gd name="connsiteY20" fmla="*/ 5570615 h 7673802"/>
              <a:gd name="connsiteX21" fmla="*/ 7696540 w 7696540"/>
              <a:gd name="connsiteY21" fmla="*/ 5570615 h 7673802"/>
              <a:gd name="connsiteX22" fmla="*/ 7696540 w 7696540"/>
              <a:gd name="connsiteY22" fmla="*/ 6559687 h 7673802"/>
              <a:gd name="connsiteX23" fmla="*/ 6696103 w 7696540"/>
              <a:gd name="connsiteY23" fmla="*/ 6559687 h 7673802"/>
              <a:gd name="connsiteX24" fmla="*/ 4467857 w 7696540"/>
              <a:gd name="connsiteY24" fmla="*/ 5570615 h 7673802"/>
              <a:gd name="connsiteX25" fmla="*/ 5456929 w 7696540"/>
              <a:gd name="connsiteY25" fmla="*/ 5570615 h 7673802"/>
              <a:gd name="connsiteX26" fmla="*/ 5456929 w 7696540"/>
              <a:gd name="connsiteY26" fmla="*/ 6559687 h 7673802"/>
              <a:gd name="connsiteX27" fmla="*/ 4467857 w 7696540"/>
              <a:gd name="connsiteY27" fmla="*/ 6559687 h 7673802"/>
              <a:gd name="connsiteX28" fmla="*/ 3342369 w 7696540"/>
              <a:gd name="connsiteY28" fmla="*/ 5570615 h 7673802"/>
              <a:gd name="connsiteX29" fmla="*/ 4342806 w 7696540"/>
              <a:gd name="connsiteY29" fmla="*/ 5570615 h 7673802"/>
              <a:gd name="connsiteX30" fmla="*/ 4342806 w 7696540"/>
              <a:gd name="connsiteY30" fmla="*/ 6559687 h 7673802"/>
              <a:gd name="connsiteX31" fmla="*/ 3342369 w 7696540"/>
              <a:gd name="connsiteY31" fmla="*/ 6559687 h 7673802"/>
              <a:gd name="connsiteX32" fmla="*/ 2228246 w 7696540"/>
              <a:gd name="connsiteY32" fmla="*/ 5570615 h 7673802"/>
              <a:gd name="connsiteX33" fmla="*/ 3228683 w 7696540"/>
              <a:gd name="connsiteY33" fmla="*/ 5570615 h 7673802"/>
              <a:gd name="connsiteX34" fmla="*/ 3228683 w 7696540"/>
              <a:gd name="connsiteY34" fmla="*/ 6559687 h 7673802"/>
              <a:gd name="connsiteX35" fmla="*/ 2228246 w 7696540"/>
              <a:gd name="connsiteY35" fmla="*/ 6559687 h 7673802"/>
              <a:gd name="connsiteX36" fmla="*/ 1114123 w 7696540"/>
              <a:gd name="connsiteY36" fmla="*/ 5570615 h 7673802"/>
              <a:gd name="connsiteX37" fmla="*/ 2114560 w 7696540"/>
              <a:gd name="connsiteY37" fmla="*/ 5570615 h 7673802"/>
              <a:gd name="connsiteX38" fmla="*/ 2114560 w 7696540"/>
              <a:gd name="connsiteY38" fmla="*/ 6559687 h 7673802"/>
              <a:gd name="connsiteX39" fmla="*/ 1114123 w 7696540"/>
              <a:gd name="connsiteY39" fmla="*/ 6559687 h 7673802"/>
              <a:gd name="connsiteX40" fmla="*/ 0 w 7696540"/>
              <a:gd name="connsiteY40" fmla="*/ 5570615 h 7673802"/>
              <a:gd name="connsiteX41" fmla="*/ 989072 w 7696540"/>
              <a:gd name="connsiteY41" fmla="*/ 5570615 h 7673802"/>
              <a:gd name="connsiteX42" fmla="*/ 989072 w 7696540"/>
              <a:gd name="connsiteY42" fmla="*/ 6559687 h 7673802"/>
              <a:gd name="connsiteX43" fmla="*/ 0 w 7696540"/>
              <a:gd name="connsiteY43" fmla="*/ 6559687 h 7673802"/>
              <a:gd name="connsiteX44" fmla="*/ 6696103 w 7696540"/>
              <a:gd name="connsiteY44" fmla="*/ 4456492 h 7673802"/>
              <a:gd name="connsiteX45" fmla="*/ 7696540 w 7696540"/>
              <a:gd name="connsiteY45" fmla="*/ 4456492 h 7673802"/>
              <a:gd name="connsiteX46" fmla="*/ 7696540 w 7696540"/>
              <a:gd name="connsiteY46" fmla="*/ 5445564 h 7673802"/>
              <a:gd name="connsiteX47" fmla="*/ 6696103 w 7696540"/>
              <a:gd name="connsiteY47" fmla="*/ 5445564 h 7673802"/>
              <a:gd name="connsiteX48" fmla="*/ 5581980 w 7696540"/>
              <a:gd name="connsiteY48" fmla="*/ 4456492 h 7673802"/>
              <a:gd name="connsiteX49" fmla="*/ 6582417 w 7696540"/>
              <a:gd name="connsiteY49" fmla="*/ 4456492 h 7673802"/>
              <a:gd name="connsiteX50" fmla="*/ 6582417 w 7696540"/>
              <a:gd name="connsiteY50" fmla="*/ 5445564 h 7673802"/>
              <a:gd name="connsiteX51" fmla="*/ 5581980 w 7696540"/>
              <a:gd name="connsiteY51" fmla="*/ 5445564 h 7673802"/>
              <a:gd name="connsiteX52" fmla="*/ 4467857 w 7696540"/>
              <a:gd name="connsiteY52" fmla="*/ 4456492 h 7673802"/>
              <a:gd name="connsiteX53" fmla="*/ 5456929 w 7696540"/>
              <a:gd name="connsiteY53" fmla="*/ 4456492 h 7673802"/>
              <a:gd name="connsiteX54" fmla="*/ 5456929 w 7696540"/>
              <a:gd name="connsiteY54" fmla="*/ 5445564 h 7673802"/>
              <a:gd name="connsiteX55" fmla="*/ 4467857 w 7696540"/>
              <a:gd name="connsiteY55" fmla="*/ 5445564 h 7673802"/>
              <a:gd name="connsiteX56" fmla="*/ 3342369 w 7696540"/>
              <a:gd name="connsiteY56" fmla="*/ 4456492 h 7673802"/>
              <a:gd name="connsiteX57" fmla="*/ 4342806 w 7696540"/>
              <a:gd name="connsiteY57" fmla="*/ 4456492 h 7673802"/>
              <a:gd name="connsiteX58" fmla="*/ 4342806 w 7696540"/>
              <a:gd name="connsiteY58" fmla="*/ 5445564 h 7673802"/>
              <a:gd name="connsiteX59" fmla="*/ 3342369 w 7696540"/>
              <a:gd name="connsiteY59" fmla="*/ 5445564 h 7673802"/>
              <a:gd name="connsiteX60" fmla="*/ 1114124 w 7696540"/>
              <a:gd name="connsiteY60" fmla="*/ 4456492 h 7673802"/>
              <a:gd name="connsiteX61" fmla="*/ 2114561 w 7696540"/>
              <a:gd name="connsiteY61" fmla="*/ 4456492 h 7673802"/>
              <a:gd name="connsiteX62" fmla="*/ 2114561 w 7696540"/>
              <a:gd name="connsiteY62" fmla="*/ 5445564 h 7673802"/>
              <a:gd name="connsiteX63" fmla="*/ 1114124 w 7696540"/>
              <a:gd name="connsiteY63" fmla="*/ 5445564 h 7673802"/>
              <a:gd name="connsiteX64" fmla="*/ 6696103 w 7696540"/>
              <a:gd name="connsiteY64" fmla="*/ 3342369 h 7673802"/>
              <a:gd name="connsiteX65" fmla="*/ 7696540 w 7696540"/>
              <a:gd name="connsiteY65" fmla="*/ 3342369 h 7673802"/>
              <a:gd name="connsiteX66" fmla="*/ 7696540 w 7696540"/>
              <a:gd name="connsiteY66" fmla="*/ 4331441 h 7673802"/>
              <a:gd name="connsiteX67" fmla="*/ 6696103 w 7696540"/>
              <a:gd name="connsiteY67" fmla="*/ 4331441 h 7673802"/>
              <a:gd name="connsiteX68" fmla="*/ 5581980 w 7696540"/>
              <a:gd name="connsiteY68" fmla="*/ 3342369 h 7673802"/>
              <a:gd name="connsiteX69" fmla="*/ 6582417 w 7696540"/>
              <a:gd name="connsiteY69" fmla="*/ 3342369 h 7673802"/>
              <a:gd name="connsiteX70" fmla="*/ 6582417 w 7696540"/>
              <a:gd name="connsiteY70" fmla="*/ 4331441 h 7673802"/>
              <a:gd name="connsiteX71" fmla="*/ 5581980 w 7696540"/>
              <a:gd name="connsiteY71" fmla="*/ 4331441 h 7673802"/>
              <a:gd name="connsiteX72" fmla="*/ 3342369 w 7696540"/>
              <a:gd name="connsiteY72" fmla="*/ 3342369 h 7673802"/>
              <a:gd name="connsiteX73" fmla="*/ 4342806 w 7696540"/>
              <a:gd name="connsiteY73" fmla="*/ 3342369 h 7673802"/>
              <a:gd name="connsiteX74" fmla="*/ 4342806 w 7696540"/>
              <a:gd name="connsiteY74" fmla="*/ 4331441 h 7673802"/>
              <a:gd name="connsiteX75" fmla="*/ 3342369 w 7696540"/>
              <a:gd name="connsiteY75" fmla="*/ 4331441 h 7673802"/>
              <a:gd name="connsiteX76" fmla="*/ 2228246 w 7696540"/>
              <a:gd name="connsiteY76" fmla="*/ 3342369 h 7673802"/>
              <a:gd name="connsiteX77" fmla="*/ 3228683 w 7696540"/>
              <a:gd name="connsiteY77" fmla="*/ 3342369 h 7673802"/>
              <a:gd name="connsiteX78" fmla="*/ 3228683 w 7696540"/>
              <a:gd name="connsiteY78" fmla="*/ 4331441 h 7673802"/>
              <a:gd name="connsiteX79" fmla="*/ 2228246 w 7696540"/>
              <a:gd name="connsiteY79" fmla="*/ 4331441 h 7673802"/>
              <a:gd name="connsiteX80" fmla="*/ 1 w 7696540"/>
              <a:gd name="connsiteY80" fmla="*/ 3342369 h 7673802"/>
              <a:gd name="connsiteX81" fmla="*/ 989072 w 7696540"/>
              <a:gd name="connsiteY81" fmla="*/ 3342369 h 7673802"/>
              <a:gd name="connsiteX82" fmla="*/ 989072 w 7696540"/>
              <a:gd name="connsiteY82" fmla="*/ 4331441 h 7673802"/>
              <a:gd name="connsiteX83" fmla="*/ 1 w 7696540"/>
              <a:gd name="connsiteY83" fmla="*/ 4331441 h 7673802"/>
              <a:gd name="connsiteX84" fmla="*/ 6696103 w 7696540"/>
              <a:gd name="connsiteY84" fmla="*/ 2228246 h 7673802"/>
              <a:gd name="connsiteX85" fmla="*/ 7696540 w 7696540"/>
              <a:gd name="connsiteY85" fmla="*/ 2228246 h 7673802"/>
              <a:gd name="connsiteX86" fmla="*/ 7696540 w 7696540"/>
              <a:gd name="connsiteY86" fmla="*/ 3217318 h 7673802"/>
              <a:gd name="connsiteX87" fmla="*/ 6696103 w 7696540"/>
              <a:gd name="connsiteY87" fmla="*/ 3217318 h 7673802"/>
              <a:gd name="connsiteX88" fmla="*/ 5581980 w 7696540"/>
              <a:gd name="connsiteY88" fmla="*/ 2228246 h 7673802"/>
              <a:gd name="connsiteX89" fmla="*/ 6582417 w 7696540"/>
              <a:gd name="connsiteY89" fmla="*/ 2228246 h 7673802"/>
              <a:gd name="connsiteX90" fmla="*/ 6582417 w 7696540"/>
              <a:gd name="connsiteY90" fmla="*/ 3217318 h 7673802"/>
              <a:gd name="connsiteX91" fmla="*/ 5581980 w 7696540"/>
              <a:gd name="connsiteY91" fmla="*/ 3217318 h 7673802"/>
              <a:gd name="connsiteX92" fmla="*/ 4467857 w 7696540"/>
              <a:gd name="connsiteY92" fmla="*/ 2228246 h 7673802"/>
              <a:gd name="connsiteX93" fmla="*/ 5456929 w 7696540"/>
              <a:gd name="connsiteY93" fmla="*/ 2228246 h 7673802"/>
              <a:gd name="connsiteX94" fmla="*/ 5456929 w 7696540"/>
              <a:gd name="connsiteY94" fmla="*/ 3217318 h 7673802"/>
              <a:gd name="connsiteX95" fmla="*/ 4467857 w 7696540"/>
              <a:gd name="connsiteY95" fmla="*/ 3217318 h 7673802"/>
              <a:gd name="connsiteX96" fmla="*/ 3342369 w 7696540"/>
              <a:gd name="connsiteY96" fmla="*/ 2228246 h 7673802"/>
              <a:gd name="connsiteX97" fmla="*/ 4342806 w 7696540"/>
              <a:gd name="connsiteY97" fmla="*/ 2228246 h 7673802"/>
              <a:gd name="connsiteX98" fmla="*/ 4342806 w 7696540"/>
              <a:gd name="connsiteY98" fmla="*/ 3217318 h 7673802"/>
              <a:gd name="connsiteX99" fmla="*/ 3342369 w 7696540"/>
              <a:gd name="connsiteY99" fmla="*/ 3217318 h 7673802"/>
              <a:gd name="connsiteX100" fmla="*/ 2228249 w 7696540"/>
              <a:gd name="connsiteY100" fmla="*/ 2228246 h 7673802"/>
              <a:gd name="connsiteX101" fmla="*/ 3228683 w 7696540"/>
              <a:gd name="connsiteY101" fmla="*/ 2228246 h 7673802"/>
              <a:gd name="connsiteX102" fmla="*/ 3228683 w 7696540"/>
              <a:gd name="connsiteY102" fmla="*/ 3217318 h 7673802"/>
              <a:gd name="connsiteX103" fmla="*/ 2228249 w 7696540"/>
              <a:gd name="connsiteY103" fmla="*/ 3217318 h 7673802"/>
              <a:gd name="connsiteX104" fmla="*/ 1114124 w 7696540"/>
              <a:gd name="connsiteY104" fmla="*/ 2228246 h 7673802"/>
              <a:gd name="connsiteX105" fmla="*/ 2114561 w 7696540"/>
              <a:gd name="connsiteY105" fmla="*/ 2228246 h 7673802"/>
              <a:gd name="connsiteX106" fmla="*/ 2114561 w 7696540"/>
              <a:gd name="connsiteY106" fmla="*/ 3217318 h 7673802"/>
              <a:gd name="connsiteX107" fmla="*/ 1114124 w 7696540"/>
              <a:gd name="connsiteY107" fmla="*/ 3217318 h 7673802"/>
              <a:gd name="connsiteX108" fmla="*/ 2 w 7696540"/>
              <a:gd name="connsiteY108" fmla="*/ 2228246 h 7673802"/>
              <a:gd name="connsiteX109" fmla="*/ 989074 w 7696540"/>
              <a:gd name="connsiteY109" fmla="*/ 2228246 h 7673802"/>
              <a:gd name="connsiteX110" fmla="*/ 989074 w 7696540"/>
              <a:gd name="connsiteY110" fmla="*/ 3217318 h 7673802"/>
              <a:gd name="connsiteX111" fmla="*/ 2 w 7696540"/>
              <a:gd name="connsiteY111" fmla="*/ 3217318 h 7673802"/>
              <a:gd name="connsiteX112" fmla="*/ 6696103 w 7696540"/>
              <a:gd name="connsiteY112" fmla="*/ 1114124 h 7673802"/>
              <a:gd name="connsiteX113" fmla="*/ 7696540 w 7696540"/>
              <a:gd name="connsiteY113" fmla="*/ 1114124 h 7673802"/>
              <a:gd name="connsiteX114" fmla="*/ 7696540 w 7696540"/>
              <a:gd name="connsiteY114" fmla="*/ 2103196 h 7673802"/>
              <a:gd name="connsiteX115" fmla="*/ 6696103 w 7696540"/>
              <a:gd name="connsiteY115" fmla="*/ 2103196 h 7673802"/>
              <a:gd name="connsiteX116" fmla="*/ 5581980 w 7696540"/>
              <a:gd name="connsiteY116" fmla="*/ 1114124 h 7673802"/>
              <a:gd name="connsiteX117" fmla="*/ 6582417 w 7696540"/>
              <a:gd name="connsiteY117" fmla="*/ 1114124 h 7673802"/>
              <a:gd name="connsiteX118" fmla="*/ 6582417 w 7696540"/>
              <a:gd name="connsiteY118" fmla="*/ 2103196 h 7673802"/>
              <a:gd name="connsiteX119" fmla="*/ 5581980 w 7696540"/>
              <a:gd name="connsiteY119" fmla="*/ 2103196 h 7673802"/>
              <a:gd name="connsiteX120" fmla="*/ 3342369 w 7696540"/>
              <a:gd name="connsiteY120" fmla="*/ 1114124 h 7673802"/>
              <a:gd name="connsiteX121" fmla="*/ 4342806 w 7696540"/>
              <a:gd name="connsiteY121" fmla="*/ 1114124 h 7673802"/>
              <a:gd name="connsiteX122" fmla="*/ 4342806 w 7696540"/>
              <a:gd name="connsiteY122" fmla="*/ 2103196 h 7673802"/>
              <a:gd name="connsiteX123" fmla="*/ 3342369 w 7696540"/>
              <a:gd name="connsiteY123" fmla="*/ 2103196 h 7673802"/>
              <a:gd name="connsiteX124" fmla="*/ 1114125 w 7696540"/>
              <a:gd name="connsiteY124" fmla="*/ 1114124 h 7673802"/>
              <a:gd name="connsiteX125" fmla="*/ 2114562 w 7696540"/>
              <a:gd name="connsiteY125" fmla="*/ 1114124 h 7673802"/>
              <a:gd name="connsiteX126" fmla="*/ 2114562 w 7696540"/>
              <a:gd name="connsiteY126" fmla="*/ 2103196 h 7673802"/>
              <a:gd name="connsiteX127" fmla="*/ 1114125 w 7696540"/>
              <a:gd name="connsiteY127" fmla="*/ 2103196 h 7673802"/>
              <a:gd name="connsiteX128" fmla="*/ 2228246 w 7696540"/>
              <a:gd name="connsiteY128" fmla="*/ 1114123 h 7673802"/>
              <a:gd name="connsiteX129" fmla="*/ 3228683 w 7696540"/>
              <a:gd name="connsiteY129" fmla="*/ 1114123 h 7673802"/>
              <a:gd name="connsiteX130" fmla="*/ 3228683 w 7696540"/>
              <a:gd name="connsiteY130" fmla="*/ 2103196 h 7673802"/>
              <a:gd name="connsiteX131" fmla="*/ 2228246 w 7696540"/>
              <a:gd name="connsiteY131" fmla="*/ 2103196 h 7673802"/>
              <a:gd name="connsiteX132" fmla="*/ 5581980 w 7696540"/>
              <a:gd name="connsiteY132" fmla="*/ 1 h 7673802"/>
              <a:gd name="connsiteX133" fmla="*/ 6582417 w 7696540"/>
              <a:gd name="connsiteY133" fmla="*/ 1 h 7673802"/>
              <a:gd name="connsiteX134" fmla="*/ 6582417 w 7696540"/>
              <a:gd name="connsiteY134" fmla="*/ 989073 h 7673802"/>
              <a:gd name="connsiteX135" fmla="*/ 5581980 w 7696540"/>
              <a:gd name="connsiteY135" fmla="*/ 989073 h 7673802"/>
              <a:gd name="connsiteX136" fmla="*/ 4467857 w 7696540"/>
              <a:gd name="connsiteY136" fmla="*/ 1 h 7673802"/>
              <a:gd name="connsiteX137" fmla="*/ 5456929 w 7696540"/>
              <a:gd name="connsiteY137" fmla="*/ 1 h 7673802"/>
              <a:gd name="connsiteX138" fmla="*/ 5456929 w 7696540"/>
              <a:gd name="connsiteY138" fmla="*/ 989073 h 7673802"/>
              <a:gd name="connsiteX139" fmla="*/ 4467857 w 7696540"/>
              <a:gd name="connsiteY139" fmla="*/ 989073 h 7673802"/>
              <a:gd name="connsiteX140" fmla="*/ 3342369 w 7696540"/>
              <a:gd name="connsiteY140" fmla="*/ 1 h 7673802"/>
              <a:gd name="connsiteX141" fmla="*/ 4342806 w 7696540"/>
              <a:gd name="connsiteY141" fmla="*/ 1 h 7673802"/>
              <a:gd name="connsiteX142" fmla="*/ 4342806 w 7696540"/>
              <a:gd name="connsiteY142" fmla="*/ 989073 h 7673802"/>
              <a:gd name="connsiteX143" fmla="*/ 3342369 w 7696540"/>
              <a:gd name="connsiteY143" fmla="*/ 989073 h 7673802"/>
              <a:gd name="connsiteX144" fmla="*/ 2228246 w 7696540"/>
              <a:gd name="connsiteY144" fmla="*/ 0 h 7673802"/>
              <a:gd name="connsiteX145" fmla="*/ 3228683 w 7696540"/>
              <a:gd name="connsiteY145" fmla="*/ 0 h 7673802"/>
              <a:gd name="connsiteX146" fmla="*/ 3228683 w 7696540"/>
              <a:gd name="connsiteY146" fmla="*/ 989072 h 7673802"/>
              <a:gd name="connsiteX147" fmla="*/ 2228246 w 7696540"/>
              <a:gd name="connsiteY147" fmla="*/ 989072 h 767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7696540" h="7673802">
                <a:moveTo>
                  <a:pt x="6696103" y="6673365"/>
                </a:moveTo>
                <a:lnTo>
                  <a:pt x="7696540" y="6673365"/>
                </a:lnTo>
                <a:lnTo>
                  <a:pt x="7696540" y="7673802"/>
                </a:lnTo>
                <a:lnTo>
                  <a:pt x="6696103" y="7673802"/>
                </a:lnTo>
                <a:close/>
                <a:moveTo>
                  <a:pt x="5581980" y="6673365"/>
                </a:moveTo>
                <a:lnTo>
                  <a:pt x="6582417" y="6673365"/>
                </a:lnTo>
                <a:lnTo>
                  <a:pt x="6582417" y="7673802"/>
                </a:lnTo>
                <a:lnTo>
                  <a:pt x="5581980" y="7673802"/>
                </a:lnTo>
                <a:close/>
                <a:moveTo>
                  <a:pt x="4467857" y="6673365"/>
                </a:moveTo>
                <a:lnTo>
                  <a:pt x="5456929" y="6673365"/>
                </a:lnTo>
                <a:lnTo>
                  <a:pt x="5456929" y="7673802"/>
                </a:lnTo>
                <a:lnTo>
                  <a:pt x="4467857" y="7673802"/>
                </a:lnTo>
                <a:close/>
                <a:moveTo>
                  <a:pt x="2228246" y="6673365"/>
                </a:moveTo>
                <a:lnTo>
                  <a:pt x="3228683" y="6673365"/>
                </a:lnTo>
                <a:lnTo>
                  <a:pt x="3228683" y="7673802"/>
                </a:lnTo>
                <a:lnTo>
                  <a:pt x="2228246" y="7673802"/>
                </a:lnTo>
                <a:close/>
                <a:moveTo>
                  <a:pt x="1114123" y="6673365"/>
                </a:moveTo>
                <a:lnTo>
                  <a:pt x="2114560" y="6673365"/>
                </a:lnTo>
                <a:lnTo>
                  <a:pt x="2114560" y="7673802"/>
                </a:lnTo>
                <a:lnTo>
                  <a:pt x="1114123" y="7673802"/>
                </a:lnTo>
                <a:close/>
                <a:moveTo>
                  <a:pt x="6696103" y="5570615"/>
                </a:moveTo>
                <a:lnTo>
                  <a:pt x="7696540" y="5570615"/>
                </a:lnTo>
                <a:lnTo>
                  <a:pt x="7696540" y="6559687"/>
                </a:lnTo>
                <a:lnTo>
                  <a:pt x="6696103" y="6559687"/>
                </a:lnTo>
                <a:close/>
                <a:moveTo>
                  <a:pt x="4467857" y="5570615"/>
                </a:moveTo>
                <a:lnTo>
                  <a:pt x="5456929" y="5570615"/>
                </a:lnTo>
                <a:lnTo>
                  <a:pt x="5456929" y="6559687"/>
                </a:lnTo>
                <a:lnTo>
                  <a:pt x="4467857" y="6559687"/>
                </a:lnTo>
                <a:close/>
                <a:moveTo>
                  <a:pt x="3342369" y="5570615"/>
                </a:moveTo>
                <a:lnTo>
                  <a:pt x="4342806" y="5570615"/>
                </a:lnTo>
                <a:lnTo>
                  <a:pt x="4342806" y="6559687"/>
                </a:lnTo>
                <a:lnTo>
                  <a:pt x="3342369" y="6559687"/>
                </a:lnTo>
                <a:close/>
                <a:moveTo>
                  <a:pt x="2228246" y="5570615"/>
                </a:moveTo>
                <a:lnTo>
                  <a:pt x="3228683" y="5570615"/>
                </a:lnTo>
                <a:lnTo>
                  <a:pt x="3228683" y="6559687"/>
                </a:lnTo>
                <a:lnTo>
                  <a:pt x="2228246" y="6559687"/>
                </a:lnTo>
                <a:close/>
                <a:moveTo>
                  <a:pt x="1114123" y="5570615"/>
                </a:moveTo>
                <a:lnTo>
                  <a:pt x="2114560" y="5570615"/>
                </a:lnTo>
                <a:lnTo>
                  <a:pt x="2114560" y="6559687"/>
                </a:lnTo>
                <a:lnTo>
                  <a:pt x="1114123" y="6559687"/>
                </a:lnTo>
                <a:close/>
                <a:moveTo>
                  <a:pt x="0" y="5570615"/>
                </a:moveTo>
                <a:lnTo>
                  <a:pt x="989072" y="5570615"/>
                </a:lnTo>
                <a:lnTo>
                  <a:pt x="989072" y="6559687"/>
                </a:lnTo>
                <a:lnTo>
                  <a:pt x="0" y="6559687"/>
                </a:lnTo>
                <a:close/>
                <a:moveTo>
                  <a:pt x="6696103" y="4456492"/>
                </a:moveTo>
                <a:lnTo>
                  <a:pt x="7696540" y="4456492"/>
                </a:lnTo>
                <a:lnTo>
                  <a:pt x="7696540" y="5445564"/>
                </a:lnTo>
                <a:lnTo>
                  <a:pt x="6696103" y="5445564"/>
                </a:lnTo>
                <a:close/>
                <a:moveTo>
                  <a:pt x="5581980" y="4456492"/>
                </a:moveTo>
                <a:lnTo>
                  <a:pt x="6582417" y="4456492"/>
                </a:lnTo>
                <a:lnTo>
                  <a:pt x="6582417" y="5445564"/>
                </a:lnTo>
                <a:lnTo>
                  <a:pt x="5581980" y="5445564"/>
                </a:lnTo>
                <a:close/>
                <a:moveTo>
                  <a:pt x="4467857" y="4456492"/>
                </a:moveTo>
                <a:lnTo>
                  <a:pt x="5456929" y="4456492"/>
                </a:lnTo>
                <a:lnTo>
                  <a:pt x="5456929" y="5445564"/>
                </a:lnTo>
                <a:lnTo>
                  <a:pt x="4467857" y="5445564"/>
                </a:lnTo>
                <a:close/>
                <a:moveTo>
                  <a:pt x="3342369" y="4456492"/>
                </a:moveTo>
                <a:lnTo>
                  <a:pt x="4342806" y="4456492"/>
                </a:lnTo>
                <a:lnTo>
                  <a:pt x="4342806" y="5445564"/>
                </a:lnTo>
                <a:lnTo>
                  <a:pt x="3342369" y="5445564"/>
                </a:lnTo>
                <a:close/>
                <a:moveTo>
                  <a:pt x="1114124" y="4456492"/>
                </a:moveTo>
                <a:lnTo>
                  <a:pt x="2114561" y="4456492"/>
                </a:lnTo>
                <a:lnTo>
                  <a:pt x="2114561" y="5445564"/>
                </a:lnTo>
                <a:lnTo>
                  <a:pt x="1114124" y="5445564"/>
                </a:lnTo>
                <a:close/>
                <a:moveTo>
                  <a:pt x="6696103" y="3342369"/>
                </a:moveTo>
                <a:lnTo>
                  <a:pt x="7696540" y="3342369"/>
                </a:lnTo>
                <a:lnTo>
                  <a:pt x="7696540" y="4331441"/>
                </a:lnTo>
                <a:lnTo>
                  <a:pt x="6696103" y="4331441"/>
                </a:lnTo>
                <a:close/>
                <a:moveTo>
                  <a:pt x="5581980" y="3342369"/>
                </a:moveTo>
                <a:lnTo>
                  <a:pt x="6582417" y="3342369"/>
                </a:lnTo>
                <a:lnTo>
                  <a:pt x="6582417" y="4331441"/>
                </a:lnTo>
                <a:lnTo>
                  <a:pt x="5581980" y="4331441"/>
                </a:lnTo>
                <a:close/>
                <a:moveTo>
                  <a:pt x="3342369" y="3342369"/>
                </a:moveTo>
                <a:lnTo>
                  <a:pt x="4342806" y="3342369"/>
                </a:lnTo>
                <a:lnTo>
                  <a:pt x="4342806" y="4331441"/>
                </a:lnTo>
                <a:lnTo>
                  <a:pt x="3342369" y="4331441"/>
                </a:lnTo>
                <a:close/>
                <a:moveTo>
                  <a:pt x="2228246" y="3342369"/>
                </a:moveTo>
                <a:lnTo>
                  <a:pt x="3228683" y="3342369"/>
                </a:lnTo>
                <a:lnTo>
                  <a:pt x="3228683" y="4331441"/>
                </a:lnTo>
                <a:lnTo>
                  <a:pt x="2228246" y="4331441"/>
                </a:lnTo>
                <a:close/>
                <a:moveTo>
                  <a:pt x="1" y="3342369"/>
                </a:moveTo>
                <a:lnTo>
                  <a:pt x="989072" y="3342369"/>
                </a:lnTo>
                <a:lnTo>
                  <a:pt x="989072" y="4331441"/>
                </a:lnTo>
                <a:lnTo>
                  <a:pt x="1" y="4331441"/>
                </a:lnTo>
                <a:close/>
                <a:moveTo>
                  <a:pt x="6696103" y="2228246"/>
                </a:moveTo>
                <a:lnTo>
                  <a:pt x="7696540" y="2228246"/>
                </a:lnTo>
                <a:lnTo>
                  <a:pt x="7696540" y="3217318"/>
                </a:lnTo>
                <a:lnTo>
                  <a:pt x="6696103" y="3217318"/>
                </a:lnTo>
                <a:close/>
                <a:moveTo>
                  <a:pt x="5581980" y="2228246"/>
                </a:moveTo>
                <a:lnTo>
                  <a:pt x="6582417" y="2228246"/>
                </a:lnTo>
                <a:lnTo>
                  <a:pt x="6582417" y="3217318"/>
                </a:lnTo>
                <a:lnTo>
                  <a:pt x="5581980" y="3217318"/>
                </a:lnTo>
                <a:close/>
                <a:moveTo>
                  <a:pt x="4467857" y="2228246"/>
                </a:moveTo>
                <a:lnTo>
                  <a:pt x="5456929" y="2228246"/>
                </a:lnTo>
                <a:lnTo>
                  <a:pt x="5456929" y="3217318"/>
                </a:lnTo>
                <a:lnTo>
                  <a:pt x="4467857" y="3217318"/>
                </a:lnTo>
                <a:close/>
                <a:moveTo>
                  <a:pt x="3342369" y="2228246"/>
                </a:moveTo>
                <a:lnTo>
                  <a:pt x="4342806" y="2228246"/>
                </a:lnTo>
                <a:lnTo>
                  <a:pt x="4342806" y="3217318"/>
                </a:lnTo>
                <a:lnTo>
                  <a:pt x="3342369" y="3217318"/>
                </a:lnTo>
                <a:close/>
                <a:moveTo>
                  <a:pt x="2228249" y="2228246"/>
                </a:moveTo>
                <a:lnTo>
                  <a:pt x="3228683" y="2228246"/>
                </a:lnTo>
                <a:lnTo>
                  <a:pt x="3228683" y="3217318"/>
                </a:lnTo>
                <a:lnTo>
                  <a:pt x="2228249" y="3217318"/>
                </a:lnTo>
                <a:close/>
                <a:moveTo>
                  <a:pt x="1114124" y="2228246"/>
                </a:moveTo>
                <a:lnTo>
                  <a:pt x="2114561" y="2228246"/>
                </a:lnTo>
                <a:lnTo>
                  <a:pt x="2114561" y="3217318"/>
                </a:lnTo>
                <a:lnTo>
                  <a:pt x="1114124" y="3217318"/>
                </a:lnTo>
                <a:close/>
                <a:moveTo>
                  <a:pt x="2" y="2228246"/>
                </a:moveTo>
                <a:lnTo>
                  <a:pt x="989074" y="2228246"/>
                </a:lnTo>
                <a:lnTo>
                  <a:pt x="989074" y="3217318"/>
                </a:lnTo>
                <a:lnTo>
                  <a:pt x="2" y="3217318"/>
                </a:lnTo>
                <a:close/>
                <a:moveTo>
                  <a:pt x="6696103" y="1114124"/>
                </a:moveTo>
                <a:lnTo>
                  <a:pt x="7696540" y="1114124"/>
                </a:lnTo>
                <a:lnTo>
                  <a:pt x="7696540" y="2103196"/>
                </a:lnTo>
                <a:lnTo>
                  <a:pt x="6696103" y="2103196"/>
                </a:lnTo>
                <a:close/>
                <a:moveTo>
                  <a:pt x="5581980" y="1114124"/>
                </a:moveTo>
                <a:lnTo>
                  <a:pt x="6582417" y="1114124"/>
                </a:lnTo>
                <a:lnTo>
                  <a:pt x="6582417" y="2103196"/>
                </a:lnTo>
                <a:lnTo>
                  <a:pt x="5581980" y="2103196"/>
                </a:lnTo>
                <a:close/>
                <a:moveTo>
                  <a:pt x="3342369" y="1114124"/>
                </a:moveTo>
                <a:lnTo>
                  <a:pt x="4342806" y="1114124"/>
                </a:lnTo>
                <a:lnTo>
                  <a:pt x="4342806" y="2103196"/>
                </a:lnTo>
                <a:lnTo>
                  <a:pt x="3342369" y="2103196"/>
                </a:lnTo>
                <a:close/>
                <a:moveTo>
                  <a:pt x="1114125" y="1114124"/>
                </a:moveTo>
                <a:lnTo>
                  <a:pt x="2114562" y="1114124"/>
                </a:lnTo>
                <a:lnTo>
                  <a:pt x="2114562" y="2103196"/>
                </a:lnTo>
                <a:lnTo>
                  <a:pt x="1114125" y="2103196"/>
                </a:lnTo>
                <a:close/>
                <a:moveTo>
                  <a:pt x="2228246" y="1114123"/>
                </a:moveTo>
                <a:lnTo>
                  <a:pt x="3228683" y="1114123"/>
                </a:lnTo>
                <a:lnTo>
                  <a:pt x="3228683" y="2103196"/>
                </a:lnTo>
                <a:lnTo>
                  <a:pt x="2228246" y="2103196"/>
                </a:lnTo>
                <a:close/>
                <a:moveTo>
                  <a:pt x="5581980" y="1"/>
                </a:moveTo>
                <a:lnTo>
                  <a:pt x="6582417" y="1"/>
                </a:lnTo>
                <a:lnTo>
                  <a:pt x="6582417" y="989073"/>
                </a:lnTo>
                <a:lnTo>
                  <a:pt x="5581980" y="989073"/>
                </a:lnTo>
                <a:close/>
                <a:moveTo>
                  <a:pt x="4467857" y="1"/>
                </a:moveTo>
                <a:lnTo>
                  <a:pt x="5456929" y="1"/>
                </a:lnTo>
                <a:lnTo>
                  <a:pt x="5456929" y="989073"/>
                </a:lnTo>
                <a:lnTo>
                  <a:pt x="4467857" y="989073"/>
                </a:lnTo>
                <a:close/>
                <a:moveTo>
                  <a:pt x="3342369" y="1"/>
                </a:moveTo>
                <a:lnTo>
                  <a:pt x="4342806" y="1"/>
                </a:lnTo>
                <a:lnTo>
                  <a:pt x="4342806" y="989073"/>
                </a:lnTo>
                <a:lnTo>
                  <a:pt x="3342369" y="989073"/>
                </a:lnTo>
                <a:close/>
                <a:moveTo>
                  <a:pt x="2228246" y="0"/>
                </a:moveTo>
                <a:lnTo>
                  <a:pt x="3228683" y="0"/>
                </a:lnTo>
                <a:lnTo>
                  <a:pt x="3228683" y="989072"/>
                </a:lnTo>
                <a:lnTo>
                  <a:pt x="2228246" y="98907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2F4A9E-E156-A84D-B518-806653BBC392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F89396-B700-B946-AE30-5BC1BC3EFB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05F9EBD-8CC0-EC4E-90C7-AE94DB140A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1318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401366" y="1401961"/>
            <a:ext cx="7507277" cy="7518587"/>
          </a:xfrm>
          <a:custGeom>
            <a:avLst/>
            <a:gdLst>
              <a:gd name="T0" fmla="*/ 0 w 3317"/>
              <a:gd name="T1" fmla="*/ 0 h 3329"/>
              <a:gd name="T2" fmla="*/ 3257 w 3317"/>
              <a:gd name="T3" fmla="*/ 0 h 3329"/>
              <a:gd name="T4" fmla="*/ 2050 w 3317"/>
              <a:gd name="T5" fmla="*/ 1211 h 3329"/>
              <a:gd name="T6" fmla="*/ 1207 w 3317"/>
              <a:gd name="T7" fmla="*/ 1211 h 3329"/>
              <a:gd name="T8" fmla="*/ 1207 w 3317"/>
              <a:gd name="T9" fmla="*/ 2057 h 3329"/>
              <a:gd name="T10" fmla="*/ 0 w 3317"/>
              <a:gd name="T11" fmla="*/ 3269 h 3329"/>
              <a:gd name="T12" fmla="*/ 0 w 3317"/>
              <a:gd name="T13" fmla="*/ 0 h 3329"/>
              <a:gd name="T14" fmla="*/ 3317 w 3317"/>
              <a:gd name="T15" fmla="*/ 62 h 3329"/>
              <a:gd name="T16" fmla="*/ 3317 w 3317"/>
              <a:gd name="T17" fmla="*/ 3329 h 3329"/>
              <a:gd name="T18" fmla="*/ 62 w 3317"/>
              <a:gd name="T19" fmla="*/ 3329 h 3329"/>
              <a:gd name="T20" fmla="*/ 1268 w 3317"/>
              <a:gd name="T21" fmla="*/ 2119 h 3329"/>
              <a:gd name="T22" fmla="*/ 2112 w 3317"/>
              <a:gd name="T23" fmla="*/ 2119 h 3329"/>
              <a:gd name="T24" fmla="*/ 2112 w 3317"/>
              <a:gd name="T25" fmla="*/ 1272 h 3329"/>
              <a:gd name="T26" fmla="*/ 3317 w 3317"/>
              <a:gd name="T27" fmla="*/ 62 h 3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17" h="3329">
                <a:moveTo>
                  <a:pt x="0" y="0"/>
                </a:moveTo>
                <a:lnTo>
                  <a:pt x="3257" y="0"/>
                </a:lnTo>
                <a:lnTo>
                  <a:pt x="2050" y="1211"/>
                </a:lnTo>
                <a:lnTo>
                  <a:pt x="1207" y="1211"/>
                </a:lnTo>
                <a:lnTo>
                  <a:pt x="1207" y="2057"/>
                </a:lnTo>
                <a:lnTo>
                  <a:pt x="0" y="3269"/>
                </a:lnTo>
                <a:lnTo>
                  <a:pt x="0" y="0"/>
                </a:lnTo>
                <a:close/>
                <a:moveTo>
                  <a:pt x="3317" y="62"/>
                </a:moveTo>
                <a:lnTo>
                  <a:pt x="3317" y="3329"/>
                </a:lnTo>
                <a:lnTo>
                  <a:pt x="62" y="3329"/>
                </a:lnTo>
                <a:lnTo>
                  <a:pt x="1268" y="2119"/>
                </a:lnTo>
                <a:lnTo>
                  <a:pt x="2112" y="2119"/>
                </a:lnTo>
                <a:lnTo>
                  <a:pt x="2112" y="1272"/>
                </a:lnTo>
                <a:lnTo>
                  <a:pt x="3317" y="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ABB03C-ABDE-C94D-B801-24D10600786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69C5B7-8944-A44E-9B7E-13AAC53456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EC0390E-8E7E-BC44-8A60-02729D35B6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2543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311054" y="1311513"/>
            <a:ext cx="7687902" cy="7699484"/>
          </a:xfrm>
          <a:custGeom>
            <a:avLst/>
            <a:gdLst>
              <a:gd name="T0" fmla="*/ 1908 w 3398"/>
              <a:gd name="T1" fmla="*/ 12 h 3410"/>
              <a:gd name="T2" fmla="*/ 2148 w 3398"/>
              <a:gd name="T3" fmla="*/ 61 h 3410"/>
              <a:gd name="T4" fmla="*/ 2375 w 3398"/>
              <a:gd name="T5" fmla="*/ 142 h 3410"/>
              <a:gd name="T6" fmla="*/ 2586 w 3398"/>
              <a:gd name="T7" fmla="*/ 253 h 3410"/>
              <a:gd name="T8" fmla="*/ 2779 w 3398"/>
              <a:gd name="T9" fmla="*/ 391 h 3410"/>
              <a:gd name="T10" fmla="*/ 1962 w 3398"/>
              <a:gd name="T11" fmla="*/ 1323 h 3410"/>
              <a:gd name="T12" fmla="*/ 1858 w 3398"/>
              <a:gd name="T13" fmla="*/ 1269 h 3410"/>
              <a:gd name="T14" fmla="*/ 1740 w 3398"/>
              <a:gd name="T15" fmla="*/ 1242 h 3410"/>
              <a:gd name="T16" fmla="*/ 1606 w 3398"/>
              <a:gd name="T17" fmla="*/ 1249 h 3410"/>
              <a:gd name="T18" fmla="*/ 1479 w 3398"/>
              <a:gd name="T19" fmla="*/ 1297 h 3410"/>
              <a:gd name="T20" fmla="*/ 1372 w 3398"/>
              <a:gd name="T21" fmla="*/ 1377 h 3410"/>
              <a:gd name="T22" fmla="*/ 1292 w 3398"/>
              <a:gd name="T23" fmla="*/ 1484 h 3410"/>
              <a:gd name="T24" fmla="*/ 1245 w 3398"/>
              <a:gd name="T25" fmla="*/ 1612 h 3410"/>
              <a:gd name="T26" fmla="*/ 1238 w 3398"/>
              <a:gd name="T27" fmla="*/ 1747 h 3410"/>
              <a:gd name="T28" fmla="*/ 1264 w 3398"/>
              <a:gd name="T29" fmla="*/ 1865 h 3410"/>
              <a:gd name="T30" fmla="*/ 1319 w 3398"/>
              <a:gd name="T31" fmla="*/ 1970 h 3410"/>
              <a:gd name="T32" fmla="*/ 390 w 3398"/>
              <a:gd name="T33" fmla="*/ 2788 h 3410"/>
              <a:gd name="T34" fmla="*/ 251 w 3398"/>
              <a:gd name="T35" fmla="*/ 2595 h 3410"/>
              <a:gd name="T36" fmla="*/ 141 w 3398"/>
              <a:gd name="T37" fmla="*/ 2383 h 3410"/>
              <a:gd name="T38" fmla="*/ 61 w 3398"/>
              <a:gd name="T39" fmla="*/ 2156 h 3410"/>
              <a:gd name="T40" fmla="*/ 13 w 3398"/>
              <a:gd name="T41" fmla="*/ 1914 h 3410"/>
              <a:gd name="T42" fmla="*/ 3 w 3398"/>
              <a:gd name="T43" fmla="*/ 1617 h 3410"/>
              <a:gd name="T44" fmla="*/ 104 w 3398"/>
              <a:gd name="T45" fmla="*/ 1121 h 3410"/>
              <a:gd name="T46" fmla="*/ 339 w 3398"/>
              <a:gd name="T47" fmla="*/ 687 h 3410"/>
              <a:gd name="T48" fmla="*/ 684 w 3398"/>
              <a:gd name="T49" fmla="*/ 340 h 3410"/>
              <a:gd name="T50" fmla="*/ 1116 w 3398"/>
              <a:gd name="T51" fmla="*/ 104 h 3410"/>
              <a:gd name="T52" fmla="*/ 1612 w 3398"/>
              <a:gd name="T53" fmla="*/ 2 h 3410"/>
              <a:gd name="T54" fmla="*/ 3033 w 3398"/>
              <a:gd name="T55" fmla="*/ 652 h 3410"/>
              <a:gd name="T56" fmla="*/ 3167 w 3398"/>
              <a:gd name="T57" fmla="*/ 849 h 3410"/>
              <a:gd name="T58" fmla="*/ 3272 w 3398"/>
              <a:gd name="T59" fmla="*/ 1064 h 3410"/>
              <a:gd name="T60" fmla="*/ 3348 w 3398"/>
              <a:gd name="T61" fmla="*/ 1294 h 3410"/>
              <a:gd name="T62" fmla="*/ 3390 w 3398"/>
              <a:gd name="T63" fmla="*/ 1537 h 3410"/>
              <a:gd name="T64" fmla="*/ 3389 w 3398"/>
              <a:gd name="T65" fmla="*/ 1878 h 3410"/>
              <a:gd name="T66" fmla="*/ 3264 w 3398"/>
              <a:gd name="T67" fmla="*/ 2367 h 3410"/>
              <a:gd name="T68" fmla="*/ 3009 w 3398"/>
              <a:gd name="T69" fmla="*/ 2788 h 3410"/>
              <a:gd name="T70" fmla="*/ 2647 w 3398"/>
              <a:gd name="T71" fmla="*/ 3118 h 3410"/>
              <a:gd name="T72" fmla="*/ 2203 w 3398"/>
              <a:gd name="T73" fmla="*/ 3333 h 3410"/>
              <a:gd name="T74" fmla="*/ 1699 w 3398"/>
              <a:gd name="T75" fmla="*/ 3410 h 3410"/>
              <a:gd name="T76" fmla="*/ 1450 w 3398"/>
              <a:gd name="T77" fmla="*/ 3392 h 3410"/>
              <a:gd name="T78" fmla="*/ 1211 w 3398"/>
              <a:gd name="T79" fmla="*/ 3338 h 3410"/>
              <a:gd name="T80" fmla="*/ 987 w 3398"/>
              <a:gd name="T81" fmla="*/ 3252 h 3410"/>
              <a:gd name="T82" fmla="*/ 778 w 3398"/>
              <a:gd name="T83" fmla="*/ 3136 h 3410"/>
              <a:gd name="T84" fmla="*/ 590 w 3398"/>
              <a:gd name="T85" fmla="*/ 2993 h 3410"/>
              <a:gd name="T86" fmla="*/ 1452 w 3398"/>
              <a:gd name="T87" fmla="*/ 2097 h 3410"/>
              <a:gd name="T88" fmla="*/ 1559 w 3398"/>
              <a:gd name="T89" fmla="*/ 2148 h 3410"/>
              <a:gd name="T90" fmla="*/ 1678 w 3398"/>
              <a:gd name="T91" fmla="*/ 2169 h 3410"/>
              <a:gd name="T92" fmla="*/ 1815 w 3398"/>
              <a:gd name="T93" fmla="*/ 2155 h 3410"/>
              <a:gd name="T94" fmla="*/ 1939 w 3398"/>
              <a:gd name="T95" fmla="*/ 2103 h 3410"/>
              <a:gd name="T96" fmla="*/ 2041 w 3398"/>
              <a:gd name="T97" fmla="*/ 2017 h 3410"/>
              <a:gd name="T98" fmla="*/ 2117 w 3398"/>
              <a:gd name="T99" fmla="*/ 1906 h 3410"/>
              <a:gd name="T100" fmla="*/ 2157 w 3398"/>
              <a:gd name="T101" fmla="*/ 1776 h 3410"/>
              <a:gd name="T102" fmla="*/ 2158 w 3398"/>
              <a:gd name="T103" fmla="*/ 1643 h 3410"/>
              <a:gd name="T104" fmla="*/ 2127 w 3398"/>
              <a:gd name="T105" fmla="*/ 1527 h 3410"/>
              <a:gd name="T106" fmla="*/ 2068 w 3398"/>
              <a:gd name="T107" fmla="*/ 1425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98" h="3410">
                <a:moveTo>
                  <a:pt x="1699" y="0"/>
                </a:moveTo>
                <a:lnTo>
                  <a:pt x="1741" y="0"/>
                </a:lnTo>
                <a:lnTo>
                  <a:pt x="1783" y="2"/>
                </a:lnTo>
                <a:lnTo>
                  <a:pt x="1825" y="4"/>
                </a:lnTo>
                <a:lnTo>
                  <a:pt x="1866" y="8"/>
                </a:lnTo>
                <a:lnTo>
                  <a:pt x="1908" y="12"/>
                </a:lnTo>
                <a:lnTo>
                  <a:pt x="1948" y="18"/>
                </a:lnTo>
                <a:lnTo>
                  <a:pt x="1989" y="25"/>
                </a:lnTo>
                <a:lnTo>
                  <a:pt x="2029" y="33"/>
                </a:lnTo>
                <a:lnTo>
                  <a:pt x="2069" y="41"/>
                </a:lnTo>
                <a:lnTo>
                  <a:pt x="2109" y="50"/>
                </a:lnTo>
                <a:lnTo>
                  <a:pt x="2148" y="61"/>
                </a:lnTo>
                <a:lnTo>
                  <a:pt x="2187" y="72"/>
                </a:lnTo>
                <a:lnTo>
                  <a:pt x="2225" y="84"/>
                </a:lnTo>
                <a:lnTo>
                  <a:pt x="2263" y="98"/>
                </a:lnTo>
                <a:lnTo>
                  <a:pt x="2301" y="111"/>
                </a:lnTo>
                <a:lnTo>
                  <a:pt x="2338" y="125"/>
                </a:lnTo>
                <a:lnTo>
                  <a:pt x="2375" y="142"/>
                </a:lnTo>
                <a:lnTo>
                  <a:pt x="2411" y="158"/>
                </a:lnTo>
                <a:lnTo>
                  <a:pt x="2447" y="176"/>
                </a:lnTo>
                <a:lnTo>
                  <a:pt x="2483" y="193"/>
                </a:lnTo>
                <a:lnTo>
                  <a:pt x="2517" y="213"/>
                </a:lnTo>
                <a:lnTo>
                  <a:pt x="2552" y="232"/>
                </a:lnTo>
                <a:lnTo>
                  <a:pt x="2586" y="253"/>
                </a:lnTo>
                <a:lnTo>
                  <a:pt x="2620" y="273"/>
                </a:lnTo>
                <a:lnTo>
                  <a:pt x="2653" y="296"/>
                </a:lnTo>
                <a:lnTo>
                  <a:pt x="2684" y="319"/>
                </a:lnTo>
                <a:lnTo>
                  <a:pt x="2717" y="342"/>
                </a:lnTo>
                <a:lnTo>
                  <a:pt x="2748" y="366"/>
                </a:lnTo>
                <a:lnTo>
                  <a:pt x="2779" y="391"/>
                </a:lnTo>
                <a:lnTo>
                  <a:pt x="2809" y="416"/>
                </a:lnTo>
                <a:lnTo>
                  <a:pt x="2838" y="443"/>
                </a:lnTo>
                <a:lnTo>
                  <a:pt x="2868" y="470"/>
                </a:lnTo>
                <a:lnTo>
                  <a:pt x="1994" y="1347"/>
                </a:lnTo>
                <a:lnTo>
                  <a:pt x="1979" y="1335"/>
                </a:lnTo>
                <a:lnTo>
                  <a:pt x="1962" y="1323"/>
                </a:lnTo>
                <a:lnTo>
                  <a:pt x="1946" y="1312"/>
                </a:lnTo>
                <a:lnTo>
                  <a:pt x="1929" y="1302"/>
                </a:lnTo>
                <a:lnTo>
                  <a:pt x="1912" y="1292"/>
                </a:lnTo>
                <a:lnTo>
                  <a:pt x="1895" y="1284"/>
                </a:lnTo>
                <a:lnTo>
                  <a:pt x="1876" y="1276"/>
                </a:lnTo>
                <a:lnTo>
                  <a:pt x="1858" y="1269"/>
                </a:lnTo>
                <a:lnTo>
                  <a:pt x="1839" y="1262"/>
                </a:lnTo>
                <a:lnTo>
                  <a:pt x="1820" y="1256"/>
                </a:lnTo>
                <a:lnTo>
                  <a:pt x="1800" y="1251"/>
                </a:lnTo>
                <a:lnTo>
                  <a:pt x="1781" y="1247"/>
                </a:lnTo>
                <a:lnTo>
                  <a:pt x="1760" y="1244"/>
                </a:lnTo>
                <a:lnTo>
                  <a:pt x="1740" y="1242"/>
                </a:lnTo>
                <a:lnTo>
                  <a:pt x="1719" y="1241"/>
                </a:lnTo>
                <a:lnTo>
                  <a:pt x="1699" y="1240"/>
                </a:lnTo>
                <a:lnTo>
                  <a:pt x="1675" y="1241"/>
                </a:lnTo>
                <a:lnTo>
                  <a:pt x="1652" y="1242"/>
                </a:lnTo>
                <a:lnTo>
                  <a:pt x="1628" y="1245"/>
                </a:lnTo>
                <a:lnTo>
                  <a:pt x="1606" y="1249"/>
                </a:lnTo>
                <a:lnTo>
                  <a:pt x="1583" y="1254"/>
                </a:lnTo>
                <a:lnTo>
                  <a:pt x="1562" y="1262"/>
                </a:lnTo>
                <a:lnTo>
                  <a:pt x="1540" y="1269"/>
                </a:lnTo>
                <a:lnTo>
                  <a:pt x="1519" y="1277"/>
                </a:lnTo>
                <a:lnTo>
                  <a:pt x="1498" y="1286"/>
                </a:lnTo>
                <a:lnTo>
                  <a:pt x="1479" y="1297"/>
                </a:lnTo>
                <a:lnTo>
                  <a:pt x="1459" y="1308"/>
                </a:lnTo>
                <a:lnTo>
                  <a:pt x="1441" y="1320"/>
                </a:lnTo>
                <a:lnTo>
                  <a:pt x="1422" y="1333"/>
                </a:lnTo>
                <a:lnTo>
                  <a:pt x="1405" y="1347"/>
                </a:lnTo>
                <a:lnTo>
                  <a:pt x="1388" y="1361"/>
                </a:lnTo>
                <a:lnTo>
                  <a:pt x="1372" y="1377"/>
                </a:lnTo>
                <a:lnTo>
                  <a:pt x="1357" y="1393"/>
                </a:lnTo>
                <a:lnTo>
                  <a:pt x="1341" y="1410"/>
                </a:lnTo>
                <a:lnTo>
                  <a:pt x="1328" y="1427"/>
                </a:lnTo>
                <a:lnTo>
                  <a:pt x="1315" y="1446"/>
                </a:lnTo>
                <a:lnTo>
                  <a:pt x="1302" y="1464"/>
                </a:lnTo>
                <a:lnTo>
                  <a:pt x="1292" y="1484"/>
                </a:lnTo>
                <a:lnTo>
                  <a:pt x="1282" y="1504"/>
                </a:lnTo>
                <a:lnTo>
                  <a:pt x="1272" y="1525"/>
                </a:lnTo>
                <a:lnTo>
                  <a:pt x="1264" y="1545"/>
                </a:lnTo>
                <a:lnTo>
                  <a:pt x="1256" y="1567"/>
                </a:lnTo>
                <a:lnTo>
                  <a:pt x="1250" y="1590"/>
                </a:lnTo>
                <a:lnTo>
                  <a:pt x="1245" y="1612"/>
                </a:lnTo>
                <a:lnTo>
                  <a:pt x="1241" y="1635"/>
                </a:lnTo>
                <a:lnTo>
                  <a:pt x="1238" y="1657"/>
                </a:lnTo>
                <a:lnTo>
                  <a:pt x="1236" y="1681"/>
                </a:lnTo>
                <a:lnTo>
                  <a:pt x="1236" y="1705"/>
                </a:lnTo>
                <a:lnTo>
                  <a:pt x="1236" y="1726"/>
                </a:lnTo>
                <a:lnTo>
                  <a:pt x="1238" y="1747"/>
                </a:lnTo>
                <a:lnTo>
                  <a:pt x="1240" y="1767"/>
                </a:lnTo>
                <a:lnTo>
                  <a:pt x="1243" y="1787"/>
                </a:lnTo>
                <a:lnTo>
                  <a:pt x="1247" y="1808"/>
                </a:lnTo>
                <a:lnTo>
                  <a:pt x="1252" y="1827"/>
                </a:lnTo>
                <a:lnTo>
                  <a:pt x="1257" y="1846"/>
                </a:lnTo>
                <a:lnTo>
                  <a:pt x="1264" y="1865"/>
                </a:lnTo>
                <a:lnTo>
                  <a:pt x="1271" y="1884"/>
                </a:lnTo>
                <a:lnTo>
                  <a:pt x="1279" y="1901"/>
                </a:lnTo>
                <a:lnTo>
                  <a:pt x="1288" y="1920"/>
                </a:lnTo>
                <a:lnTo>
                  <a:pt x="1297" y="1936"/>
                </a:lnTo>
                <a:lnTo>
                  <a:pt x="1308" y="1954"/>
                </a:lnTo>
                <a:lnTo>
                  <a:pt x="1319" y="1970"/>
                </a:lnTo>
                <a:lnTo>
                  <a:pt x="1330" y="1985"/>
                </a:lnTo>
                <a:lnTo>
                  <a:pt x="1342" y="2001"/>
                </a:lnTo>
                <a:lnTo>
                  <a:pt x="469" y="2878"/>
                </a:lnTo>
                <a:lnTo>
                  <a:pt x="442" y="2849"/>
                </a:lnTo>
                <a:lnTo>
                  <a:pt x="415" y="2819"/>
                </a:lnTo>
                <a:lnTo>
                  <a:pt x="390" y="2788"/>
                </a:lnTo>
                <a:lnTo>
                  <a:pt x="365" y="2758"/>
                </a:lnTo>
                <a:lnTo>
                  <a:pt x="341" y="2727"/>
                </a:lnTo>
                <a:lnTo>
                  <a:pt x="317" y="2695"/>
                </a:lnTo>
                <a:lnTo>
                  <a:pt x="294" y="2662"/>
                </a:lnTo>
                <a:lnTo>
                  <a:pt x="273" y="2629"/>
                </a:lnTo>
                <a:lnTo>
                  <a:pt x="251" y="2595"/>
                </a:lnTo>
                <a:lnTo>
                  <a:pt x="231" y="2561"/>
                </a:lnTo>
                <a:lnTo>
                  <a:pt x="212" y="2527"/>
                </a:lnTo>
                <a:lnTo>
                  <a:pt x="193" y="2491"/>
                </a:lnTo>
                <a:lnTo>
                  <a:pt x="175" y="2456"/>
                </a:lnTo>
                <a:lnTo>
                  <a:pt x="157" y="2420"/>
                </a:lnTo>
                <a:lnTo>
                  <a:pt x="141" y="2383"/>
                </a:lnTo>
                <a:lnTo>
                  <a:pt x="125" y="2346"/>
                </a:lnTo>
                <a:lnTo>
                  <a:pt x="111" y="2309"/>
                </a:lnTo>
                <a:lnTo>
                  <a:pt x="97" y="2271"/>
                </a:lnTo>
                <a:lnTo>
                  <a:pt x="83" y="2233"/>
                </a:lnTo>
                <a:lnTo>
                  <a:pt x="72" y="2194"/>
                </a:lnTo>
                <a:lnTo>
                  <a:pt x="61" y="2156"/>
                </a:lnTo>
                <a:lnTo>
                  <a:pt x="51" y="2116"/>
                </a:lnTo>
                <a:lnTo>
                  <a:pt x="40" y="2077"/>
                </a:lnTo>
                <a:lnTo>
                  <a:pt x="32" y="2037"/>
                </a:lnTo>
                <a:lnTo>
                  <a:pt x="25" y="1996"/>
                </a:lnTo>
                <a:lnTo>
                  <a:pt x="18" y="1956"/>
                </a:lnTo>
                <a:lnTo>
                  <a:pt x="13" y="1914"/>
                </a:lnTo>
                <a:lnTo>
                  <a:pt x="9" y="1873"/>
                </a:lnTo>
                <a:lnTo>
                  <a:pt x="5" y="1831"/>
                </a:lnTo>
                <a:lnTo>
                  <a:pt x="3" y="1790"/>
                </a:lnTo>
                <a:lnTo>
                  <a:pt x="0" y="1748"/>
                </a:lnTo>
                <a:lnTo>
                  <a:pt x="0" y="1705"/>
                </a:lnTo>
                <a:lnTo>
                  <a:pt x="3" y="1617"/>
                </a:lnTo>
                <a:lnTo>
                  <a:pt x="9" y="1531"/>
                </a:lnTo>
                <a:lnTo>
                  <a:pt x="20" y="1447"/>
                </a:lnTo>
                <a:lnTo>
                  <a:pt x="34" y="1362"/>
                </a:lnTo>
                <a:lnTo>
                  <a:pt x="54" y="1280"/>
                </a:lnTo>
                <a:lnTo>
                  <a:pt x="76" y="1200"/>
                </a:lnTo>
                <a:lnTo>
                  <a:pt x="104" y="1121"/>
                </a:lnTo>
                <a:lnTo>
                  <a:pt x="134" y="1043"/>
                </a:lnTo>
                <a:lnTo>
                  <a:pt x="168" y="968"/>
                </a:lnTo>
                <a:lnTo>
                  <a:pt x="205" y="895"/>
                </a:lnTo>
                <a:lnTo>
                  <a:pt x="246" y="823"/>
                </a:lnTo>
                <a:lnTo>
                  <a:pt x="291" y="754"/>
                </a:lnTo>
                <a:lnTo>
                  <a:pt x="339" y="687"/>
                </a:lnTo>
                <a:lnTo>
                  <a:pt x="389" y="622"/>
                </a:lnTo>
                <a:lnTo>
                  <a:pt x="443" y="560"/>
                </a:lnTo>
                <a:lnTo>
                  <a:pt x="499" y="501"/>
                </a:lnTo>
                <a:lnTo>
                  <a:pt x="558" y="444"/>
                </a:lnTo>
                <a:lnTo>
                  <a:pt x="620" y="391"/>
                </a:lnTo>
                <a:lnTo>
                  <a:pt x="684" y="340"/>
                </a:lnTo>
                <a:lnTo>
                  <a:pt x="750" y="292"/>
                </a:lnTo>
                <a:lnTo>
                  <a:pt x="820" y="248"/>
                </a:lnTo>
                <a:lnTo>
                  <a:pt x="891" y="207"/>
                </a:lnTo>
                <a:lnTo>
                  <a:pt x="964" y="169"/>
                </a:lnTo>
                <a:lnTo>
                  <a:pt x="1039" y="135"/>
                </a:lnTo>
                <a:lnTo>
                  <a:pt x="1116" y="104"/>
                </a:lnTo>
                <a:lnTo>
                  <a:pt x="1195" y="77"/>
                </a:lnTo>
                <a:lnTo>
                  <a:pt x="1276" y="53"/>
                </a:lnTo>
                <a:lnTo>
                  <a:pt x="1358" y="35"/>
                </a:lnTo>
                <a:lnTo>
                  <a:pt x="1441" y="20"/>
                </a:lnTo>
                <a:lnTo>
                  <a:pt x="1526" y="9"/>
                </a:lnTo>
                <a:lnTo>
                  <a:pt x="1612" y="2"/>
                </a:lnTo>
                <a:lnTo>
                  <a:pt x="1699" y="0"/>
                </a:lnTo>
                <a:close/>
                <a:moveTo>
                  <a:pt x="2929" y="533"/>
                </a:moveTo>
                <a:lnTo>
                  <a:pt x="2957" y="561"/>
                </a:lnTo>
                <a:lnTo>
                  <a:pt x="2982" y="591"/>
                </a:lnTo>
                <a:lnTo>
                  <a:pt x="3008" y="621"/>
                </a:lnTo>
                <a:lnTo>
                  <a:pt x="3033" y="652"/>
                </a:lnTo>
                <a:lnTo>
                  <a:pt x="3057" y="684"/>
                </a:lnTo>
                <a:lnTo>
                  <a:pt x="3081" y="716"/>
                </a:lnTo>
                <a:lnTo>
                  <a:pt x="3103" y="748"/>
                </a:lnTo>
                <a:lnTo>
                  <a:pt x="3125" y="781"/>
                </a:lnTo>
                <a:lnTo>
                  <a:pt x="3146" y="814"/>
                </a:lnTo>
                <a:lnTo>
                  <a:pt x="3167" y="849"/>
                </a:lnTo>
                <a:lnTo>
                  <a:pt x="3186" y="883"/>
                </a:lnTo>
                <a:lnTo>
                  <a:pt x="3205" y="918"/>
                </a:lnTo>
                <a:lnTo>
                  <a:pt x="3223" y="954"/>
                </a:lnTo>
                <a:lnTo>
                  <a:pt x="3241" y="990"/>
                </a:lnTo>
                <a:lnTo>
                  <a:pt x="3257" y="1027"/>
                </a:lnTo>
                <a:lnTo>
                  <a:pt x="3272" y="1064"/>
                </a:lnTo>
                <a:lnTo>
                  <a:pt x="3287" y="1101"/>
                </a:lnTo>
                <a:lnTo>
                  <a:pt x="3301" y="1139"/>
                </a:lnTo>
                <a:lnTo>
                  <a:pt x="3314" y="1177"/>
                </a:lnTo>
                <a:lnTo>
                  <a:pt x="3326" y="1215"/>
                </a:lnTo>
                <a:lnTo>
                  <a:pt x="3337" y="1254"/>
                </a:lnTo>
                <a:lnTo>
                  <a:pt x="3348" y="1294"/>
                </a:lnTo>
                <a:lnTo>
                  <a:pt x="3357" y="1334"/>
                </a:lnTo>
                <a:lnTo>
                  <a:pt x="3366" y="1374"/>
                </a:lnTo>
                <a:lnTo>
                  <a:pt x="3373" y="1414"/>
                </a:lnTo>
                <a:lnTo>
                  <a:pt x="3380" y="1455"/>
                </a:lnTo>
                <a:lnTo>
                  <a:pt x="3385" y="1496"/>
                </a:lnTo>
                <a:lnTo>
                  <a:pt x="3390" y="1537"/>
                </a:lnTo>
                <a:lnTo>
                  <a:pt x="3393" y="1579"/>
                </a:lnTo>
                <a:lnTo>
                  <a:pt x="3396" y="1620"/>
                </a:lnTo>
                <a:lnTo>
                  <a:pt x="3397" y="1663"/>
                </a:lnTo>
                <a:lnTo>
                  <a:pt x="3398" y="1705"/>
                </a:lnTo>
                <a:lnTo>
                  <a:pt x="3395" y="1792"/>
                </a:lnTo>
                <a:lnTo>
                  <a:pt x="3389" y="1878"/>
                </a:lnTo>
                <a:lnTo>
                  <a:pt x="3378" y="1964"/>
                </a:lnTo>
                <a:lnTo>
                  <a:pt x="3364" y="2048"/>
                </a:lnTo>
                <a:lnTo>
                  <a:pt x="3344" y="2130"/>
                </a:lnTo>
                <a:lnTo>
                  <a:pt x="3322" y="2211"/>
                </a:lnTo>
                <a:lnTo>
                  <a:pt x="3294" y="2290"/>
                </a:lnTo>
                <a:lnTo>
                  <a:pt x="3264" y="2367"/>
                </a:lnTo>
                <a:lnTo>
                  <a:pt x="3229" y="2443"/>
                </a:lnTo>
                <a:lnTo>
                  <a:pt x="3192" y="2516"/>
                </a:lnTo>
                <a:lnTo>
                  <a:pt x="3151" y="2588"/>
                </a:lnTo>
                <a:lnTo>
                  <a:pt x="3106" y="2657"/>
                </a:lnTo>
                <a:lnTo>
                  <a:pt x="3059" y="2724"/>
                </a:lnTo>
                <a:lnTo>
                  <a:pt x="3009" y="2788"/>
                </a:lnTo>
                <a:lnTo>
                  <a:pt x="2955" y="2850"/>
                </a:lnTo>
                <a:lnTo>
                  <a:pt x="2898" y="2910"/>
                </a:lnTo>
                <a:lnTo>
                  <a:pt x="2840" y="2966"/>
                </a:lnTo>
                <a:lnTo>
                  <a:pt x="2778" y="3020"/>
                </a:lnTo>
                <a:lnTo>
                  <a:pt x="2714" y="3070"/>
                </a:lnTo>
                <a:lnTo>
                  <a:pt x="2647" y="3118"/>
                </a:lnTo>
                <a:lnTo>
                  <a:pt x="2578" y="3163"/>
                </a:lnTo>
                <a:lnTo>
                  <a:pt x="2507" y="3204"/>
                </a:lnTo>
                <a:lnTo>
                  <a:pt x="2433" y="3242"/>
                </a:lnTo>
                <a:lnTo>
                  <a:pt x="2359" y="3276"/>
                </a:lnTo>
                <a:lnTo>
                  <a:pt x="2282" y="3307"/>
                </a:lnTo>
                <a:lnTo>
                  <a:pt x="2203" y="3333"/>
                </a:lnTo>
                <a:lnTo>
                  <a:pt x="2122" y="3356"/>
                </a:lnTo>
                <a:lnTo>
                  <a:pt x="2040" y="3376"/>
                </a:lnTo>
                <a:lnTo>
                  <a:pt x="1957" y="3391"/>
                </a:lnTo>
                <a:lnTo>
                  <a:pt x="1872" y="3401"/>
                </a:lnTo>
                <a:lnTo>
                  <a:pt x="1786" y="3408"/>
                </a:lnTo>
                <a:lnTo>
                  <a:pt x="1699" y="3410"/>
                </a:lnTo>
                <a:lnTo>
                  <a:pt x="1657" y="3409"/>
                </a:lnTo>
                <a:lnTo>
                  <a:pt x="1615" y="3408"/>
                </a:lnTo>
                <a:lnTo>
                  <a:pt x="1573" y="3405"/>
                </a:lnTo>
                <a:lnTo>
                  <a:pt x="1532" y="3402"/>
                </a:lnTo>
                <a:lnTo>
                  <a:pt x="1491" y="3397"/>
                </a:lnTo>
                <a:lnTo>
                  <a:pt x="1450" y="3392"/>
                </a:lnTo>
                <a:lnTo>
                  <a:pt x="1409" y="3386"/>
                </a:lnTo>
                <a:lnTo>
                  <a:pt x="1369" y="3378"/>
                </a:lnTo>
                <a:lnTo>
                  <a:pt x="1329" y="3369"/>
                </a:lnTo>
                <a:lnTo>
                  <a:pt x="1289" y="3360"/>
                </a:lnTo>
                <a:lnTo>
                  <a:pt x="1250" y="3350"/>
                </a:lnTo>
                <a:lnTo>
                  <a:pt x="1211" y="3338"/>
                </a:lnTo>
                <a:lnTo>
                  <a:pt x="1172" y="3326"/>
                </a:lnTo>
                <a:lnTo>
                  <a:pt x="1134" y="3313"/>
                </a:lnTo>
                <a:lnTo>
                  <a:pt x="1098" y="3299"/>
                </a:lnTo>
                <a:lnTo>
                  <a:pt x="1060" y="3284"/>
                </a:lnTo>
                <a:lnTo>
                  <a:pt x="1023" y="3269"/>
                </a:lnTo>
                <a:lnTo>
                  <a:pt x="987" y="3252"/>
                </a:lnTo>
                <a:lnTo>
                  <a:pt x="951" y="3235"/>
                </a:lnTo>
                <a:lnTo>
                  <a:pt x="915" y="3217"/>
                </a:lnTo>
                <a:lnTo>
                  <a:pt x="880" y="3198"/>
                </a:lnTo>
                <a:lnTo>
                  <a:pt x="846" y="3178"/>
                </a:lnTo>
                <a:lnTo>
                  <a:pt x="812" y="3158"/>
                </a:lnTo>
                <a:lnTo>
                  <a:pt x="778" y="3136"/>
                </a:lnTo>
                <a:lnTo>
                  <a:pt x="745" y="3114"/>
                </a:lnTo>
                <a:lnTo>
                  <a:pt x="713" y="3092"/>
                </a:lnTo>
                <a:lnTo>
                  <a:pt x="682" y="3068"/>
                </a:lnTo>
                <a:lnTo>
                  <a:pt x="650" y="3044"/>
                </a:lnTo>
                <a:lnTo>
                  <a:pt x="619" y="3019"/>
                </a:lnTo>
                <a:lnTo>
                  <a:pt x="590" y="2993"/>
                </a:lnTo>
                <a:lnTo>
                  <a:pt x="560" y="2967"/>
                </a:lnTo>
                <a:lnTo>
                  <a:pt x="531" y="2941"/>
                </a:lnTo>
                <a:lnTo>
                  <a:pt x="1404" y="2064"/>
                </a:lnTo>
                <a:lnTo>
                  <a:pt x="1419" y="2076"/>
                </a:lnTo>
                <a:lnTo>
                  <a:pt x="1436" y="2087"/>
                </a:lnTo>
                <a:lnTo>
                  <a:pt x="1452" y="2097"/>
                </a:lnTo>
                <a:lnTo>
                  <a:pt x="1468" y="2108"/>
                </a:lnTo>
                <a:lnTo>
                  <a:pt x="1486" y="2118"/>
                </a:lnTo>
                <a:lnTo>
                  <a:pt x="1503" y="2126"/>
                </a:lnTo>
                <a:lnTo>
                  <a:pt x="1522" y="2134"/>
                </a:lnTo>
                <a:lnTo>
                  <a:pt x="1540" y="2142"/>
                </a:lnTo>
                <a:lnTo>
                  <a:pt x="1559" y="2148"/>
                </a:lnTo>
                <a:lnTo>
                  <a:pt x="1578" y="2154"/>
                </a:lnTo>
                <a:lnTo>
                  <a:pt x="1597" y="2159"/>
                </a:lnTo>
                <a:lnTo>
                  <a:pt x="1617" y="2163"/>
                </a:lnTo>
                <a:lnTo>
                  <a:pt x="1637" y="2166"/>
                </a:lnTo>
                <a:lnTo>
                  <a:pt x="1658" y="2168"/>
                </a:lnTo>
                <a:lnTo>
                  <a:pt x="1678" y="2169"/>
                </a:lnTo>
                <a:lnTo>
                  <a:pt x="1699" y="2170"/>
                </a:lnTo>
                <a:lnTo>
                  <a:pt x="1722" y="2169"/>
                </a:lnTo>
                <a:lnTo>
                  <a:pt x="1746" y="2167"/>
                </a:lnTo>
                <a:lnTo>
                  <a:pt x="1770" y="2164"/>
                </a:lnTo>
                <a:lnTo>
                  <a:pt x="1792" y="2160"/>
                </a:lnTo>
                <a:lnTo>
                  <a:pt x="1815" y="2155"/>
                </a:lnTo>
                <a:lnTo>
                  <a:pt x="1836" y="2149"/>
                </a:lnTo>
                <a:lnTo>
                  <a:pt x="1858" y="2142"/>
                </a:lnTo>
                <a:lnTo>
                  <a:pt x="1879" y="2133"/>
                </a:lnTo>
                <a:lnTo>
                  <a:pt x="1900" y="2124"/>
                </a:lnTo>
                <a:lnTo>
                  <a:pt x="1919" y="2114"/>
                </a:lnTo>
                <a:lnTo>
                  <a:pt x="1939" y="2103"/>
                </a:lnTo>
                <a:lnTo>
                  <a:pt x="1957" y="2090"/>
                </a:lnTo>
                <a:lnTo>
                  <a:pt x="1975" y="2078"/>
                </a:lnTo>
                <a:lnTo>
                  <a:pt x="1993" y="2064"/>
                </a:lnTo>
                <a:lnTo>
                  <a:pt x="2010" y="2049"/>
                </a:lnTo>
                <a:lnTo>
                  <a:pt x="2026" y="2034"/>
                </a:lnTo>
                <a:lnTo>
                  <a:pt x="2041" y="2017"/>
                </a:lnTo>
                <a:lnTo>
                  <a:pt x="2056" y="2001"/>
                </a:lnTo>
                <a:lnTo>
                  <a:pt x="2070" y="1983"/>
                </a:lnTo>
                <a:lnTo>
                  <a:pt x="2083" y="1965"/>
                </a:lnTo>
                <a:lnTo>
                  <a:pt x="2095" y="1946"/>
                </a:lnTo>
                <a:lnTo>
                  <a:pt x="2107" y="1927"/>
                </a:lnTo>
                <a:lnTo>
                  <a:pt x="2117" y="1906"/>
                </a:lnTo>
                <a:lnTo>
                  <a:pt x="2126" y="1886"/>
                </a:lnTo>
                <a:lnTo>
                  <a:pt x="2134" y="1865"/>
                </a:lnTo>
                <a:lnTo>
                  <a:pt x="2141" y="1844"/>
                </a:lnTo>
                <a:lnTo>
                  <a:pt x="2148" y="1821"/>
                </a:lnTo>
                <a:lnTo>
                  <a:pt x="2153" y="1798"/>
                </a:lnTo>
                <a:lnTo>
                  <a:pt x="2157" y="1776"/>
                </a:lnTo>
                <a:lnTo>
                  <a:pt x="2160" y="1752"/>
                </a:lnTo>
                <a:lnTo>
                  <a:pt x="2162" y="1729"/>
                </a:lnTo>
                <a:lnTo>
                  <a:pt x="2162" y="1705"/>
                </a:lnTo>
                <a:lnTo>
                  <a:pt x="2162" y="1684"/>
                </a:lnTo>
                <a:lnTo>
                  <a:pt x="2161" y="1664"/>
                </a:lnTo>
                <a:lnTo>
                  <a:pt x="2158" y="1643"/>
                </a:lnTo>
                <a:lnTo>
                  <a:pt x="2155" y="1623"/>
                </a:lnTo>
                <a:lnTo>
                  <a:pt x="2151" y="1603"/>
                </a:lnTo>
                <a:lnTo>
                  <a:pt x="2147" y="1583"/>
                </a:lnTo>
                <a:lnTo>
                  <a:pt x="2140" y="1565"/>
                </a:lnTo>
                <a:lnTo>
                  <a:pt x="2134" y="1545"/>
                </a:lnTo>
                <a:lnTo>
                  <a:pt x="2127" y="1527"/>
                </a:lnTo>
                <a:lnTo>
                  <a:pt x="2119" y="1509"/>
                </a:lnTo>
                <a:lnTo>
                  <a:pt x="2110" y="1491"/>
                </a:lnTo>
                <a:lnTo>
                  <a:pt x="2100" y="1473"/>
                </a:lnTo>
                <a:lnTo>
                  <a:pt x="2090" y="1457"/>
                </a:lnTo>
                <a:lnTo>
                  <a:pt x="2080" y="1440"/>
                </a:lnTo>
                <a:lnTo>
                  <a:pt x="2068" y="1425"/>
                </a:lnTo>
                <a:lnTo>
                  <a:pt x="2055" y="1410"/>
                </a:lnTo>
                <a:lnTo>
                  <a:pt x="2929" y="53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3BAAF0-9A1E-0D41-8A56-370B691CD74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380E38-565B-C74B-B289-0C03C010A6A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EA76E22D-B58F-FC49-BC2E-778A1F7963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7503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2188966" y="2589863"/>
            <a:ext cx="5107185" cy="5108862"/>
          </a:xfrm>
          <a:custGeom>
            <a:avLst/>
            <a:gdLst>
              <a:gd name="connsiteX0" fmla="*/ 2226853 w 5107185"/>
              <a:gd name="connsiteY0" fmla="*/ 4448679 h 5108860"/>
              <a:gd name="connsiteX1" fmla="*/ 2887034 w 5107185"/>
              <a:gd name="connsiteY1" fmla="*/ 4448679 h 5108860"/>
              <a:gd name="connsiteX2" fmla="*/ 2887034 w 5107185"/>
              <a:gd name="connsiteY2" fmla="*/ 5108860 h 5108860"/>
              <a:gd name="connsiteX3" fmla="*/ 2226853 w 5107185"/>
              <a:gd name="connsiteY3" fmla="*/ 5108860 h 5108860"/>
              <a:gd name="connsiteX4" fmla="*/ 11729 w 5107185"/>
              <a:gd name="connsiteY4" fmla="*/ 4448679 h 5108860"/>
              <a:gd name="connsiteX5" fmla="*/ 671910 w 5107185"/>
              <a:gd name="connsiteY5" fmla="*/ 4448679 h 5108860"/>
              <a:gd name="connsiteX6" fmla="*/ 671910 w 5107185"/>
              <a:gd name="connsiteY6" fmla="*/ 5108860 h 5108860"/>
              <a:gd name="connsiteX7" fmla="*/ 11729 w 5107185"/>
              <a:gd name="connsiteY7" fmla="*/ 5108860 h 5108860"/>
              <a:gd name="connsiteX8" fmla="*/ 4441977 w 5107185"/>
              <a:gd name="connsiteY8" fmla="*/ 4441977 h 5108860"/>
              <a:gd name="connsiteX9" fmla="*/ 5100483 w 5107185"/>
              <a:gd name="connsiteY9" fmla="*/ 4441977 h 5108860"/>
              <a:gd name="connsiteX10" fmla="*/ 5100483 w 5107185"/>
              <a:gd name="connsiteY10" fmla="*/ 5102158 h 5108860"/>
              <a:gd name="connsiteX11" fmla="*/ 4441977 w 5107185"/>
              <a:gd name="connsiteY11" fmla="*/ 5102158 h 5108860"/>
              <a:gd name="connsiteX12" fmla="*/ 3703043 w 5107185"/>
              <a:gd name="connsiteY12" fmla="*/ 4441977 h 5108860"/>
              <a:gd name="connsiteX13" fmla="*/ 4363224 w 5107185"/>
              <a:gd name="connsiteY13" fmla="*/ 4441977 h 5108860"/>
              <a:gd name="connsiteX14" fmla="*/ 4363224 w 5107185"/>
              <a:gd name="connsiteY14" fmla="*/ 5102158 h 5108860"/>
              <a:gd name="connsiteX15" fmla="*/ 3703043 w 5107185"/>
              <a:gd name="connsiteY15" fmla="*/ 5102158 h 5108860"/>
              <a:gd name="connsiteX16" fmla="*/ 2965786 w 5107185"/>
              <a:gd name="connsiteY16" fmla="*/ 4441977 h 5108860"/>
              <a:gd name="connsiteX17" fmla="*/ 3624292 w 5107185"/>
              <a:gd name="connsiteY17" fmla="*/ 4441977 h 5108860"/>
              <a:gd name="connsiteX18" fmla="*/ 3624292 w 5107185"/>
              <a:gd name="connsiteY18" fmla="*/ 5102158 h 5108860"/>
              <a:gd name="connsiteX19" fmla="*/ 2965786 w 5107185"/>
              <a:gd name="connsiteY19" fmla="*/ 5102158 h 5108860"/>
              <a:gd name="connsiteX20" fmla="*/ 1489595 w 5107185"/>
              <a:gd name="connsiteY20" fmla="*/ 4441977 h 5108860"/>
              <a:gd name="connsiteX21" fmla="*/ 2148101 w 5107185"/>
              <a:gd name="connsiteY21" fmla="*/ 4441977 h 5108860"/>
              <a:gd name="connsiteX22" fmla="*/ 2148101 w 5107185"/>
              <a:gd name="connsiteY22" fmla="*/ 5102158 h 5108860"/>
              <a:gd name="connsiteX23" fmla="*/ 1489595 w 5107185"/>
              <a:gd name="connsiteY23" fmla="*/ 5102158 h 5108860"/>
              <a:gd name="connsiteX24" fmla="*/ 750661 w 5107185"/>
              <a:gd name="connsiteY24" fmla="*/ 4441977 h 5108860"/>
              <a:gd name="connsiteX25" fmla="*/ 1409167 w 5107185"/>
              <a:gd name="connsiteY25" fmla="*/ 4441977 h 5108860"/>
              <a:gd name="connsiteX26" fmla="*/ 1409167 w 5107185"/>
              <a:gd name="connsiteY26" fmla="*/ 5102158 h 5108860"/>
              <a:gd name="connsiteX27" fmla="*/ 750661 w 5107185"/>
              <a:gd name="connsiteY27" fmla="*/ 5102158 h 5108860"/>
              <a:gd name="connsiteX28" fmla="*/ 3703043 w 5107185"/>
              <a:gd name="connsiteY28" fmla="*/ 3708071 h 5108860"/>
              <a:gd name="connsiteX29" fmla="*/ 4363224 w 5107185"/>
              <a:gd name="connsiteY29" fmla="*/ 3708071 h 5108860"/>
              <a:gd name="connsiteX30" fmla="*/ 4363224 w 5107185"/>
              <a:gd name="connsiteY30" fmla="*/ 4368252 h 5108860"/>
              <a:gd name="connsiteX31" fmla="*/ 3703043 w 5107185"/>
              <a:gd name="connsiteY31" fmla="*/ 4368252 h 5108860"/>
              <a:gd name="connsiteX32" fmla="*/ 4441977 w 5107185"/>
              <a:gd name="connsiteY32" fmla="*/ 3701368 h 5108860"/>
              <a:gd name="connsiteX33" fmla="*/ 5100483 w 5107185"/>
              <a:gd name="connsiteY33" fmla="*/ 3701368 h 5108860"/>
              <a:gd name="connsiteX34" fmla="*/ 5100483 w 5107185"/>
              <a:gd name="connsiteY34" fmla="*/ 4363225 h 5108860"/>
              <a:gd name="connsiteX35" fmla="*/ 4441977 w 5107185"/>
              <a:gd name="connsiteY35" fmla="*/ 4363225 h 5108860"/>
              <a:gd name="connsiteX36" fmla="*/ 2965786 w 5107185"/>
              <a:gd name="connsiteY36" fmla="*/ 3701368 h 5108860"/>
              <a:gd name="connsiteX37" fmla="*/ 3624292 w 5107185"/>
              <a:gd name="connsiteY37" fmla="*/ 3701368 h 5108860"/>
              <a:gd name="connsiteX38" fmla="*/ 3624292 w 5107185"/>
              <a:gd name="connsiteY38" fmla="*/ 4363225 h 5108860"/>
              <a:gd name="connsiteX39" fmla="*/ 2965786 w 5107185"/>
              <a:gd name="connsiteY39" fmla="*/ 4363225 h 5108860"/>
              <a:gd name="connsiteX40" fmla="*/ 2226853 w 5107185"/>
              <a:gd name="connsiteY40" fmla="*/ 3701368 h 5108860"/>
              <a:gd name="connsiteX41" fmla="*/ 2887034 w 5107185"/>
              <a:gd name="connsiteY41" fmla="*/ 3701368 h 5108860"/>
              <a:gd name="connsiteX42" fmla="*/ 2887034 w 5107185"/>
              <a:gd name="connsiteY42" fmla="*/ 4363225 h 5108860"/>
              <a:gd name="connsiteX43" fmla="*/ 2226853 w 5107185"/>
              <a:gd name="connsiteY43" fmla="*/ 4363225 h 5108860"/>
              <a:gd name="connsiteX44" fmla="*/ 1489595 w 5107185"/>
              <a:gd name="connsiteY44" fmla="*/ 3701368 h 5108860"/>
              <a:gd name="connsiteX45" fmla="*/ 2148101 w 5107185"/>
              <a:gd name="connsiteY45" fmla="*/ 3701368 h 5108860"/>
              <a:gd name="connsiteX46" fmla="*/ 2148101 w 5107185"/>
              <a:gd name="connsiteY46" fmla="*/ 4363225 h 5108860"/>
              <a:gd name="connsiteX47" fmla="*/ 1489595 w 5107185"/>
              <a:gd name="connsiteY47" fmla="*/ 4363225 h 5108860"/>
              <a:gd name="connsiteX48" fmla="*/ 750661 w 5107185"/>
              <a:gd name="connsiteY48" fmla="*/ 3701368 h 5108860"/>
              <a:gd name="connsiteX49" fmla="*/ 1409167 w 5107185"/>
              <a:gd name="connsiteY49" fmla="*/ 3701368 h 5108860"/>
              <a:gd name="connsiteX50" fmla="*/ 1409167 w 5107185"/>
              <a:gd name="connsiteY50" fmla="*/ 4363225 h 5108860"/>
              <a:gd name="connsiteX51" fmla="*/ 750661 w 5107185"/>
              <a:gd name="connsiteY51" fmla="*/ 4363225 h 5108860"/>
              <a:gd name="connsiteX52" fmla="*/ 11729 w 5107185"/>
              <a:gd name="connsiteY52" fmla="*/ 3701368 h 5108860"/>
              <a:gd name="connsiteX53" fmla="*/ 671910 w 5107185"/>
              <a:gd name="connsiteY53" fmla="*/ 3701368 h 5108860"/>
              <a:gd name="connsiteX54" fmla="*/ 671910 w 5107185"/>
              <a:gd name="connsiteY54" fmla="*/ 4363225 h 5108860"/>
              <a:gd name="connsiteX55" fmla="*/ 11729 w 5107185"/>
              <a:gd name="connsiteY55" fmla="*/ 4363225 h 5108860"/>
              <a:gd name="connsiteX56" fmla="*/ 1489595 w 5107185"/>
              <a:gd name="connsiteY56" fmla="*/ 2967462 h 5108860"/>
              <a:gd name="connsiteX57" fmla="*/ 2148101 w 5107185"/>
              <a:gd name="connsiteY57" fmla="*/ 2967462 h 5108860"/>
              <a:gd name="connsiteX58" fmla="*/ 2148101 w 5107185"/>
              <a:gd name="connsiteY58" fmla="*/ 3627643 h 5108860"/>
              <a:gd name="connsiteX59" fmla="*/ 1489595 w 5107185"/>
              <a:gd name="connsiteY59" fmla="*/ 3627643 h 5108860"/>
              <a:gd name="connsiteX60" fmla="*/ 11730 w 5107185"/>
              <a:gd name="connsiteY60" fmla="*/ 2967462 h 5108860"/>
              <a:gd name="connsiteX61" fmla="*/ 671910 w 5107185"/>
              <a:gd name="connsiteY61" fmla="*/ 2967462 h 5108860"/>
              <a:gd name="connsiteX62" fmla="*/ 671910 w 5107185"/>
              <a:gd name="connsiteY62" fmla="*/ 3627643 h 5108860"/>
              <a:gd name="connsiteX63" fmla="*/ 11730 w 5107185"/>
              <a:gd name="connsiteY63" fmla="*/ 3627643 h 5108860"/>
              <a:gd name="connsiteX64" fmla="*/ 4441977 w 5107185"/>
              <a:gd name="connsiteY64" fmla="*/ 2960760 h 5108860"/>
              <a:gd name="connsiteX65" fmla="*/ 5100483 w 5107185"/>
              <a:gd name="connsiteY65" fmla="*/ 2960760 h 5108860"/>
              <a:gd name="connsiteX66" fmla="*/ 5100483 w 5107185"/>
              <a:gd name="connsiteY66" fmla="*/ 3622617 h 5108860"/>
              <a:gd name="connsiteX67" fmla="*/ 4441977 w 5107185"/>
              <a:gd name="connsiteY67" fmla="*/ 3622617 h 5108860"/>
              <a:gd name="connsiteX68" fmla="*/ 3703043 w 5107185"/>
              <a:gd name="connsiteY68" fmla="*/ 2960760 h 5108860"/>
              <a:gd name="connsiteX69" fmla="*/ 4363224 w 5107185"/>
              <a:gd name="connsiteY69" fmla="*/ 2960760 h 5108860"/>
              <a:gd name="connsiteX70" fmla="*/ 4363224 w 5107185"/>
              <a:gd name="connsiteY70" fmla="*/ 3622617 h 5108860"/>
              <a:gd name="connsiteX71" fmla="*/ 3703043 w 5107185"/>
              <a:gd name="connsiteY71" fmla="*/ 3622617 h 5108860"/>
              <a:gd name="connsiteX72" fmla="*/ 2965786 w 5107185"/>
              <a:gd name="connsiteY72" fmla="*/ 2960760 h 5108860"/>
              <a:gd name="connsiteX73" fmla="*/ 3624292 w 5107185"/>
              <a:gd name="connsiteY73" fmla="*/ 2960760 h 5108860"/>
              <a:gd name="connsiteX74" fmla="*/ 3624292 w 5107185"/>
              <a:gd name="connsiteY74" fmla="*/ 3622617 h 5108860"/>
              <a:gd name="connsiteX75" fmla="*/ 2965786 w 5107185"/>
              <a:gd name="connsiteY75" fmla="*/ 3622617 h 5108860"/>
              <a:gd name="connsiteX76" fmla="*/ 2226853 w 5107185"/>
              <a:gd name="connsiteY76" fmla="*/ 2960760 h 5108860"/>
              <a:gd name="connsiteX77" fmla="*/ 2887034 w 5107185"/>
              <a:gd name="connsiteY77" fmla="*/ 2960760 h 5108860"/>
              <a:gd name="connsiteX78" fmla="*/ 2887034 w 5107185"/>
              <a:gd name="connsiteY78" fmla="*/ 3622617 h 5108860"/>
              <a:gd name="connsiteX79" fmla="*/ 2226853 w 5107185"/>
              <a:gd name="connsiteY79" fmla="*/ 3622617 h 5108860"/>
              <a:gd name="connsiteX80" fmla="*/ 750661 w 5107185"/>
              <a:gd name="connsiteY80" fmla="*/ 2960760 h 5108860"/>
              <a:gd name="connsiteX81" fmla="*/ 1409167 w 5107185"/>
              <a:gd name="connsiteY81" fmla="*/ 2960760 h 5108860"/>
              <a:gd name="connsiteX82" fmla="*/ 1409167 w 5107185"/>
              <a:gd name="connsiteY82" fmla="*/ 3622617 h 5108860"/>
              <a:gd name="connsiteX83" fmla="*/ 750661 w 5107185"/>
              <a:gd name="connsiteY83" fmla="*/ 3622617 h 5108860"/>
              <a:gd name="connsiteX84" fmla="*/ 2965786 w 5107185"/>
              <a:gd name="connsiteY84" fmla="*/ 2226853 h 5108860"/>
              <a:gd name="connsiteX85" fmla="*/ 3624292 w 5107185"/>
              <a:gd name="connsiteY85" fmla="*/ 2226853 h 5108860"/>
              <a:gd name="connsiteX86" fmla="*/ 3624292 w 5107185"/>
              <a:gd name="connsiteY86" fmla="*/ 2888710 h 5108860"/>
              <a:gd name="connsiteX87" fmla="*/ 2965786 w 5107185"/>
              <a:gd name="connsiteY87" fmla="*/ 2888710 h 5108860"/>
              <a:gd name="connsiteX88" fmla="*/ 750661 w 5107185"/>
              <a:gd name="connsiteY88" fmla="*/ 2226853 h 5108860"/>
              <a:gd name="connsiteX89" fmla="*/ 1409167 w 5107185"/>
              <a:gd name="connsiteY89" fmla="*/ 2226853 h 5108860"/>
              <a:gd name="connsiteX90" fmla="*/ 1409167 w 5107185"/>
              <a:gd name="connsiteY90" fmla="*/ 2888710 h 5108860"/>
              <a:gd name="connsiteX91" fmla="*/ 750661 w 5107185"/>
              <a:gd name="connsiteY91" fmla="*/ 2888710 h 5108860"/>
              <a:gd name="connsiteX92" fmla="*/ 4441977 w 5107185"/>
              <a:gd name="connsiteY92" fmla="*/ 2220151 h 5108860"/>
              <a:gd name="connsiteX93" fmla="*/ 5100483 w 5107185"/>
              <a:gd name="connsiteY93" fmla="*/ 2220151 h 5108860"/>
              <a:gd name="connsiteX94" fmla="*/ 5100483 w 5107185"/>
              <a:gd name="connsiteY94" fmla="*/ 2882008 h 5108860"/>
              <a:gd name="connsiteX95" fmla="*/ 4441977 w 5107185"/>
              <a:gd name="connsiteY95" fmla="*/ 2882008 h 5108860"/>
              <a:gd name="connsiteX96" fmla="*/ 3703043 w 5107185"/>
              <a:gd name="connsiteY96" fmla="*/ 2220151 h 5108860"/>
              <a:gd name="connsiteX97" fmla="*/ 4363224 w 5107185"/>
              <a:gd name="connsiteY97" fmla="*/ 2220151 h 5108860"/>
              <a:gd name="connsiteX98" fmla="*/ 4363224 w 5107185"/>
              <a:gd name="connsiteY98" fmla="*/ 2882008 h 5108860"/>
              <a:gd name="connsiteX99" fmla="*/ 3703043 w 5107185"/>
              <a:gd name="connsiteY99" fmla="*/ 2882008 h 5108860"/>
              <a:gd name="connsiteX100" fmla="*/ 2226853 w 5107185"/>
              <a:gd name="connsiteY100" fmla="*/ 2220151 h 5108860"/>
              <a:gd name="connsiteX101" fmla="*/ 2887034 w 5107185"/>
              <a:gd name="connsiteY101" fmla="*/ 2220151 h 5108860"/>
              <a:gd name="connsiteX102" fmla="*/ 2887034 w 5107185"/>
              <a:gd name="connsiteY102" fmla="*/ 2882008 h 5108860"/>
              <a:gd name="connsiteX103" fmla="*/ 2226853 w 5107185"/>
              <a:gd name="connsiteY103" fmla="*/ 2882008 h 5108860"/>
              <a:gd name="connsiteX104" fmla="*/ 1489595 w 5107185"/>
              <a:gd name="connsiteY104" fmla="*/ 2220151 h 5108860"/>
              <a:gd name="connsiteX105" fmla="*/ 2148101 w 5107185"/>
              <a:gd name="connsiteY105" fmla="*/ 2220151 h 5108860"/>
              <a:gd name="connsiteX106" fmla="*/ 2148101 w 5107185"/>
              <a:gd name="connsiteY106" fmla="*/ 2882008 h 5108860"/>
              <a:gd name="connsiteX107" fmla="*/ 1489595 w 5107185"/>
              <a:gd name="connsiteY107" fmla="*/ 2882008 h 5108860"/>
              <a:gd name="connsiteX108" fmla="*/ 11730 w 5107185"/>
              <a:gd name="connsiteY108" fmla="*/ 2220151 h 5108860"/>
              <a:gd name="connsiteX109" fmla="*/ 671910 w 5107185"/>
              <a:gd name="connsiteY109" fmla="*/ 2220151 h 5108860"/>
              <a:gd name="connsiteX110" fmla="*/ 671910 w 5107185"/>
              <a:gd name="connsiteY110" fmla="*/ 2882008 h 5108860"/>
              <a:gd name="connsiteX111" fmla="*/ 11730 w 5107185"/>
              <a:gd name="connsiteY111" fmla="*/ 2882008 h 5108860"/>
              <a:gd name="connsiteX112" fmla="*/ 4441977 w 5107185"/>
              <a:gd name="connsiteY112" fmla="*/ 1481217 h 5108860"/>
              <a:gd name="connsiteX113" fmla="*/ 5100483 w 5107185"/>
              <a:gd name="connsiteY113" fmla="*/ 1481217 h 5108860"/>
              <a:gd name="connsiteX114" fmla="*/ 5100483 w 5107185"/>
              <a:gd name="connsiteY114" fmla="*/ 2141398 h 5108860"/>
              <a:gd name="connsiteX115" fmla="*/ 4441977 w 5107185"/>
              <a:gd name="connsiteY115" fmla="*/ 2141398 h 5108860"/>
              <a:gd name="connsiteX116" fmla="*/ 3703043 w 5107185"/>
              <a:gd name="connsiteY116" fmla="*/ 1481217 h 5108860"/>
              <a:gd name="connsiteX117" fmla="*/ 4363224 w 5107185"/>
              <a:gd name="connsiteY117" fmla="*/ 1481217 h 5108860"/>
              <a:gd name="connsiteX118" fmla="*/ 4363224 w 5107185"/>
              <a:gd name="connsiteY118" fmla="*/ 2141398 h 5108860"/>
              <a:gd name="connsiteX119" fmla="*/ 3703043 w 5107185"/>
              <a:gd name="connsiteY119" fmla="*/ 2141398 h 5108860"/>
              <a:gd name="connsiteX120" fmla="*/ 2965786 w 5107185"/>
              <a:gd name="connsiteY120" fmla="*/ 1481217 h 5108860"/>
              <a:gd name="connsiteX121" fmla="*/ 3624292 w 5107185"/>
              <a:gd name="connsiteY121" fmla="*/ 1481217 h 5108860"/>
              <a:gd name="connsiteX122" fmla="*/ 3624292 w 5107185"/>
              <a:gd name="connsiteY122" fmla="*/ 2141398 h 5108860"/>
              <a:gd name="connsiteX123" fmla="*/ 2965786 w 5107185"/>
              <a:gd name="connsiteY123" fmla="*/ 2141398 h 5108860"/>
              <a:gd name="connsiteX124" fmla="*/ 2226853 w 5107185"/>
              <a:gd name="connsiteY124" fmla="*/ 1481217 h 5108860"/>
              <a:gd name="connsiteX125" fmla="*/ 2887034 w 5107185"/>
              <a:gd name="connsiteY125" fmla="*/ 1481217 h 5108860"/>
              <a:gd name="connsiteX126" fmla="*/ 2887034 w 5107185"/>
              <a:gd name="connsiteY126" fmla="*/ 2141398 h 5108860"/>
              <a:gd name="connsiteX127" fmla="*/ 2226853 w 5107185"/>
              <a:gd name="connsiteY127" fmla="*/ 2141398 h 5108860"/>
              <a:gd name="connsiteX128" fmla="*/ 1489595 w 5107185"/>
              <a:gd name="connsiteY128" fmla="*/ 1481217 h 5108860"/>
              <a:gd name="connsiteX129" fmla="*/ 2148101 w 5107185"/>
              <a:gd name="connsiteY129" fmla="*/ 1481217 h 5108860"/>
              <a:gd name="connsiteX130" fmla="*/ 2148101 w 5107185"/>
              <a:gd name="connsiteY130" fmla="*/ 2141398 h 5108860"/>
              <a:gd name="connsiteX131" fmla="*/ 1489595 w 5107185"/>
              <a:gd name="connsiteY131" fmla="*/ 2141398 h 5108860"/>
              <a:gd name="connsiteX132" fmla="*/ 750661 w 5107185"/>
              <a:gd name="connsiteY132" fmla="*/ 1481217 h 5108860"/>
              <a:gd name="connsiteX133" fmla="*/ 1409167 w 5107185"/>
              <a:gd name="connsiteY133" fmla="*/ 1481217 h 5108860"/>
              <a:gd name="connsiteX134" fmla="*/ 1409167 w 5107185"/>
              <a:gd name="connsiteY134" fmla="*/ 2141398 h 5108860"/>
              <a:gd name="connsiteX135" fmla="*/ 750661 w 5107185"/>
              <a:gd name="connsiteY135" fmla="*/ 2141398 h 5108860"/>
              <a:gd name="connsiteX136" fmla="*/ 11730 w 5107185"/>
              <a:gd name="connsiteY136" fmla="*/ 1481217 h 5108860"/>
              <a:gd name="connsiteX137" fmla="*/ 671910 w 5107185"/>
              <a:gd name="connsiteY137" fmla="*/ 1481217 h 5108860"/>
              <a:gd name="connsiteX138" fmla="*/ 671910 w 5107185"/>
              <a:gd name="connsiteY138" fmla="*/ 2141398 h 5108860"/>
              <a:gd name="connsiteX139" fmla="*/ 11730 w 5107185"/>
              <a:gd name="connsiteY139" fmla="*/ 2141398 h 5108860"/>
              <a:gd name="connsiteX140" fmla="*/ 4441977 w 5107185"/>
              <a:gd name="connsiteY140" fmla="*/ 740609 h 5108860"/>
              <a:gd name="connsiteX141" fmla="*/ 5100483 w 5107185"/>
              <a:gd name="connsiteY141" fmla="*/ 740609 h 5108860"/>
              <a:gd name="connsiteX142" fmla="*/ 5100483 w 5107185"/>
              <a:gd name="connsiteY142" fmla="*/ 1400790 h 5108860"/>
              <a:gd name="connsiteX143" fmla="*/ 4441977 w 5107185"/>
              <a:gd name="connsiteY143" fmla="*/ 1400790 h 5108860"/>
              <a:gd name="connsiteX144" fmla="*/ 3703043 w 5107185"/>
              <a:gd name="connsiteY144" fmla="*/ 740609 h 5108860"/>
              <a:gd name="connsiteX145" fmla="*/ 4363224 w 5107185"/>
              <a:gd name="connsiteY145" fmla="*/ 740609 h 5108860"/>
              <a:gd name="connsiteX146" fmla="*/ 4363224 w 5107185"/>
              <a:gd name="connsiteY146" fmla="*/ 1400790 h 5108860"/>
              <a:gd name="connsiteX147" fmla="*/ 3703043 w 5107185"/>
              <a:gd name="connsiteY147" fmla="*/ 1400790 h 5108860"/>
              <a:gd name="connsiteX148" fmla="*/ 2972488 w 5107185"/>
              <a:gd name="connsiteY148" fmla="*/ 740609 h 5108860"/>
              <a:gd name="connsiteX149" fmla="*/ 3630994 w 5107185"/>
              <a:gd name="connsiteY149" fmla="*/ 740609 h 5108860"/>
              <a:gd name="connsiteX150" fmla="*/ 3630994 w 5107185"/>
              <a:gd name="connsiteY150" fmla="*/ 1400790 h 5108860"/>
              <a:gd name="connsiteX151" fmla="*/ 2972488 w 5107185"/>
              <a:gd name="connsiteY151" fmla="*/ 1400790 h 5108860"/>
              <a:gd name="connsiteX152" fmla="*/ 2226853 w 5107185"/>
              <a:gd name="connsiteY152" fmla="*/ 740609 h 5108860"/>
              <a:gd name="connsiteX153" fmla="*/ 2887034 w 5107185"/>
              <a:gd name="connsiteY153" fmla="*/ 740609 h 5108860"/>
              <a:gd name="connsiteX154" fmla="*/ 2887034 w 5107185"/>
              <a:gd name="connsiteY154" fmla="*/ 1400790 h 5108860"/>
              <a:gd name="connsiteX155" fmla="*/ 2226853 w 5107185"/>
              <a:gd name="connsiteY155" fmla="*/ 1400790 h 5108860"/>
              <a:gd name="connsiteX156" fmla="*/ 1489595 w 5107185"/>
              <a:gd name="connsiteY156" fmla="*/ 740609 h 5108860"/>
              <a:gd name="connsiteX157" fmla="*/ 2148101 w 5107185"/>
              <a:gd name="connsiteY157" fmla="*/ 740609 h 5108860"/>
              <a:gd name="connsiteX158" fmla="*/ 2148101 w 5107185"/>
              <a:gd name="connsiteY158" fmla="*/ 1400790 h 5108860"/>
              <a:gd name="connsiteX159" fmla="*/ 1489595 w 5107185"/>
              <a:gd name="connsiteY159" fmla="*/ 1400790 h 5108860"/>
              <a:gd name="connsiteX160" fmla="*/ 750661 w 5107185"/>
              <a:gd name="connsiteY160" fmla="*/ 740609 h 5108860"/>
              <a:gd name="connsiteX161" fmla="*/ 1409167 w 5107185"/>
              <a:gd name="connsiteY161" fmla="*/ 740609 h 5108860"/>
              <a:gd name="connsiteX162" fmla="*/ 1409167 w 5107185"/>
              <a:gd name="connsiteY162" fmla="*/ 1400790 h 5108860"/>
              <a:gd name="connsiteX163" fmla="*/ 750661 w 5107185"/>
              <a:gd name="connsiteY163" fmla="*/ 1400790 h 5108860"/>
              <a:gd name="connsiteX164" fmla="*/ 11730 w 5107185"/>
              <a:gd name="connsiteY164" fmla="*/ 733906 h 5108860"/>
              <a:gd name="connsiteX165" fmla="*/ 671910 w 5107185"/>
              <a:gd name="connsiteY165" fmla="*/ 733906 h 5108860"/>
              <a:gd name="connsiteX166" fmla="*/ 671910 w 5107185"/>
              <a:gd name="connsiteY166" fmla="*/ 1395763 h 5108860"/>
              <a:gd name="connsiteX167" fmla="*/ 11730 w 5107185"/>
              <a:gd name="connsiteY167" fmla="*/ 1395763 h 5108860"/>
              <a:gd name="connsiteX168" fmla="*/ 4448679 w 5107185"/>
              <a:gd name="connsiteY168" fmla="*/ 0 h 5108860"/>
              <a:gd name="connsiteX169" fmla="*/ 5107185 w 5107185"/>
              <a:gd name="connsiteY169" fmla="*/ 0 h 5108860"/>
              <a:gd name="connsiteX170" fmla="*/ 5107185 w 5107185"/>
              <a:gd name="connsiteY170" fmla="*/ 660181 h 5108860"/>
              <a:gd name="connsiteX171" fmla="*/ 4448679 w 5107185"/>
              <a:gd name="connsiteY171" fmla="*/ 660181 h 5108860"/>
              <a:gd name="connsiteX172" fmla="*/ 3703043 w 5107185"/>
              <a:gd name="connsiteY172" fmla="*/ 0 h 5108860"/>
              <a:gd name="connsiteX173" fmla="*/ 4363224 w 5107185"/>
              <a:gd name="connsiteY173" fmla="*/ 0 h 5108860"/>
              <a:gd name="connsiteX174" fmla="*/ 4363224 w 5107185"/>
              <a:gd name="connsiteY174" fmla="*/ 660181 h 5108860"/>
              <a:gd name="connsiteX175" fmla="*/ 3703043 w 5107185"/>
              <a:gd name="connsiteY175" fmla="*/ 660181 h 5108860"/>
              <a:gd name="connsiteX176" fmla="*/ 2965786 w 5107185"/>
              <a:gd name="connsiteY176" fmla="*/ 0 h 5108860"/>
              <a:gd name="connsiteX177" fmla="*/ 3624292 w 5107185"/>
              <a:gd name="connsiteY177" fmla="*/ 0 h 5108860"/>
              <a:gd name="connsiteX178" fmla="*/ 3624292 w 5107185"/>
              <a:gd name="connsiteY178" fmla="*/ 660181 h 5108860"/>
              <a:gd name="connsiteX179" fmla="*/ 2965786 w 5107185"/>
              <a:gd name="connsiteY179" fmla="*/ 660181 h 5108860"/>
              <a:gd name="connsiteX180" fmla="*/ 2226853 w 5107185"/>
              <a:gd name="connsiteY180" fmla="*/ 0 h 5108860"/>
              <a:gd name="connsiteX181" fmla="*/ 2887034 w 5107185"/>
              <a:gd name="connsiteY181" fmla="*/ 0 h 5108860"/>
              <a:gd name="connsiteX182" fmla="*/ 2887034 w 5107185"/>
              <a:gd name="connsiteY182" fmla="*/ 660181 h 5108860"/>
              <a:gd name="connsiteX183" fmla="*/ 2226853 w 5107185"/>
              <a:gd name="connsiteY183" fmla="*/ 660181 h 5108860"/>
              <a:gd name="connsiteX184" fmla="*/ 1489595 w 5107185"/>
              <a:gd name="connsiteY184" fmla="*/ 0 h 5108860"/>
              <a:gd name="connsiteX185" fmla="*/ 2148101 w 5107185"/>
              <a:gd name="connsiteY185" fmla="*/ 0 h 5108860"/>
              <a:gd name="connsiteX186" fmla="*/ 2148101 w 5107185"/>
              <a:gd name="connsiteY186" fmla="*/ 660181 h 5108860"/>
              <a:gd name="connsiteX187" fmla="*/ 1489595 w 5107185"/>
              <a:gd name="connsiteY187" fmla="*/ 660181 h 5108860"/>
              <a:gd name="connsiteX188" fmla="*/ 743959 w 5107185"/>
              <a:gd name="connsiteY188" fmla="*/ 0 h 5108860"/>
              <a:gd name="connsiteX189" fmla="*/ 1404140 w 5107185"/>
              <a:gd name="connsiteY189" fmla="*/ 0 h 5108860"/>
              <a:gd name="connsiteX190" fmla="*/ 1404140 w 5107185"/>
              <a:gd name="connsiteY190" fmla="*/ 660181 h 5108860"/>
              <a:gd name="connsiteX191" fmla="*/ 743959 w 5107185"/>
              <a:gd name="connsiteY191" fmla="*/ 660181 h 5108860"/>
              <a:gd name="connsiteX192" fmla="*/ 0 w 5107185"/>
              <a:gd name="connsiteY192" fmla="*/ 0 h 5108860"/>
              <a:gd name="connsiteX193" fmla="*/ 658505 w 5107185"/>
              <a:gd name="connsiteY193" fmla="*/ 0 h 5108860"/>
              <a:gd name="connsiteX194" fmla="*/ 658505 w 5107185"/>
              <a:gd name="connsiteY194" fmla="*/ 660181 h 5108860"/>
              <a:gd name="connsiteX195" fmla="*/ 0 w 5107185"/>
              <a:gd name="connsiteY195" fmla="*/ 660181 h 51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5107185" h="5108860">
                <a:moveTo>
                  <a:pt x="2226853" y="4448679"/>
                </a:moveTo>
                <a:lnTo>
                  <a:pt x="2887034" y="4448679"/>
                </a:lnTo>
                <a:lnTo>
                  <a:pt x="2887034" y="5108860"/>
                </a:lnTo>
                <a:lnTo>
                  <a:pt x="2226853" y="5108860"/>
                </a:lnTo>
                <a:close/>
                <a:moveTo>
                  <a:pt x="11729" y="4448679"/>
                </a:moveTo>
                <a:lnTo>
                  <a:pt x="671910" y="4448679"/>
                </a:lnTo>
                <a:lnTo>
                  <a:pt x="671910" y="5108860"/>
                </a:lnTo>
                <a:lnTo>
                  <a:pt x="11729" y="5108860"/>
                </a:lnTo>
                <a:close/>
                <a:moveTo>
                  <a:pt x="4441977" y="4441977"/>
                </a:moveTo>
                <a:lnTo>
                  <a:pt x="5100483" y="4441977"/>
                </a:lnTo>
                <a:lnTo>
                  <a:pt x="5100483" y="5102158"/>
                </a:lnTo>
                <a:lnTo>
                  <a:pt x="4441977" y="5102158"/>
                </a:lnTo>
                <a:close/>
                <a:moveTo>
                  <a:pt x="3703043" y="4441977"/>
                </a:moveTo>
                <a:lnTo>
                  <a:pt x="4363224" y="4441977"/>
                </a:lnTo>
                <a:lnTo>
                  <a:pt x="4363224" y="5102158"/>
                </a:lnTo>
                <a:lnTo>
                  <a:pt x="3703043" y="5102158"/>
                </a:lnTo>
                <a:close/>
                <a:moveTo>
                  <a:pt x="2965786" y="4441977"/>
                </a:moveTo>
                <a:lnTo>
                  <a:pt x="3624292" y="4441977"/>
                </a:lnTo>
                <a:lnTo>
                  <a:pt x="3624292" y="5102158"/>
                </a:lnTo>
                <a:lnTo>
                  <a:pt x="2965786" y="5102158"/>
                </a:lnTo>
                <a:close/>
                <a:moveTo>
                  <a:pt x="1489595" y="4441977"/>
                </a:moveTo>
                <a:lnTo>
                  <a:pt x="2148101" y="4441977"/>
                </a:lnTo>
                <a:lnTo>
                  <a:pt x="2148101" y="5102158"/>
                </a:lnTo>
                <a:lnTo>
                  <a:pt x="1489595" y="5102158"/>
                </a:lnTo>
                <a:close/>
                <a:moveTo>
                  <a:pt x="750661" y="4441977"/>
                </a:moveTo>
                <a:lnTo>
                  <a:pt x="1409167" y="4441977"/>
                </a:lnTo>
                <a:lnTo>
                  <a:pt x="1409167" y="5102158"/>
                </a:lnTo>
                <a:lnTo>
                  <a:pt x="750661" y="5102158"/>
                </a:lnTo>
                <a:close/>
                <a:moveTo>
                  <a:pt x="3703043" y="3708071"/>
                </a:moveTo>
                <a:lnTo>
                  <a:pt x="4363224" y="3708071"/>
                </a:lnTo>
                <a:lnTo>
                  <a:pt x="4363224" y="4368252"/>
                </a:lnTo>
                <a:lnTo>
                  <a:pt x="3703043" y="4368252"/>
                </a:lnTo>
                <a:close/>
                <a:moveTo>
                  <a:pt x="4441977" y="3701368"/>
                </a:moveTo>
                <a:lnTo>
                  <a:pt x="5100483" y="3701368"/>
                </a:lnTo>
                <a:lnTo>
                  <a:pt x="5100483" y="4363225"/>
                </a:lnTo>
                <a:lnTo>
                  <a:pt x="4441977" y="4363225"/>
                </a:lnTo>
                <a:close/>
                <a:moveTo>
                  <a:pt x="2965786" y="3701368"/>
                </a:moveTo>
                <a:lnTo>
                  <a:pt x="3624292" y="3701368"/>
                </a:lnTo>
                <a:lnTo>
                  <a:pt x="3624292" y="4363225"/>
                </a:lnTo>
                <a:lnTo>
                  <a:pt x="2965786" y="4363225"/>
                </a:lnTo>
                <a:close/>
                <a:moveTo>
                  <a:pt x="2226853" y="3701368"/>
                </a:moveTo>
                <a:lnTo>
                  <a:pt x="2887034" y="3701368"/>
                </a:lnTo>
                <a:lnTo>
                  <a:pt x="2887034" y="4363225"/>
                </a:lnTo>
                <a:lnTo>
                  <a:pt x="2226853" y="4363225"/>
                </a:lnTo>
                <a:close/>
                <a:moveTo>
                  <a:pt x="1489595" y="3701368"/>
                </a:moveTo>
                <a:lnTo>
                  <a:pt x="2148101" y="3701368"/>
                </a:lnTo>
                <a:lnTo>
                  <a:pt x="2148101" y="4363225"/>
                </a:lnTo>
                <a:lnTo>
                  <a:pt x="1489595" y="4363225"/>
                </a:lnTo>
                <a:close/>
                <a:moveTo>
                  <a:pt x="750661" y="3701368"/>
                </a:moveTo>
                <a:lnTo>
                  <a:pt x="1409167" y="3701368"/>
                </a:lnTo>
                <a:lnTo>
                  <a:pt x="1409167" y="4363225"/>
                </a:lnTo>
                <a:lnTo>
                  <a:pt x="750661" y="4363225"/>
                </a:lnTo>
                <a:close/>
                <a:moveTo>
                  <a:pt x="11729" y="3701368"/>
                </a:moveTo>
                <a:lnTo>
                  <a:pt x="671910" y="3701368"/>
                </a:lnTo>
                <a:lnTo>
                  <a:pt x="671910" y="4363225"/>
                </a:lnTo>
                <a:lnTo>
                  <a:pt x="11729" y="4363225"/>
                </a:lnTo>
                <a:close/>
                <a:moveTo>
                  <a:pt x="1489595" y="2967462"/>
                </a:moveTo>
                <a:lnTo>
                  <a:pt x="2148101" y="2967462"/>
                </a:lnTo>
                <a:lnTo>
                  <a:pt x="2148101" y="3627643"/>
                </a:lnTo>
                <a:lnTo>
                  <a:pt x="1489595" y="3627643"/>
                </a:lnTo>
                <a:close/>
                <a:moveTo>
                  <a:pt x="11730" y="2967462"/>
                </a:moveTo>
                <a:lnTo>
                  <a:pt x="671910" y="2967462"/>
                </a:lnTo>
                <a:lnTo>
                  <a:pt x="671910" y="3627643"/>
                </a:lnTo>
                <a:lnTo>
                  <a:pt x="11730" y="3627643"/>
                </a:lnTo>
                <a:close/>
                <a:moveTo>
                  <a:pt x="4441977" y="2960760"/>
                </a:moveTo>
                <a:lnTo>
                  <a:pt x="5100483" y="2960760"/>
                </a:lnTo>
                <a:lnTo>
                  <a:pt x="5100483" y="3622617"/>
                </a:lnTo>
                <a:lnTo>
                  <a:pt x="4441977" y="3622617"/>
                </a:lnTo>
                <a:close/>
                <a:moveTo>
                  <a:pt x="3703043" y="2960760"/>
                </a:moveTo>
                <a:lnTo>
                  <a:pt x="4363224" y="2960760"/>
                </a:lnTo>
                <a:lnTo>
                  <a:pt x="4363224" y="3622617"/>
                </a:lnTo>
                <a:lnTo>
                  <a:pt x="3703043" y="3622617"/>
                </a:lnTo>
                <a:close/>
                <a:moveTo>
                  <a:pt x="2965786" y="2960760"/>
                </a:moveTo>
                <a:lnTo>
                  <a:pt x="3624292" y="2960760"/>
                </a:lnTo>
                <a:lnTo>
                  <a:pt x="3624292" y="3622617"/>
                </a:lnTo>
                <a:lnTo>
                  <a:pt x="2965786" y="3622617"/>
                </a:lnTo>
                <a:close/>
                <a:moveTo>
                  <a:pt x="2226853" y="2960760"/>
                </a:moveTo>
                <a:lnTo>
                  <a:pt x="2887034" y="2960760"/>
                </a:lnTo>
                <a:lnTo>
                  <a:pt x="2887034" y="3622617"/>
                </a:lnTo>
                <a:lnTo>
                  <a:pt x="2226853" y="3622617"/>
                </a:lnTo>
                <a:close/>
                <a:moveTo>
                  <a:pt x="750661" y="2960760"/>
                </a:moveTo>
                <a:lnTo>
                  <a:pt x="1409167" y="2960760"/>
                </a:lnTo>
                <a:lnTo>
                  <a:pt x="1409167" y="3622617"/>
                </a:lnTo>
                <a:lnTo>
                  <a:pt x="750661" y="3622617"/>
                </a:lnTo>
                <a:close/>
                <a:moveTo>
                  <a:pt x="2965786" y="2226853"/>
                </a:moveTo>
                <a:lnTo>
                  <a:pt x="3624292" y="2226853"/>
                </a:lnTo>
                <a:lnTo>
                  <a:pt x="3624292" y="2888710"/>
                </a:lnTo>
                <a:lnTo>
                  <a:pt x="2965786" y="2888710"/>
                </a:lnTo>
                <a:close/>
                <a:moveTo>
                  <a:pt x="750661" y="2226853"/>
                </a:moveTo>
                <a:lnTo>
                  <a:pt x="1409167" y="2226853"/>
                </a:lnTo>
                <a:lnTo>
                  <a:pt x="1409167" y="2888710"/>
                </a:lnTo>
                <a:lnTo>
                  <a:pt x="750661" y="2888710"/>
                </a:lnTo>
                <a:close/>
                <a:moveTo>
                  <a:pt x="4441977" y="2220151"/>
                </a:moveTo>
                <a:lnTo>
                  <a:pt x="5100483" y="2220151"/>
                </a:lnTo>
                <a:lnTo>
                  <a:pt x="5100483" y="2882008"/>
                </a:lnTo>
                <a:lnTo>
                  <a:pt x="4441977" y="2882008"/>
                </a:lnTo>
                <a:close/>
                <a:moveTo>
                  <a:pt x="3703043" y="2220151"/>
                </a:moveTo>
                <a:lnTo>
                  <a:pt x="4363224" y="2220151"/>
                </a:lnTo>
                <a:lnTo>
                  <a:pt x="4363224" y="2882008"/>
                </a:lnTo>
                <a:lnTo>
                  <a:pt x="3703043" y="2882008"/>
                </a:lnTo>
                <a:close/>
                <a:moveTo>
                  <a:pt x="2226853" y="2220151"/>
                </a:moveTo>
                <a:lnTo>
                  <a:pt x="2887034" y="2220151"/>
                </a:lnTo>
                <a:lnTo>
                  <a:pt x="2887034" y="2882008"/>
                </a:lnTo>
                <a:lnTo>
                  <a:pt x="2226853" y="2882008"/>
                </a:lnTo>
                <a:close/>
                <a:moveTo>
                  <a:pt x="1489595" y="2220151"/>
                </a:moveTo>
                <a:lnTo>
                  <a:pt x="2148101" y="2220151"/>
                </a:lnTo>
                <a:lnTo>
                  <a:pt x="2148101" y="2882008"/>
                </a:lnTo>
                <a:lnTo>
                  <a:pt x="1489595" y="2882008"/>
                </a:lnTo>
                <a:close/>
                <a:moveTo>
                  <a:pt x="11730" y="2220151"/>
                </a:moveTo>
                <a:lnTo>
                  <a:pt x="671910" y="2220151"/>
                </a:lnTo>
                <a:lnTo>
                  <a:pt x="671910" y="2882008"/>
                </a:lnTo>
                <a:lnTo>
                  <a:pt x="11730" y="2882008"/>
                </a:lnTo>
                <a:close/>
                <a:moveTo>
                  <a:pt x="4441977" y="1481217"/>
                </a:moveTo>
                <a:lnTo>
                  <a:pt x="5100483" y="1481217"/>
                </a:lnTo>
                <a:lnTo>
                  <a:pt x="5100483" y="2141398"/>
                </a:lnTo>
                <a:lnTo>
                  <a:pt x="4441977" y="2141398"/>
                </a:lnTo>
                <a:close/>
                <a:moveTo>
                  <a:pt x="3703043" y="1481217"/>
                </a:moveTo>
                <a:lnTo>
                  <a:pt x="4363224" y="1481217"/>
                </a:lnTo>
                <a:lnTo>
                  <a:pt x="4363224" y="2141398"/>
                </a:lnTo>
                <a:lnTo>
                  <a:pt x="3703043" y="2141398"/>
                </a:lnTo>
                <a:close/>
                <a:moveTo>
                  <a:pt x="2965786" y="1481217"/>
                </a:moveTo>
                <a:lnTo>
                  <a:pt x="3624292" y="1481217"/>
                </a:lnTo>
                <a:lnTo>
                  <a:pt x="3624292" y="2141398"/>
                </a:lnTo>
                <a:lnTo>
                  <a:pt x="2965786" y="2141398"/>
                </a:lnTo>
                <a:close/>
                <a:moveTo>
                  <a:pt x="2226853" y="1481217"/>
                </a:moveTo>
                <a:lnTo>
                  <a:pt x="2887034" y="1481217"/>
                </a:lnTo>
                <a:lnTo>
                  <a:pt x="2887034" y="2141398"/>
                </a:lnTo>
                <a:lnTo>
                  <a:pt x="2226853" y="2141398"/>
                </a:lnTo>
                <a:close/>
                <a:moveTo>
                  <a:pt x="1489595" y="1481217"/>
                </a:moveTo>
                <a:lnTo>
                  <a:pt x="2148101" y="1481217"/>
                </a:lnTo>
                <a:lnTo>
                  <a:pt x="2148101" y="2141398"/>
                </a:lnTo>
                <a:lnTo>
                  <a:pt x="1489595" y="2141398"/>
                </a:lnTo>
                <a:close/>
                <a:moveTo>
                  <a:pt x="750661" y="1481217"/>
                </a:moveTo>
                <a:lnTo>
                  <a:pt x="1409167" y="1481217"/>
                </a:lnTo>
                <a:lnTo>
                  <a:pt x="1409167" y="2141398"/>
                </a:lnTo>
                <a:lnTo>
                  <a:pt x="750661" y="2141398"/>
                </a:lnTo>
                <a:close/>
                <a:moveTo>
                  <a:pt x="11730" y="1481217"/>
                </a:moveTo>
                <a:lnTo>
                  <a:pt x="671910" y="1481217"/>
                </a:lnTo>
                <a:lnTo>
                  <a:pt x="671910" y="2141398"/>
                </a:lnTo>
                <a:lnTo>
                  <a:pt x="11730" y="2141398"/>
                </a:lnTo>
                <a:close/>
                <a:moveTo>
                  <a:pt x="4441977" y="740609"/>
                </a:moveTo>
                <a:lnTo>
                  <a:pt x="5100483" y="740609"/>
                </a:lnTo>
                <a:lnTo>
                  <a:pt x="5100483" y="1400790"/>
                </a:lnTo>
                <a:lnTo>
                  <a:pt x="4441977" y="1400790"/>
                </a:lnTo>
                <a:close/>
                <a:moveTo>
                  <a:pt x="3703043" y="740609"/>
                </a:moveTo>
                <a:lnTo>
                  <a:pt x="4363224" y="740609"/>
                </a:lnTo>
                <a:lnTo>
                  <a:pt x="4363224" y="1400790"/>
                </a:lnTo>
                <a:lnTo>
                  <a:pt x="3703043" y="1400790"/>
                </a:lnTo>
                <a:close/>
                <a:moveTo>
                  <a:pt x="2972488" y="740609"/>
                </a:moveTo>
                <a:lnTo>
                  <a:pt x="3630994" y="740609"/>
                </a:lnTo>
                <a:lnTo>
                  <a:pt x="3630994" y="1400790"/>
                </a:lnTo>
                <a:lnTo>
                  <a:pt x="2972488" y="1400790"/>
                </a:lnTo>
                <a:close/>
                <a:moveTo>
                  <a:pt x="2226853" y="740609"/>
                </a:moveTo>
                <a:lnTo>
                  <a:pt x="2887034" y="740609"/>
                </a:lnTo>
                <a:lnTo>
                  <a:pt x="2887034" y="1400790"/>
                </a:lnTo>
                <a:lnTo>
                  <a:pt x="2226853" y="1400790"/>
                </a:lnTo>
                <a:close/>
                <a:moveTo>
                  <a:pt x="1489595" y="740609"/>
                </a:moveTo>
                <a:lnTo>
                  <a:pt x="2148101" y="740609"/>
                </a:lnTo>
                <a:lnTo>
                  <a:pt x="2148101" y="1400790"/>
                </a:lnTo>
                <a:lnTo>
                  <a:pt x="1489595" y="1400790"/>
                </a:lnTo>
                <a:close/>
                <a:moveTo>
                  <a:pt x="750661" y="740609"/>
                </a:moveTo>
                <a:lnTo>
                  <a:pt x="1409167" y="740609"/>
                </a:lnTo>
                <a:lnTo>
                  <a:pt x="1409167" y="1400790"/>
                </a:lnTo>
                <a:lnTo>
                  <a:pt x="750661" y="1400790"/>
                </a:lnTo>
                <a:close/>
                <a:moveTo>
                  <a:pt x="11730" y="733906"/>
                </a:moveTo>
                <a:lnTo>
                  <a:pt x="671910" y="733906"/>
                </a:lnTo>
                <a:lnTo>
                  <a:pt x="671910" y="1395763"/>
                </a:lnTo>
                <a:lnTo>
                  <a:pt x="11730" y="1395763"/>
                </a:lnTo>
                <a:close/>
                <a:moveTo>
                  <a:pt x="4448679" y="0"/>
                </a:moveTo>
                <a:lnTo>
                  <a:pt x="5107185" y="0"/>
                </a:lnTo>
                <a:lnTo>
                  <a:pt x="5107185" y="660181"/>
                </a:lnTo>
                <a:lnTo>
                  <a:pt x="4448679" y="660181"/>
                </a:lnTo>
                <a:close/>
                <a:moveTo>
                  <a:pt x="3703043" y="0"/>
                </a:moveTo>
                <a:lnTo>
                  <a:pt x="4363224" y="0"/>
                </a:lnTo>
                <a:lnTo>
                  <a:pt x="4363224" y="660181"/>
                </a:lnTo>
                <a:lnTo>
                  <a:pt x="3703043" y="660181"/>
                </a:lnTo>
                <a:close/>
                <a:moveTo>
                  <a:pt x="2965786" y="0"/>
                </a:moveTo>
                <a:lnTo>
                  <a:pt x="3624292" y="0"/>
                </a:lnTo>
                <a:lnTo>
                  <a:pt x="3624292" y="660181"/>
                </a:lnTo>
                <a:lnTo>
                  <a:pt x="2965786" y="660181"/>
                </a:lnTo>
                <a:close/>
                <a:moveTo>
                  <a:pt x="2226853" y="0"/>
                </a:moveTo>
                <a:lnTo>
                  <a:pt x="2887034" y="0"/>
                </a:lnTo>
                <a:lnTo>
                  <a:pt x="2887034" y="660181"/>
                </a:lnTo>
                <a:lnTo>
                  <a:pt x="2226853" y="660181"/>
                </a:lnTo>
                <a:close/>
                <a:moveTo>
                  <a:pt x="1489595" y="0"/>
                </a:moveTo>
                <a:lnTo>
                  <a:pt x="2148101" y="0"/>
                </a:lnTo>
                <a:lnTo>
                  <a:pt x="2148101" y="660181"/>
                </a:lnTo>
                <a:lnTo>
                  <a:pt x="1489595" y="660181"/>
                </a:lnTo>
                <a:close/>
                <a:moveTo>
                  <a:pt x="743959" y="0"/>
                </a:moveTo>
                <a:lnTo>
                  <a:pt x="1404140" y="0"/>
                </a:lnTo>
                <a:lnTo>
                  <a:pt x="1404140" y="660181"/>
                </a:lnTo>
                <a:lnTo>
                  <a:pt x="743959" y="660181"/>
                </a:lnTo>
                <a:close/>
                <a:moveTo>
                  <a:pt x="0" y="0"/>
                </a:moveTo>
                <a:lnTo>
                  <a:pt x="658505" y="0"/>
                </a:lnTo>
                <a:lnTo>
                  <a:pt x="658505" y="660181"/>
                </a:lnTo>
                <a:lnTo>
                  <a:pt x="0" y="66018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EA58F7-1E2E-9B4C-83BF-15FF6FA5482B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9CA034-9947-D74F-8A4C-27409DFC8E6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843F20B-4D59-2B49-B5FD-CA10886F11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579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02734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5A552-852A-FE4D-9C5A-B550C6F53C6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4C0BF7-15A0-1444-AB7A-075C7BABC83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541D08C9-F904-A340-8390-216BCDF0CF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11837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11E9A8C-2EE7-9146-ABD5-6FAE170016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696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2D5946-B973-9449-9865-94AFD721314D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3D0F85-37D5-C34E-BB0E-F454DA048E1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34155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4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4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4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4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72691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3600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</p:spPr>
        <p:txBody>
          <a:bodyPr vert="horz"/>
          <a:lstStyle>
            <a:lvl1pPr algn="l">
              <a:defRPr sz="7200" b="1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  <p:sp>
        <p:nvSpPr>
          <p:cNvPr id="7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30514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8F1A3E8-D82E-464E-A6FE-E022B0B93F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794"/>
            <a:ext cx="18288000" cy="10287000"/>
          </a:xfrm>
          <a:prstGeom prst="rect">
            <a:avLst/>
          </a:prstGeom>
        </p:spPr>
      </p:pic>
      <p:pic>
        <p:nvPicPr>
          <p:cNvPr id="8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FE3A8B42-8284-294F-A6FB-3107DEDD200E}"/>
              </a:ext>
            </a:extLst>
          </p:cNvPr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02594" y="1"/>
            <a:ext cx="3285407" cy="321012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3;p46">
            <a:extLst>
              <a:ext uri="{FF2B5EF4-FFF2-40B4-BE49-F238E27FC236}">
                <a16:creationId xmlns:a16="http://schemas.microsoft.com/office/drawing/2014/main" id="{9BD695B6-00BB-1045-9A18-DCC3677B6CEA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503005" y="3838620"/>
            <a:ext cx="15250883" cy="1147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5400" b="1" i="0" u="none" strike="noStrike" cap="all" baseline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/>
              <a:t>CLICK TO EDIT THE HEADLINE </a:t>
            </a:r>
            <a:br>
              <a:rPr lang="fr-FR"/>
            </a:br>
            <a:br>
              <a:rPr lang="fr-FR"/>
            </a:br>
            <a:br>
              <a:rPr lang="fr-FR"/>
            </a:br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DADA2078-7FD0-144C-942B-CA1C700299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03005" y="5560811"/>
            <a:ext cx="8347075" cy="15176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500" b="0" i="0" cap="all" baseline="0">
                <a:solidFill>
                  <a:schemeClr val="bg1"/>
                </a:solidFill>
                <a:latin typeface="Montserrat" pitchFamily="2" charset="77"/>
                <a:ea typeface="Helvetica Neue Light" panose="02000403000000020004" pitchFamily="2" charset="0"/>
              </a:defRPr>
            </a:lvl1pPr>
          </a:lstStyle>
          <a:p>
            <a:pPr lvl="0"/>
            <a:r>
              <a:rPr lang="fr-FR"/>
              <a:t>CLICK TO EDIT THE SUBHEADLINE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1C851A7-5A44-EE4E-8B99-16F09AB48B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40546" y="9053970"/>
            <a:ext cx="4681026" cy="636587"/>
          </a:xfrm>
          <a:prstGeom prst="rect">
            <a:avLst/>
          </a:prstGeom>
        </p:spPr>
        <p:txBody>
          <a:bodyPr wrap="none" lIns="0" tIns="0" rIns="0" bIns="0" anchor="b" anchorCtr="0"/>
          <a:lstStyle>
            <a:lvl1pPr marL="0" indent="0" algn="r">
              <a:buNone/>
              <a:defRPr sz="1600" b="0" i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021589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FBAE40"/>
          </p15:clr>
        </p15:guide>
        <p15:guide id="2" orient="horz" pos="6075">
          <p15:clr>
            <a:srgbClr val="FBAE40"/>
          </p15:clr>
        </p15:guide>
        <p15:guide id="3" pos="1111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6">
  <p:cSld name="06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0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68" name="Google Shape;68;p4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9" name="Google Shape;69;p4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0" name="Google Shape;70;p4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001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and Righ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06D2746-1DE0-CA47-B443-904905E68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679451"/>
            <a:ext cx="11187839" cy="1025364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5400" b="1" i="0" u="sng" cap="all" baseline="0">
                <a:solidFill>
                  <a:srgbClr val="204669"/>
                </a:solidFill>
                <a:latin typeface="Montserrat" pitchFamily="2" charset="77"/>
              </a:defRPr>
            </a:lvl1pPr>
          </a:lstStyle>
          <a:p>
            <a:r>
              <a:rPr lang="fr-FR"/>
              <a:t>Headline1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7DE137D-2825-EF48-892D-19CBD3842AF0}"/>
              </a:ext>
            </a:extLst>
          </p:cNvPr>
          <p:cNvSpPr txBox="1"/>
          <p:nvPr userDrawn="1"/>
        </p:nvSpPr>
        <p:spPr>
          <a:xfrm>
            <a:off x="278970" y="9699501"/>
            <a:ext cx="2350002" cy="2769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fr-FR" b="0" i="0">
                <a:solidFill>
                  <a:srgbClr val="99287C"/>
                </a:solidFill>
                <a:latin typeface="Montserrat" pitchFamily="2" charset="77"/>
                <a:ea typeface="Helvetica Neue Light" panose="02000403000000020004" pitchFamily="2" charset="0"/>
              </a:rPr>
              <a:t>IFRC FEEDBACK KIT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7AF605A-B334-AD49-A853-187335E864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7300" y="2384265"/>
            <a:ext cx="11637963" cy="5948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i="0">
                <a:solidFill>
                  <a:srgbClr val="99287C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2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DBD1D502-549B-B24C-A955-EADA5A5EB4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7300" y="3536117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800" b="1" i="0">
                <a:solidFill>
                  <a:srgbClr val="E42582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3</a:t>
            </a:r>
          </a:p>
        </p:txBody>
      </p:sp>
      <p:sp>
        <p:nvSpPr>
          <p:cNvPr id="19" name="Espace réservé du texte 16">
            <a:extLst>
              <a:ext uri="{FF2B5EF4-FFF2-40B4-BE49-F238E27FC236}">
                <a16:creationId xmlns:a16="http://schemas.microsoft.com/office/drawing/2014/main" id="{69A241D8-563B-F043-914D-9AAA2D6BE26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7299" y="4453887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="0" i="0" u="sng">
                <a:solidFill>
                  <a:srgbClr val="99287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Headline 4</a:t>
            </a:r>
          </a:p>
        </p:txBody>
      </p:sp>
      <p:sp>
        <p:nvSpPr>
          <p:cNvPr id="20" name="Espace réservé du texte 16">
            <a:extLst>
              <a:ext uri="{FF2B5EF4-FFF2-40B4-BE49-F238E27FC236}">
                <a16:creationId xmlns:a16="http://schemas.microsoft.com/office/drawing/2014/main" id="{26EF8468-5C30-D744-8F9A-A6DA1AEE68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57299" y="5430758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0" i="0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Body copy</a:t>
            </a:r>
          </a:p>
        </p:txBody>
      </p:sp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8E55E970-EA96-E84B-A38C-F58292CBB5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57298" y="6482354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69863" indent="-169863">
              <a:buClr>
                <a:srgbClr val="99287C"/>
              </a:buClr>
              <a:buFont typeface="Arial" panose="020B0604020202020204" pitchFamily="34" charset="0"/>
              <a:buChar char="•"/>
              <a:tabLst/>
              <a:defRPr sz="1800" b="0" i="0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Bullet point</a:t>
            </a:r>
          </a:p>
        </p:txBody>
      </p:sp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FB7167CE-4787-C045-BE5B-84027EB4DE8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701939" y="0"/>
            <a:ext cx="8586062" cy="10288587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b="0" i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0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220F45B-7C52-2041-97E9-89CD8C9E4705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4005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494">
          <p15:clr>
            <a:srgbClr val="FBAE40"/>
          </p15:clr>
        </p15:guide>
        <p15:guide id="3" pos="11022">
          <p15:clr>
            <a:srgbClr val="FBAE40"/>
          </p15:clr>
        </p15:guide>
        <p15:guide id="4" orient="horz" pos="6257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and Righ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97DE137D-2825-EF48-892D-19CBD3842AF0}"/>
              </a:ext>
            </a:extLst>
          </p:cNvPr>
          <p:cNvSpPr txBox="1"/>
          <p:nvPr userDrawn="1"/>
        </p:nvSpPr>
        <p:spPr>
          <a:xfrm>
            <a:off x="278970" y="9699501"/>
            <a:ext cx="2350002" cy="2769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fr-FR" b="0" i="0">
                <a:solidFill>
                  <a:srgbClr val="99287C"/>
                </a:solidFill>
                <a:latin typeface="Montserrat" pitchFamily="2" charset="77"/>
                <a:ea typeface="Helvetica Neue Light" panose="02000403000000020004" pitchFamily="2" charset="0"/>
              </a:rPr>
              <a:t>IFRC FEEDBACK KIT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7AF605A-B334-AD49-A853-187335E864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7301" y="679450"/>
            <a:ext cx="7886700" cy="5948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i="0">
                <a:solidFill>
                  <a:srgbClr val="99287C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2</a:t>
            </a:r>
          </a:p>
        </p:txBody>
      </p:sp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8E55E970-EA96-E84B-A38C-F58292CBB5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785332" y="2891178"/>
            <a:ext cx="7916608" cy="51924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69863" indent="-169863">
              <a:spcBef>
                <a:spcPts val="2000"/>
              </a:spcBef>
              <a:spcAft>
                <a:spcPts val="2000"/>
              </a:spcAft>
              <a:buClr>
                <a:srgbClr val="99287C"/>
              </a:buClr>
              <a:buFont typeface="Arial" panose="020B0604020202020204" pitchFamily="34" charset="0"/>
              <a:buChar char="•"/>
              <a:tabLst/>
              <a:defRPr sz="3000" b="1" i="0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Bullet point bold</a:t>
            </a:r>
          </a:p>
        </p:txBody>
      </p:sp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FB7167CE-4787-C045-BE5B-84027EB4DE8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701939" y="0"/>
            <a:ext cx="8586062" cy="10288587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b="0" i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1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139F538-D7F2-9F43-B13C-2ED37160AB1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7854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494">
          <p15:clr>
            <a:srgbClr val="FBAE40"/>
          </p15:clr>
        </p15:guide>
        <p15:guide id="3" pos="11022">
          <p15:clr>
            <a:srgbClr val="FBAE40"/>
          </p15:clr>
        </p15:guide>
        <p15:guide id="4" orient="horz" pos="6257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and Righ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97DE137D-2825-EF48-892D-19CBD3842AF0}"/>
              </a:ext>
            </a:extLst>
          </p:cNvPr>
          <p:cNvSpPr txBox="1"/>
          <p:nvPr userDrawn="1"/>
        </p:nvSpPr>
        <p:spPr>
          <a:xfrm>
            <a:off x="278970" y="9699501"/>
            <a:ext cx="2350002" cy="2769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fr-FR" b="0" i="0">
                <a:solidFill>
                  <a:srgbClr val="99287C"/>
                </a:solidFill>
                <a:latin typeface="Montserrat" pitchFamily="2" charset="77"/>
                <a:ea typeface="Helvetica Neue Light" panose="02000403000000020004" pitchFamily="2" charset="0"/>
              </a:rPr>
              <a:t>IFRC FEEDBACK KIT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7AF605A-B334-AD49-A853-187335E864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70672" y="679449"/>
            <a:ext cx="5260945" cy="15255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 i="0">
                <a:solidFill>
                  <a:srgbClr val="99287C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2</a:t>
            </a:r>
          </a:p>
        </p:txBody>
      </p:sp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8E55E970-EA96-E84B-A38C-F58292CBB5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698703" y="2891178"/>
            <a:ext cx="7916608" cy="51924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514350" indent="-514350">
              <a:spcBef>
                <a:spcPts val="2000"/>
              </a:spcBef>
              <a:spcAft>
                <a:spcPts val="2000"/>
              </a:spcAft>
              <a:buClr>
                <a:srgbClr val="99287C"/>
              </a:buClr>
              <a:buFont typeface="+mj-lt"/>
              <a:buAutoNum type="arabicPeriod"/>
              <a:tabLst/>
              <a:defRPr sz="3000" b="1" i="0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Bullet Number bold</a:t>
            </a:r>
          </a:p>
        </p:txBody>
      </p:sp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FB7167CE-4787-C045-BE5B-84027EB4DE8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37" y="0"/>
            <a:ext cx="8586062" cy="1028858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b="0" i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1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139F538-D7F2-9F43-B13C-2ED37160AB1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5771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494">
          <p15:clr>
            <a:srgbClr val="FBAE40"/>
          </p15:clr>
        </p15:guide>
        <p15:guide id="3" pos="11022">
          <p15:clr>
            <a:srgbClr val="FBAE40"/>
          </p15:clr>
        </p15:guide>
        <p15:guide id="4" orient="horz" pos="6257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97DE137D-2825-EF48-892D-19CBD3842AF0}"/>
              </a:ext>
            </a:extLst>
          </p:cNvPr>
          <p:cNvSpPr txBox="1"/>
          <p:nvPr userDrawn="1"/>
        </p:nvSpPr>
        <p:spPr>
          <a:xfrm>
            <a:off x="278970" y="9699501"/>
            <a:ext cx="2350002" cy="2769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fr-FR" b="0" i="0">
                <a:solidFill>
                  <a:srgbClr val="99287C"/>
                </a:solidFill>
                <a:latin typeface="Montserrat" pitchFamily="2" charset="77"/>
                <a:ea typeface="Helvetica Neue Light" panose="02000403000000020004" pitchFamily="2" charset="0"/>
              </a:rPr>
              <a:t>IFRC FEEDBACK KIT</a:t>
            </a:r>
          </a:p>
        </p:txBody>
      </p:sp>
      <p:pic>
        <p:nvPicPr>
          <p:cNvPr id="11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139F538-D7F2-9F43-B13C-2ED37160AB1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Oval 32">
            <a:extLst>
              <a:ext uri="{FF2B5EF4-FFF2-40B4-BE49-F238E27FC236}">
                <a16:creationId xmlns:a16="http://schemas.microsoft.com/office/drawing/2014/main" id="{67DAE490-91A2-2544-8E97-12E6E6B6CB31}"/>
              </a:ext>
            </a:extLst>
          </p:cNvPr>
          <p:cNvSpPr/>
          <p:nvPr userDrawn="1"/>
        </p:nvSpPr>
        <p:spPr>
          <a:xfrm>
            <a:off x="1874173" y="2787098"/>
            <a:ext cx="3598862" cy="3464831"/>
          </a:xfrm>
          <a:prstGeom prst="ellipse">
            <a:avLst/>
          </a:prstGeom>
          <a:solidFill>
            <a:srgbClr val="EBECE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TextBox 60">
            <a:extLst>
              <a:ext uri="{FF2B5EF4-FFF2-40B4-BE49-F238E27FC236}">
                <a16:creationId xmlns:a16="http://schemas.microsoft.com/office/drawing/2014/main" id="{CCF5A81C-D359-314C-B9A2-D65F820A9A79}"/>
              </a:ext>
            </a:extLst>
          </p:cNvPr>
          <p:cNvSpPr txBox="1"/>
          <p:nvPr userDrawn="1"/>
        </p:nvSpPr>
        <p:spPr>
          <a:xfrm>
            <a:off x="1977421" y="6508807"/>
            <a:ext cx="3392365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CF1C21"/>
              </a:buClr>
              <a:buSzPts val="2790"/>
              <a:buFont typeface="Arial"/>
              <a:buNone/>
              <a:tabLst/>
              <a:defRPr/>
            </a:pPr>
            <a:endParaRPr kumimoji="0" lang="en-US" sz="3600" b="1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0091FAF-E56A-3041-B2E7-99940E5A36D4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2511801" y="3374801"/>
            <a:ext cx="2423076" cy="2289423"/>
          </a:xfrm>
        </p:spPr>
        <p:txBody>
          <a:bodyPr>
            <a:normAutofit/>
          </a:bodyPr>
          <a:lstStyle>
            <a:lvl1pPr marL="0" indent="0" algn="ctr">
              <a:buNone/>
              <a:defRPr sz="2000" b="1" i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fr-FR"/>
              <a:t>Insert icon</a:t>
            </a:r>
          </a:p>
        </p:txBody>
      </p:sp>
      <p:sp>
        <p:nvSpPr>
          <p:cNvPr id="22" name="Oval 32">
            <a:extLst>
              <a:ext uri="{FF2B5EF4-FFF2-40B4-BE49-F238E27FC236}">
                <a16:creationId xmlns:a16="http://schemas.microsoft.com/office/drawing/2014/main" id="{3C95E083-602B-FC45-BB8E-E0AF3F30F219}"/>
              </a:ext>
            </a:extLst>
          </p:cNvPr>
          <p:cNvSpPr/>
          <p:nvPr userDrawn="1"/>
        </p:nvSpPr>
        <p:spPr>
          <a:xfrm>
            <a:off x="6971360" y="5053923"/>
            <a:ext cx="3598862" cy="3464831"/>
          </a:xfrm>
          <a:prstGeom prst="ellipse">
            <a:avLst/>
          </a:prstGeom>
          <a:solidFill>
            <a:srgbClr val="EBECE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7AF605A-B334-AD49-A853-187335E864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57301" y="679450"/>
            <a:ext cx="7886700" cy="5948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i="0">
                <a:solidFill>
                  <a:srgbClr val="99287C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019E252-C5FA-AF42-9B1B-392349893C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98391" y="6512907"/>
            <a:ext cx="3598861" cy="917575"/>
          </a:xfrm>
        </p:spPr>
        <p:txBody>
          <a:bodyPr>
            <a:normAutofit/>
          </a:bodyPr>
          <a:lstStyle>
            <a:lvl1pPr marL="0" indent="0" algn="ctr">
              <a:buNone/>
              <a:defRPr sz="3000" b="1" i="0">
                <a:solidFill>
                  <a:schemeClr val="accent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Insert </a:t>
            </a:r>
            <a:r>
              <a:rPr lang="fr-FR" err="1"/>
              <a:t>text</a:t>
            </a:r>
            <a:endParaRPr lang="fr-FR"/>
          </a:p>
        </p:txBody>
      </p: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4D6E411D-5EC9-E041-B25A-7FAB2ADDA23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71360" y="8691563"/>
            <a:ext cx="3598861" cy="917575"/>
          </a:xfrm>
        </p:spPr>
        <p:txBody>
          <a:bodyPr>
            <a:normAutofit/>
          </a:bodyPr>
          <a:lstStyle>
            <a:lvl1pPr marL="0" indent="0" algn="ctr">
              <a:buNone/>
              <a:defRPr sz="3000" b="1" i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Insert text</a:t>
            </a:r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2FB07354-6FF2-4742-A359-0DACCB26329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068547" y="6456188"/>
            <a:ext cx="3598861" cy="917575"/>
          </a:xfrm>
        </p:spPr>
        <p:txBody>
          <a:bodyPr>
            <a:normAutofit/>
          </a:bodyPr>
          <a:lstStyle>
            <a:lvl1pPr marL="0" indent="0" algn="ctr">
              <a:buNone/>
              <a:defRPr sz="3000" b="1" i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Insert </a:t>
            </a:r>
            <a:r>
              <a:rPr lang="fr-FR" err="1"/>
              <a:t>text</a:t>
            </a:r>
            <a:endParaRPr lang="fr-FR"/>
          </a:p>
        </p:txBody>
      </p:sp>
      <p:sp>
        <p:nvSpPr>
          <p:cNvPr id="21" name="Espace réservé pour une image  5">
            <a:extLst>
              <a:ext uri="{FF2B5EF4-FFF2-40B4-BE49-F238E27FC236}">
                <a16:creationId xmlns:a16="http://schemas.microsoft.com/office/drawing/2014/main" id="{4FF57589-F449-9B4C-A9BD-0BC6DAA2A3D9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7559295" y="5702086"/>
            <a:ext cx="2411238" cy="2278238"/>
          </a:xfrm>
        </p:spPr>
        <p:txBody>
          <a:bodyPr>
            <a:normAutofit/>
          </a:bodyPr>
          <a:lstStyle>
            <a:lvl1pPr marL="0" indent="0" algn="ctr">
              <a:buNone/>
              <a:defRPr sz="2000" b="1" i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fr-FR"/>
              <a:t>Insert icon</a:t>
            </a:r>
          </a:p>
        </p:txBody>
      </p:sp>
      <p:sp>
        <p:nvSpPr>
          <p:cNvPr id="23" name="Oval 32">
            <a:extLst>
              <a:ext uri="{FF2B5EF4-FFF2-40B4-BE49-F238E27FC236}">
                <a16:creationId xmlns:a16="http://schemas.microsoft.com/office/drawing/2014/main" id="{C21A3C27-9B89-AC42-B143-23C573BE119E}"/>
              </a:ext>
            </a:extLst>
          </p:cNvPr>
          <p:cNvSpPr/>
          <p:nvPr userDrawn="1"/>
        </p:nvSpPr>
        <p:spPr>
          <a:xfrm>
            <a:off x="12068547" y="2787098"/>
            <a:ext cx="3598862" cy="3464831"/>
          </a:xfrm>
          <a:prstGeom prst="ellipse">
            <a:avLst/>
          </a:prstGeom>
          <a:solidFill>
            <a:srgbClr val="EBECE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4" name="Espace réservé pour une image  5">
            <a:extLst>
              <a:ext uri="{FF2B5EF4-FFF2-40B4-BE49-F238E27FC236}">
                <a16:creationId xmlns:a16="http://schemas.microsoft.com/office/drawing/2014/main" id="{99B6CB2E-9111-6B45-BD71-3365C70B2807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12662358" y="3385986"/>
            <a:ext cx="2411238" cy="2278238"/>
          </a:xfrm>
        </p:spPr>
        <p:txBody>
          <a:bodyPr>
            <a:normAutofit/>
          </a:bodyPr>
          <a:lstStyle>
            <a:lvl1pPr marL="0" indent="0" algn="ctr">
              <a:buNone/>
              <a:defRPr sz="2000" b="1" i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fr-FR"/>
              <a:t>Insert icon</a:t>
            </a:r>
          </a:p>
        </p:txBody>
      </p:sp>
    </p:spTree>
    <p:extLst>
      <p:ext uri="{BB962C8B-B14F-4D97-AF65-F5344CB8AC3E}">
        <p14:creationId xmlns:p14="http://schemas.microsoft.com/office/powerpoint/2010/main" val="437182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766">
          <p15:clr>
            <a:srgbClr val="FBAE40"/>
          </p15:clr>
        </p15:guide>
        <p15:guide id="3" pos="11022">
          <p15:clr>
            <a:srgbClr val="FBAE40"/>
          </p15:clr>
        </p15:guide>
        <p15:guide id="4" orient="horz" pos="6257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D67C65-9F9A-0C49-B998-2B815C0FDAA8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506D2746-1DE0-CA47-B443-904905E68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679451"/>
            <a:ext cx="15773400" cy="1025364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5400" b="1" i="0" u="sng" cap="all" baseline="0">
                <a:solidFill>
                  <a:srgbClr val="204669"/>
                </a:solidFill>
                <a:latin typeface="Montserrat" pitchFamily="2" charset="77"/>
              </a:defRPr>
            </a:lvl1pPr>
          </a:lstStyle>
          <a:p>
            <a:r>
              <a:rPr lang="fr-FR"/>
              <a:t>Headline1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7AF605A-B334-AD49-A853-187335E864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7300" y="2384265"/>
            <a:ext cx="11637963" cy="5948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i="0">
                <a:solidFill>
                  <a:srgbClr val="99287C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2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DBD1D502-549B-B24C-A955-EADA5A5EB4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7300" y="3536117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800" b="1" i="0">
                <a:solidFill>
                  <a:srgbClr val="E42582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3</a:t>
            </a:r>
          </a:p>
        </p:txBody>
      </p:sp>
      <p:sp>
        <p:nvSpPr>
          <p:cNvPr id="19" name="Espace réservé du texte 16">
            <a:extLst>
              <a:ext uri="{FF2B5EF4-FFF2-40B4-BE49-F238E27FC236}">
                <a16:creationId xmlns:a16="http://schemas.microsoft.com/office/drawing/2014/main" id="{69A241D8-563B-F043-914D-9AAA2D6BE26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7299" y="4453887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="0" i="0" u="sng">
                <a:solidFill>
                  <a:srgbClr val="99287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Headline 4</a:t>
            </a:r>
          </a:p>
        </p:txBody>
      </p:sp>
      <p:sp>
        <p:nvSpPr>
          <p:cNvPr id="20" name="Espace réservé du texte 16">
            <a:extLst>
              <a:ext uri="{FF2B5EF4-FFF2-40B4-BE49-F238E27FC236}">
                <a16:creationId xmlns:a16="http://schemas.microsoft.com/office/drawing/2014/main" id="{26EF8468-5C30-D744-8F9A-A6DA1AEE68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57299" y="5430758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0" i="0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Body copy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D749C1F-E37C-4346-85AD-2891D2C4BC71}"/>
              </a:ext>
            </a:extLst>
          </p:cNvPr>
          <p:cNvSpPr txBox="1"/>
          <p:nvPr userDrawn="1"/>
        </p:nvSpPr>
        <p:spPr>
          <a:xfrm>
            <a:off x="278970" y="9699501"/>
            <a:ext cx="2350002" cy="2769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fr-FR" b="0" i="0">
                <a:solidFill>
                  <a:srgbClr val="99287C"/>
                </a:solidFill>
                <a:latin typeface="Montserrat" pitchFamily="2" charset="77"/>
                <a:ea typeface="Helvetica Neue Light" panose="02000403000000020004" pitchFamily="2" charset="0"/>
              </a:rPr>
              <a:t>IFRC FEEDBACK KIT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8AE47C72-D150-A840-B887-7EBAE5C487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7297" y="6523509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69863" indent="-169863">
              <a:buClr>
                <a:srgbClr val="99287C"/>
              </a:buClr>
              <a:buFont typeface="Arial" panose="020B0604020202020204" pitchFamily="34" charset="0"/>
              <a:buChar char="•"/>
              <a:tabLst/>
              <a:defRPr sz="1800" b="0" i="0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Bullet point</a:t>
            </a:r>
          </a:p>
        </p:txBody>
      </p:sp>
    </p:spTree>
    <p:extLst>
      <p:ext uri="{BB962C8B-B14F-4D97-AF65-F5344CB8AC3E}">
        <p14:creationId xmlns:p14="http://schemas.microsoft.com/office/powerpoint/2010/main" val="2204880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494">
          <p15:clr>
            <a:srgbClr val="FBAE40"/>
          </p15:clr>
        </p15:guide>
        <p15:guide id="3" pos="11022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D67C65-9F9A-0C49-B998-2B815C0FDAA8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506D2746-1DE0-CA47-B443-904905E68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679451"/>
            <a:ext cx="15773400" cy="1025364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5400" b="1" i="0" u="sng" cap="all" baseline="0">
                <a:solidFill>
                  <a:srgbClr val="204669"/>
                </a:solidFill>
                <a:latin typeface="Montserrat" pitchFamily="2" charset="77"/>
              </a:defRPr>
            </a:lvl1pPr>
          </a:lstStyle>
          <a:p>
            <a:r>
              <a:rPr lang="fr-FR"/>
              <a:t>Headline1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D749C1F-E37C-4346-85AD-2891D2C4BC71}"/>
              </a:ext>
            </a:extLst>
          </p:cNvPr>
          <p:cNvSpPr txBox="1"/>
          <p:nvPr userDrawn="1"/>
        </p:nvSpPr>
        <p:spPr>
          <a:xfrm>
            <a:off x="278970" y="9699501"/>
            <a:ext cx="2112758" cy="2769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fr-FR" b="0" i="0">
                <a:solidFill>
                  <a:srgbClr val="99287C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IFRC FEEDBACK KIT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8AE47C72-D150-A840-B887-7EBAE5C487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92148" y="3537642"/>
            <a:ext cx="11637963" cy="49124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69863" indent="-169863">
              <a:spcAft>
                <a:spcPts val="2000"/>
              </a:spcAft>
              <a:buClr>
                <a:srgbClr val="99287C"/>
              </a:buClr>
              <a:buFont typeface="Arial" panose="020B0604020202020204" pitchFamily="34" charset="0"/>
              <a:buChar char="•"/>
              <a:tabLst/>
              <a:defRPr sz="2400" b="0" i="0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Bullet point</a:t>
            </a:r>
          </a:p>
        </p:txBody>
      </p:sp>
      <p:sp>
        <p:nvSpPr>
          <p:cNvPr id="11" name="Espace réservé du texte 16">
            <a:extLst>
              <a:ext uri="{FF2B5EF4-FFF2-40B4-BE49-F238E27FC236}">
                <a16:creationId xmlns:a16="http://schemas.microsoft.com/office/drawing/2014/main" id="{47748F94-C6D0-E742-97D1-7A730B45181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57298" y="2398874"/>
            <a:ext cx="11637963" cy="3976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Clr>
                <a:srgbClr val="99287C"/>
              </a:buClr>
              <a:buFont typeface="Arial" panose="020B0604020202020204" pitchFamily="34" charset="0"/>
              <a:buNone/>
              <a:tabLst/>
              <a:defRPr sz="2800" b="1" i="1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Ital bold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010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494">
          <p15:clr>
            <a:srgbClr val="FBAE40"/>
          </p15:clr>
        </p15:guide>
        <p15:guide id="3" pos="11022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D67C65-9F9A-0C49-B998-2B815C0FDAA8}"/>
              </a:ext>
            </a:extLst>
          </p:cNvPr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506D2746-1DE0-CA47-B443-904905E68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679451"/>
            <a:ext cx="15773400" cy="1025364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5400" b="1" i="0" u="sng" cap="all" baseline="0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/>
              <a:t>Headline1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7AF605A-B334-AD49-A853-187335E864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7300" y="2384265"/>
            <a:ext cx="11637963" cy="5948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2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DBD1D502-549B-B24C-A955-EADA5A5EB4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7300" y="3536117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3</a:t>
            </a:r>
          </a:p>
        </p:txBody>
      </p:sp>
      <p:sp>
        <p:nvSpPr>
          <p:cNvPr id="19" name="Espace réservé du texte 16">
            <a:extLst>
              <a:ext uri="{FF2B5EF4-FFF2-40B4-BE49-F238E27FC236}">
                <a16:creationId xmlns:a16="http://schemas.microsoft.com/office/drawing/2014/main" id="{69A241D8-563B-F043-914D-9AAA2D6BE26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7299" y="4453887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="0" i="0" u="sng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Headline 4</a:t>
            </a:r>
          </a:p>
        </p:txBody>
      </p:sp>
      <p:sp>
        <p:nvSpPr>
          <p:cNvPr id="20" name="Espace réservé du texte 16">
            <a:extLst>
              <a:ext uri="{FF2B5EF4-FFF2-40B4-BE49-F238E27FC236}">
                <a16:creationId xmlns:a16="http://schemas.microsoft.com/office/drawing/2014/main" id="{26EF8468-5C30-D744-8F9A-A6DA1AEE68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57299" y="5430758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0" i="0" u="none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Body copy</a:t>
            </a:r>
          </a:p>
        </p:txBody>
      </p:sp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8E55E970-EA96-E84B-A38C-F58292CBB5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57298" y="6482354"/>
            <a:ext cx="11637963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69863" indent="-169863">
              <a:buClr>
                <a:schemeClr val="bg1"/>
              </a:buClr>
              <a:buFont typeface="Arial" panose="020B0604020202020204" pitchFamily="34" charset="0"/>
              <a:buChar char="•"/>
              <a:tabLst/>
              <a:defRPr sz="1800" b="0" i="0" u="none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Bullet point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B82BDA0-585E-7C4A-ADB0-AF1CB203A3ED}"/>
              </a:ext>
            </a:extLst>
          </p:cNvPr>
          <p:cNvSpPr txBox="1"/>
          <p:nvPr userDrawn="1"/>
        </p:nvSpPr>
        <p:spPr>
          <a:xfrm>
            <a:off x="278970" y="9699501"/>
            <a:ext cx="2350002" cy="2769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fr-FR" b="0" i="0">
                <a:solidFill>
                  <a:schemeClr val="bg1"/>
                </a:solidFill>
                <a:latin typeface="Montserrat" pitchFamily="2" charset="77"/>
                <a:ea typeface="Helvetica Neue Light" panose="02000403000000020004" pitchFamily="2" charset="0"/>
              </a:rPr>
              <a:t>IFRC FEEDBACK KIT</a:t>
            </a:r>
          </a:p>
        </p:txBody>
      </p:sp>
    </p:spTree>
    <p:extLst>
      <p:ext uri="{BB962C8B-B14F-4D97-AF65-F5344CB8AC3E}">
        <p14:creationId xmlns:p14="http://schemas.microsoft.com/office/powerpoint/2010/main" val="337667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494">
          <p15:clr>
            <a:srgbClr val="FBAE40"/>
          </p15:clr>
        </p15:guide>
        <p15:guide id="3" pos="11022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D67C65-9F9A-0C49-B998-2B815C0FDAA8}"/>
              </a:ext>
            </a:extLst>
          </p:cNvPr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7AF605A-B334-AD49-A853-187335E864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30418" y="3999582"/>
            <a:ext cx="7951303" cy="22894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7000" b="1" i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Insert</a:t>
            </a:r>
          </a:p>
          <a:p>
            <a:pPr lvl="0"/>
            <a:r>
              <a:rPr lang="fr-FR"/>
              <a:t>e.g Questions?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B82BDA0-585E-7C4A-ADB0-AF1CB203A3ED}"/>
              </a:ext>
            </a:extLst>
          </p:cNvPr>
          <p:cNvSpPr txBox="1"/>
          <p:nvPr userDrawn="1"/>
        </p:nvSpPr>
        <p:spPr>
          <a:xfrm>
            <a:off x="278970" y="9699501"/>
            <a:ext cx="2350002" cy="276999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fr-FR" b="0" i="0">
                <a:solidFill>
                  <a:schemeClr val="bg1"/>
                </a:solidFill>
                <a:latin typeface="Montserrat" pitchFamily="2" charset="77"/>
                <a:ea typeface="Helvetica Neue Light" panose="02000403000000020004" pitchFamily="2" charset="0"/>
              </a:rPr>
              <a:t>IFRC FEEDBACK KIT</a:t>
            </a:r>
          </a:p>
        </p:txBody>
      </p:sp>
    </p:spTree>
    <p:extLst>
      <p:ext uri="{BB962C8B-B14F-4D97-AF65-F5344CB8AC3E}">
        <p14:creationId xmlns:p14="http://schemas.microsoft.com/office/powerpoint/2010/main" val="1367184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494">
          <p15:clr>
            <a:srgbClr val="FBAE40"/>
          </p15:clr>
        </p15:guide>
        <p15:guide id="3" pos="11022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Lef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06D2746-1DE0-CA47-B443-904905E68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01938" y="679451"/>
            <a:ext cx="7328761" cy="1025364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5400" b="1" i="0" u="sng" cap="all" baseline="0">
                <a:solidFill>
                  <a:srgbClr val="204669"/>
                </a:solidFill>
                <a:latin typeface="Montserrat" pitchFamily="2" charset="77"/>
              </a:defRPr>
            </a:lvl1pPr>
          </a:lstStyle>
          <a:p>
            <a:r>
              <a:rPr lang="fr-FR"/>
              <a:t>Headline1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7AF605A-B334-AD49-A853-187335E864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01938" y="2384265"/>
            <a:ext cx="3193325" cy="5948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i="0">
                <a:solidFill>
                  <a:srgbClr val="99287C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2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DBD1D502-549B-B24C-A955-EADA5A5EB4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01938" y="3536117"/>
            <a:ext cx="3193325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800" b="1" i="0">
                <a:solidFill>
                  <a:srgbClr val="E42582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3</a:t>
            </a:r>
          </a:p>
        </p:txBody>
      </p:sp>
      <p:sp>
        <p:nvSpPr>
          <p:cNvPr id="19" name="Espace réservé du texte 16">
            <a:extLst>
              <a:ext uri="{FF2B5EF4-FFF2-40B4-BE49-F238E27FC236}">
                <a16:creationId xmlns:a16="http://schemas.microsoft.com/office/drawing/2014/main" id="{69A241D8-563B-F043-914D-9AAA2D6BE26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01937" y="4453887"/>
            <a:ext cx="3193325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="0" i="0" u="sng">
                <a:solidFill>
                  <a:srgbClr val="99287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Headline 4</a:t>
            </a:r>
          </a:p>
        </p:txBody>
      </p:sp>
      <p:sp>
        <p:nvSpPr>
          <p:cNvPr id="20" name="Espace réservé du texte 16">
            <a:extLst>
              <a:ext uri="{FF2B5EF4-FFF2-40B4-BE49-F238E27FC236}">
                <a16:creationId xmlns:a16="http://schemas.microsoft.com/office/drawing/2014/main" id="{26EF8468-5C30-D744-8F9A-A6DA1AEE68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01937" y="5430758"/>
            <a:ext cx="3193325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0" i="0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Body copy</a:t>
            </a:r>
          </a:p>
        </p:txBody>
      </p:sp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8E55E970-EA96-E84B-A38C-F58292CBB5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01936" y="6482354"/>
            <a:ext cx="3193325" cy="5948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69863" indent="-169863">
              <a:buClr>
                <a:srgbClr val="99287C"/>
              </a:buClr>
              <a:buFont typeface="Arial" panose="020B0604020202020204" pitchFamily="34" charset="0"/>
              <a:buChar char="•"/>
              <a:tabLst/>
              <a:defRPr sz="1800" b="0" i="0" u="none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Bullet point</a:t>
            </a:r>
          </a:p>
        </p:txBody>
      </p:sp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FB7167CE-4787-C045-BE5B-84027EB4DE8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8586062" cy="10288587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b="0" i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0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058DECFD-2072-EC4C-95DB-940920F33257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2426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494">
          <p15:clr>
            <a:srgbClr val="FBAE40"/>
          </p15:clr>
        </p15:guide>
        <p15:guide id="3" pos="11022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and Lef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7AF605A-B334-AD49-A853-187335E864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256099" y="689975"/>
            <a:ext cx="3193325" cy="5948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i="0">
                <a:solidFill>
                  <a:srgbClr val="99287C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r>
              <a:rPr lang="fr-FR"/>
              <a:t>HEADLINE 2</a:t>
            </a:r>
          </a:p>
        </p:txBody>
      </p:sp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FB7167CE-4787-C045-BE5B-84027EB4DE8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1" y="0"/>
            <a:ext cx="7916361" cy="1028858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b="0" i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0" name="Google Shape;12;p46" descr="A picture containing drawing&#10;&#10;Description automatically generated">
            <a:extLst>
              <a:ext uri="{FF2B5EF4-FFF2-40B4-BE49-F238E27FC236}">
                <a16:creationId xmlns:a16="http://schemas.microsoft.com/office/drawing/2014/main" id="{058DECFD-2072-EC4C-95DB-940920F33257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1532" y="1"/>
            <a:ext cx="2626469" cy="2566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1087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8">
          <p15:clr>
            <a:srgbClr val="FBAE40"/>
          </p15:clr>
        </p15:guide>
        <p15:guide id="2" orient="horz" pos="1494">
          <p15:clr>
            <a:srgbClr val="FBAE40"/>
          </p15:clr>
        </p15:guide>
        <p15:guide id="3" pos="11022">
          <p15:clr>
            <a:srgbClr val="FBAE40"/>
          </p15:clr>
        </p15:guide>
        <p15:guide id="4" pos="5760">
          <p15:clr>
            <a:srgbClr val="FBAE40"/>
          </p15:clr>
        </p15:guide>
        <p15:guide id="5" pos="582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8">
  <p:cSld name="08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73" name="Google Shape;73;p41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1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" name="Google Shape;75;p4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41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41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17010632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">
  <p:cSld name="04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71825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">
  <p:cSld name="2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0"/>
          <p:cNvSpPr>
            <a:spLocks noGrp="1"/>
          </p:cNvSpPr>
          <p:nvPr>
            <p:ph type="pic" idx="2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pic>
        <p:nvPicPr>
          <p:cNvPr id="33" name="Google Shape;33;p3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42186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94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39" Type="http://schemas.openxmlformats.org/officeDocument/2006/relationships/slideLayout" Target="../slideLayouts/slideLayout75.xml"/><Relationship Id="rId21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0.xml"/><Relationship Id="rId42" Type="http://schemas.openxmlformats.org/officeDocument/2006/relationships/slideLayout" Target="../slideLayouts/slideLayout78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56.xml"/><Relationship Id="rId29" Type="http://schemas.openxmlformats.org/officeDocument/2006/relationships/slideLayout" Target="../slideLayouts/slideLayout65.xml"/><Relationship Id="rId41" Type="http://schemas.openxmlformats.org/officeDocument/2006/relationships/slideLayout" Target="../slideLayouts/slideLayout77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32" Type="http://schemas.openxmlformats.org/officeDocument/2006/relationships/slideLayout" Target="../slideLayouts/slideLayout68.xml"/><Relationship Id="rId37" Type="http://schemas.openxmlformats.org/officeDocument/2006/relationships/slideLayout" Target="../slideLayouts/slideLayout73.xml"/><Relationship Id="rId40" Type="http://schemas.openxmlformats.org/officeDocument/2006/relationships/slideLayout" Target="../slideLayouts/slideLayout76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36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31" Type="http://schemas.openxmlformats.org/officeDocument/2006/relationships/slideLayout" Target="../slideLayouts/slideLayout67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Relationship Id="rId30" Type="http://schemas.openxmlformats.org/officeDocument/2006/relationships/slideLayout" Target="../slideLayouts/slideLayout66.xml"/><Relationship Id="rId35" Type="http://schemas.openxmlformats.org/officeDocument/2006/relationships/slideLayout" Target="../slideLayouts/slideLayout71.xml"/><Relationship Id="rId43" Type="http://schemas.openxmlformats.org/officeDocument/2006/relationships/theme" Target="../theme/theme2.xml"/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33" Type="http://schemas.openxmlformats.org/officeDocument/2006/relationships/slideLayout" Target="../slideLayouts/slideLayout69.xml"/><Relationship Id="rId38" Type="http://schemas.openxmlformats.org/officeDocument/2006/relationships/slideLayout" Target="../slideLayouts/slideLayout7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/>
        </p:nvSpPr>
        <p:spPr>
          <a:xfrm>
            <a:off x="0" y="10136188"/>
            <a:ext cx="338138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5" descr="{&quot;HashCode&quot;:-45436510,&quot;Placement&quot;:&quot;Footer&quot;,&quot;Top&quot;:789.467957,&quot;Left&quot;:0.0,&quot;SlideWidth&quot;:1440,&quot;SlideHeight&quot;:810}"/>
          <p:cNvSpPr txBox="1"/>
          <p:nvPr/>
        </p:nvSpPr>
        <p:spPr>
          <a:xfrm>
            <a:off x="0" y="10026243"/>
            <a:ext cx="581126" cy="262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75847C18-7D1B-4D0B-B5B5-958DDF597A73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65343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939" r:id="rId3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1BCFA4-662B-6747-891A-10DD5A99C0B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10136188"/>
            <a:ext cx="33813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</a:p>
        </p:txBody>
      </p:sp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2B3E6EB0-68EF-4C82-A559-6CF39742D9EE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63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  <p:sldLayoutId id="2147483898" r:id="rId17"/>
    <p:sldLayoutId id="2147483899" r:id="rId18"/>
    <p:sldLayoutId id="2147483900" r:id="rId19"/>
    <p:sldLayoutId id="2147483901" r:id="rId20"/>
    <p:sldLayoutId id="2147483902" r:id="rId21"/>
    <p:sldLayoutId id="2147483903" r:id="rId22"/>
    <p:sldLayoutId id="2147483904" r:id="rId23"/>
    <p:sldLayoutId id="2147483905" r:id="rId24"/>
    <p:sldLayoutId id="2147483906" r:id="rId25"/>
    <p:sldLayoutId id="2147483907" r:id="rId26"/>
    <p:sldLayoutId id="2147483908" r:id="rId27"/>
    <p:sldLayoutId id="2147483909" r:id="rId28"/>
    <p:sldLayoutId id="2147483910" r:id="rId29"/>
    <p:sldLayoutId id="2147483911" r:id="rId30"/>
    <p:sldLayoutId id="2147483912" r:id="rId31"/>
    <p:sldLayoutId id="2147483913" r:id="rId32"/>
    <p:sldLayoutId id="2147483914" r:id="rId33"/>
    <p:sldLayoutId id="2147483915" r:id="rId34"/>
    <p:sldLayoutId id="2147483916" r:id="rId35"/>
    <p:sldLayoutId id="2147483917" r:id="rId36"/>
    <p:sldLayoutId id="2147483918" r:id="rId37"/>
    <p:sldLayoutId id="2147483919" r:id="rId38"/>
    <p:sldLayoutId id="2147483920" r:id="rId39"/>
    <p:sldLayoutId id="2147483921" r:id="rId40"/>
    <p:sldLayoutId id="2147483922" r:id="rId41"/>
    <p:sldLayoutId id="2147483923" r:id="rId42"/>
  </p:sldLayoutIdLst>
  <p:hf sldNum="0" hdr="0" ft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773"/>
            <a:ext cx="15773400" cy="1988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860"/>
            <a:ext cx="15773400" cy="6528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5998"/>
            <a:ext cx="4114800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5998"/>
            <a:ext cx="6172200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5998"/>
            <a:ext cx="4114800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86873885-671C-AD49-BCEC-7CEF76C382ED}"/>
              </a:ext>
            </a:extLst>
          </p:cNvPr>
          <p:cNvSpPr/>
          <p:nvPr userDrawn="1"/>
        </p:nvSpPr>
        <p:spPr>
          <a:xfrm>
            <a:off x="17381701" y="9535998"/>
            <a:ext cx="603115" cy="603115"/>
          </a:xfrm>
          <a:prstGeom prst="ellipse">
            <a:avLst/>
          </a:prstGeom>
          <a:solidFill>
            <a:srgbClr val="A824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3A0ADF2-FC30-8240-8403-122A8AB507C7}"/>
              </a:ext>
            </a:extLst>
          </p:cNvPr>
          <p:cNvSpPr txBox="1">
            <a:spLocks/>
          </p:cNvSpPr>
          <p:nvPr userDrawn="1"/>
        </p:nvSpPr>
        <p:spPr>
          <a:xfrm>
            <a:off x="17381700" y="9535998"/>
            <a:ext cx="603115" cy="603114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en-US"/>
            </a:defPPr>
            <a:lvl1pPr marL="0" algn="ctr" defTabSz="457200" rtl="0" eaLnBrk="1" latinLnBrk="0" hangingPunct="1">
              <a:defRPr sz="1800" b="0" i="0" kern="120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CC4609E-55E2-B146-A63E-DAEE90F8A08E}" type="slidenum">
              <a:rPr lang="fr-FR"/>
              <a:t>‹#›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1E6755-AA87-2B94-7AB8-A6709E0ECF6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10136188"/>
            <a:ext cx="33813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261155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hyperlink" Target="https://www.youtube.com/watch?v=w9FPzIu7z4E&amp;list=PLrI6tpZ6pQmTuWgH38XkEoLGjZytfUdAR&amp;index=12&amp;t=9s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5_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"/>
          <p:cNvSpPr/>
          <p:nvPr/>
        </p:nvSpPr>
        <p:spPr>
          <a:xfrm>
            <a:off x="10942694" y="2453939"/>
            <a:ext cx="6888106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Ulusal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Dernek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Şubeleri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için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Topluluk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Eğitimi</a:t>
            </a:r>
            <a:endParaRPr kumimoji="0" lang="tr-TR" sz="4800" b="1" i="0" u="none" strike="noStrike" kern="0" cap="none" spc="0" normalizeH="0" baseline="0" noProof="0" dirty="0">
              <a:ln>
                <a:noFill/>
              </a:ln>
              <a:solidFill>
                <a:srgbClr val="F5333F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endParaRPr lang="tr-TR" sz="4800" b="1" dirty="0">
              <a:solidFill>
                <a:srgbClr val="F5333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Mod</a:t>
            </a:r>
            <a:r>
              <a:rPr kumimoji="0" lang="tr-TR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ül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5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Topluluk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geri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bildirimi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0F2042"/>
              </a:solidFill>
              <a:effectLst/>
              <a:uLnTx/>
              <a:uFillTx/>
              <a:latin typeface="Montserrat"/>
              <a:ea typeface="+mn-ea"/>
              <a:cs typeface="Arial"/>
              <a:sym typeface="Montserrat"/>
            </a:endParaRPr>
          </a:p>
        </p:txBody>
      </p:sp>
      <p:pic>
        <p:nvPicPr>
          <p:cNvPr id="467" name="Google Shape;46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288588" cy="10288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36;p6">
            <a:extLst>
              <a:ext uri="{FF2B5EF4-FFF2-40B4-BE49-F238E27FC236}">
                <a16:creationId xmlns:a16="http://schemas.microsoft.com/office/drawing/2014/main" id="{2B73CBBB-CF90-3C17-1119-111FA8A52DE1}"/>
              </a:ext>
            </a:extLst>
          </p:cNvPr>
          <p:cNvSpPr txBox="1"/>
          <p:nvPr/>
        </p:nvSpPr>
        <p:spPr>
          <a:xfrm>
            <a:off x="401454" y="2640765"/>
            <a:ext cx="9052335" cy="694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defTabSz="457200">
              <a:buClrTx/>
              <a:defRPr/>
            </a:pP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Geri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bildirim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mekanizması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üyelerinin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bilgi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endişe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ihtiyaç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önerilerini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paylaşmalarını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sağlayan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sistemdir</a:t>
            </a:r>
            <a:r>
              <a:rPr lang="en-GB" sz="28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.</a:t>
            </a:r>
            <a:endParaRPr lang="tr-TR" sz="2800" kern="1200" dirty="0">
              <a:solidFill>
                <a:srgbClr val="000000">
                  <a:lumMod val="75000"/>
                  <a:lumOff val="2500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lvl="0" defTabSz="457200">
              <a:buClrTx/>
              <a:defRPr/>
            </a:pPr>
            <a:r>
              <a:rPr lang="en-GB" sz="2800" kern="1200"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bildirimin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nasıl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yapıldığını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yönetmek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için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net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süreçlere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sahip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olarak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geri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bildirimin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gözden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kaçmamasını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unutulmamasını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veya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göz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ardı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edilmemesini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sağlamaya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yardımcı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err="1">
                <a:latin typeface="Open Sans"/>
                <a:ea typeface="Open Sans"/>
                <a:cs typeface="Open Sans"/>
                <a:sym typeface="Open Sans"/>
              </a:rPr>
              <a:t>olur</a:t>
            </a:r>
            <a:r>
              <a:rPr lang="en-GB" sz="2800" kern="1200" dirty="0">
                <a:latin typeface="Open Sans"/>
                <a:ea typeface="Open Sans"/>
                <a:cs typeface="Open Sans"/>
                <a:sym typeface="Open Sans"/>
              </a:rPr>
              <a:t>: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  <a:p>
            <a:pPr defTabSz="457200">
              <a:buClrTx/>
              <a:defRPr/>
            </a:pPr>
            <a:endParaRPr lang="en-GB" sz="2800" kern="12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2800" kern="1200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Topla</a:t>
            </a:r>
            <a:r>
              <a:rPr lang="tr-TR" sz="2800" kern="1200" dirty="0" err="1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ma</a:t>
            </a:r>
            <a:endParaRPr lang="en-GB" sz="2800" kern="1200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2800" kern="1200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Trendler </a:t>
            </a:r>
            <a:r>
              <a:rPr lang="en-GB" sz="2800" kern="1200" dirty="0" err="1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800" kern="1200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konular</a:t>
            </a:r>
            <a:r>
              <a:rPr lang="en-GB" sz="2800" kern="1200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için</a:t>
            </a:r>
            <a:r>
              <a:rPr lang="en-GB" sz="2800" kern="1200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yönlendir</a:t>
            </a:r>
            <a:r>
              <a:rPr lang="tr-TR" sz="2800" kern="1200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me</a:t>
            </a:r>
            <a:r>
              <a:rPr lang="en-GB" sz="2800" kern="1200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800" kern="1200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analiz</a:t>
            </a:r>
            <a:r>
              <a:rPr lang="en-GB" sz="2800" kern="1200" dirty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e</a:t>
            </a:r>
            <a:r>
              <a:rPr lang="tr-TR" sz="2800" kern="1200" dirty="0" err="1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tme</a:t>
            </a:r>
            <a:endParaRPr lang="en-GB" sz="2800" kern="1200" dirty="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Başkalarıyla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paylaş</a:t>
            </a:r>
            <a:r>
              <a:rPr lang="tr-TR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ma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harekete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geç</a:t>
            </a:r>
            <a:r>
              <a:rPr lang="tr-TR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me</a:t>
            </a:r>
            <a:endParaRPr lang="en-GB" sz="2800" kern="1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lvl="0" indent="-45720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Geri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bildirim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sağlayıcısına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yanıt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sağl</a:t>
            </a:r>
            <a:r>
              <a:rPr lang="tr-TR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ama</a:t>
            </a:r>
            <a:endParaRPr lang="en-GB" sz="2800" kern="12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lvl="0" indent="-45720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Mekanizma</a:t>
            </a:r>
            <a:r>
              <a:rPr lang="tr-TR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nın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düzenli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olarak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gözden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geçiril</a:t>
            </a:r>
            <a:r>
              <a:rPr lang="tr-TR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mesi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GB" sz="2800" kern="1200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uyarlan</a:t>
            </a:r>
            <a:r>
              <a:rPr lang="tr-TR" sz="2800" kern="1200" dirty="0" err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ması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sp>
        <p:nvSpPr>
          <p:cNvPr id="3" name="Google Shape;343;p7">
            <a:extLst>
              <a:ext uri="{FF2B5EF4-FFF2-40B4-BE49-F238E27FC236}">
                <a16:creationId xmlns:a16="http://schemas.microsoft.com/office/drawing/2014/main" id="{9BB8BB4B-E944-099A-7BBF-3D7189A3FDD3}"/>
              </a:ext>
            </a:extLst>
          </p:cNvPr>
          <p:cNvSpPr txBox="1"/>
          <p:nvPr/>
        </p:nvSpPr>
        <p:spPr>
          <a:xfrm>
            <a:off x="401454" y="1211257"/>
            <a:ext cx="8842950" cy="894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1371600">
              <a:lnSpc>
                <a:spcPct val="90000"/>
              </a:lnSpc>
              <a:spcBef>
                <a:spcPts val="1500"/>
              </a:spcBef>
              <a:defRPr/>
            </a:pPr>
            <a:r>
              <a:rPr lang="en-GB" sz="4400" b="1" kern="1200" dirty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Geri </a:t>
            </a:r>
            <a:r>
              <a:rPr lang="en-GB" sz="4400" b="1" kern="1200" dirty="0" err="1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bildirim</a:t>
            </a:r>
            <a:r>
              <a:rPr lang="en-GB" sz="4400" b="1" kern="1200" dirty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mekanizması</a:t>
            </a:r>
            <a:endParaRPr lang="en-GB" sz="4400" b="1" kern="1200" dirty="0">
              <a:solidFill>
                <a:schemeClr val="bg1"/>
              </a:solidFill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53EBB5C0-5525-4781-A303-74A7F2A8438A}"/>
              </a:ext>
            </a:extLst>
          </p:cNvPr>
          <p:cNvSpPr/>
          <p:nvPr/>
        </p:nvSpPr>
        <p:spPr>
          <a:xfrm>
            <a:off x="9244404" y="1854950"/>
            <a:ext cx="9043595" cy="7408320"/>
          </a:xfrm>
          <a:custGeom>
            <a:avLst/>
            <a:gdLst/>
            <a:ahLst/>
            <a:cxnLst/>
            <a:rect l="l" t="t" r="r" b="b"/>
            <a:pathLst>
              <a:path w="11828652" h="8978467">
                <a:moveTo>
                  <a:pt x="0" y="0"/>
                </a:moveTo>
                <a:lnTo>
                  <a:pt x="11828651" y="0"/>
                </a:lnTo>
                <a:lnTo>
                  <a:pt x="11828651" y="8978467"/>
                </a:lnTo>
                <a:lnTo>
                  <a:pt x="0" y="89784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1599"/>
            </a:stretch>
          </a:blipFill>
        </p:spPr>
        <p:txBody>
          <a:bodyPr/>
          <a:lstStyle/>
          <a:p>
            <a:endParaRPr lang="tr-TR" dirty="0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ACE0F8D-B550-496A-86E4-DF6E31061EC3}"/>
              </a:ext>
            </a:extLst>
          </p:cNvPr>
          <p:cNvSpPr txBox="1"/>
          <p:nvPr/>
        </p:nvSpPr>
        <p:spPr>
          <a:xfrm>
            <a:off x="10443410" y="2055990"/>
            <a:ext cx="3705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>
                <a:solidFill>
                  <a:schemeClr val="tx2"/>
                </a:solidFill>
              </a:rPr>
              <a:t>Geri bildirim mekanizmasının oluşturulması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E4EDEE92-5837-4777-BD2E-D35AC8625F6C}"/>
              </a:ext>
            </a:extLst>
          </p:cNvPr>
          <p:cNvSpPr txBox="1"/>
          <p:nvPr/>
        </p:nvSpPr>
        <p:spPr>
          <a:xfrm>
            <a:off x="14550189" y="3336758"/>
            <a:ext cx="1796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chemeClr val="tx2"/>
                </a:solidFill>
              </a:rPr>
              <a:t>Koleksiyon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13E2EE2-4D64-4DAD-A33E-EA8D98F7A67D}"/>
              </a:ext>
            </a:extLst>
          </p:cNvPr>
          <p:cNvSpPr txBox="1"/>
          <p:nvPr/>
        </p:nvSpPr>
        <p:spPr>
          <a:xfrm>
            <a:off x="15934544" y="4620126"/>
            <a:ext cx="16636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2000" dirty="0">
              <a:solidFill>
                <a:schemeClr val="tx2"/>
              </a:solidFill>
            </a:endParaRPr>
          </a:p>
          <a:p>
            <a:r>
              <a:rPr lang="it-IT" sz="2000" dirty="0">
                <a:solidFill>
                  <a:schemeClr val="tx2"/>
                </a:solidFill>
              </a:rPr>
              <a:t>Geri bildirim yönlendirme ve analizi</a:t>
            </a:r>
            <a:endParaRPr lang="tr-TR" sz="2000" dirty="0">
              <a:solidFill>
                <a:schemeClr val="tx2"/>
              </a:solidFill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77269838-22FB-4D26-9BC0-5555CE6A4828}"/>
              </a:ext>
            </a:extLst>
          </p:cNvPr>
          <p:cNvSpPr txBox="1"/>
          <p:nvPr/>
        </p:nvSpPr>
        <p:spPr>
          <a:xfrm>
            <a:off x="14855516" y="7060367"/>
            <a:ext cx="1857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" dirty="0">
                <a:solidFill>
                  <a:schemeClr val="tx2"/>
                </a:solidFill>
              </a:rPr>
              <a:t>Paylaşım &amp; faaliyet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DD153C4F-0CBF-46E1-91A6-6FCB1D9B49D6}"/>
              </a:ext>
            </a:extLst>
          </p:cNvPr>
          <p:cNvSpPr txBox="1"/>
          <p:nvPr/>
        </p:nvSpPr>
        <p:spPr>
          <a:xfrm>
            <a:off x="12291934" y="6516097"/>
            <a:ext cx="1857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>
                <a:solidFill>
                  <a:schemeClr val="tx2"/>
                </a:solidFill>
              </a:rPr>
              <a:t>Kapalı döngü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C5A6C1EF-707D-4B21-B13B-47E71BB9F6E9}"/>
              </a:ext>
            </a:extLst>
          </p:cNvPr>
          <p:cNvSpPr txBox="1"/>
          <p:nvPr/>
        </p:nvSpPr>
        <p:spPr>
          <a:xfrm>
            <a:off x="12485493" y="3568869"/>
            <a:ext cx="2064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" dirty="0">
                <a:solidFill>
                  <a:schemeClr val="tx2"/>
                </a:solidFill>
              </a:rPr>
              <a:t>Mekanizmanın gözden geçirilmesi &amp; uyarlanması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6ED0ADF5-C078-4B26-B25F-130C768EA3AC}"/>
              </a:ext>
            </a:extLst>
          </p:cNvPr>
          <p:cNvSpPr txBox="1"/>
          <p:nvPr/>
        </p:nvSpPr>
        <p:spPr>
          <a:xfrm>
            <a:off x="13971621" y="5116971"/>
            <a:ext cx="1857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800" b="1" dirty="0">
                <a:solidFill>
                  <a:srgbClr val="7030A0"/>
                </a:solidFill>
              </a:rPr>
              <a:t>TOPLULUK GERİ BİLDİRİM MEKANİZMASI</a:t>
            </a:r>
          </a:p>
        </p:txBody>
      </p:sp>
    </p:spTree>
    <p:extLst>
      <p:ext uri="{BB962C8B-B14F-4D97-AF65-F5344CB8AC3E}">
        <p14:creationId xmlns:p14="http://schemas.microsoft.com/office/powerpoint/2010/main" val="1632886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9"/>
          <p:cNvSpPr txBox="1"/>
          <p:nvPr/>
        </p:nvSpPr>
        <p:spPr>
          <a:xfrm>
            <a:off x="779334" y="864651"/>
            <a:ext cx="11786134" cy="894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defTabSz="1371600" eaLnBrk="1" fontAlgn="auto" latinLnBrk="0" hangingPunct="1">
              <a:lnSpc>
                <a:spcPct val="90000"/>
              </a:lnSpc>
              <a:spcBef>
                <a:spcPts val="1500"/>
              </a:spcBef>
              <a:buSzTx/>
              <a:buFont typeface="Arial"/>
              <a:buNone/>
              <a:tabLst/>
              <a:defRPr/>
            </a:pPr>
            <a:r>
              <a:rPr lang="en-GB" sz="4400" b="1" kern="1200" dirty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Geri </a:t>
            </a:r>
            <a:r>
              <a:rPr lang="en-GB" sz="4400" b="1" kern="1200" dirty="0" err="1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bildirim</a:t>
            </a:r>
            <a:r>
              <a:rPr lang="en-GB" sz="4400" b="1" kern="1200" dirty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mekanizmalarına</a:t>
            </a:r>
            <a:r>
              <a:rPr lang="en-GB" sz="4400" b="1" kern="1200" dirty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örnekler</a:t>
            </a:r>
            <a:endParaRPr lang="en-GB" sz="4400" b="1" kern="1200" dirty="0">
              <a:solidFill>
                <a:schemeClr val="bg1"/>
              </a:solidFill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72" name="Google Shape;372;p9"/>
          <p:cNvSpPr txBox="1"/>
          <p:nvPr/>
        </p:nvSpPr>
        <p:spPr>
          <a:xfrm>
            <a:off x="779334" y="9490183"/>
            <a:ext cx="420570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WhatsApp in Peru for COVID-19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" name="Google Shape;376;p9"/>
          <p:cNvSpPr txBox="1"/>
          <p:nvPr/>
        </p:nvSpPr>
        <p:spPr>
          <a:xfrm>
            <a:off x="5512359" y="9055004"/>
            <a:ext cx="678824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Face to face feedback collection in DRC for Ebola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7" name="Google Shape;377;p9"/>
          <p:cNvSpPr txBox="1"/>
          <p:nvPr/>
        </p:nvSpPr>
        <p:spPr>
          <a:xfrm>
            <a:off x="13161982" y="9455114"/>
            <a:ext cx="361426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Hotline for hurricane Dorian in the Bahamas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icture containing text, sky, outdoor&#10;&#10;Description automatically generated">
            <a:extLst>
              <a:ext uri="{FF2B5EF4-FFF2-40B4-BE49-F238E27FC236}">
                <a16:creationId xmlns:a16="http://schemas.microsoft.com/office/drawing/2014/main" id="{5D3403AB-46A1-1AEF-8ED4-67CD20D874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"/>
          <a:stretch/>
        </p:blipFill>
        <p:spPr>
          <a:xfrm>
            <a:off x="886503" y="2510927"/>
            <a:ext cx="8388126" cy="51710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4BEA70-FE26-8266-E0B5-3A9904B66C1C}"/>
              </a:ext>
            </a:extLst>
          </p:cNvPr>
          <p:cNvSpPr txBox="1"/>
          <p:nvPr/>
        </p:nvSpPr>
        <p:spPr>
          <a:xfrm>
            <a:off x="886503" y="7936553"/>
            <a:ext cx="83881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https://www.youtube.com/watch?v=w9FPzIu7z4E&amp;list=PLrI6tpZ6pQmTuWgH38XkEoLGjZytfUdAR&amp;index=12&amp;t=9s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pic>
        <p:nvPicPr>
          <p:cNvPr id="373" name="Google Shape;373;p9"/>
          <p:cNvPicPr preferRelativeResize="0">
            <a:picLocks noChangeAspect="1"/>
          </p:cNvPicPr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50405" y="2510927"/>
            <a:ext cx="3761780" cy="7064248"/>
          </a:xfrm>
          <a:prstGeom prst="rect">
            <a:avLst/>
          </a:prstGeom>
          <a:noFill/>
          <a:ln w="6350" cap="flat" cmpd="sng">
            <a:solidFill>
              <a:schemeClr val="tx2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2215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tr-TR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</a:t>
            </a: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Geri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bildirim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toplama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8818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9"/>
          <p:cNvSpPr txBox="1"/>
          <p:nvPr/>
        </p:nvSpPr>
        <p:spPr>
          <a:xfrm>
            <a:off x="408647" y="387289"/>
            <a:ext cx="13326403" cy="1695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4800"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Geri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bildirim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toplarken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iyi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uygulamalar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  <a:sym typeface="Montserrat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4800"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Tartışın</a:t>
            </a:r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...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EE1EC4A-3866-3DEC-3F11-93BB719457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4235280"/>
              </p:ext>
            </p:extLst>
          </p:nvPr>
        </p:nvGraphicFramePr>
        <p:xfrm>
          <a:off x="-228600" y="2301482"/>
          <a:ext cx="19006457" cy="7354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6730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4C44550-7EB8-D544-AFE4-0343E5BA8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E529833-4736-F14D-A376-CD4DF8FFAE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E9A8D26-88A2-7243-93A3-204994C633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91A43D1-7C12-AF49-800E-BE12951D1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F016F6B-7AF3-6042-8E1B-F64BDBB692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5EB68B-345A-D649-B838-4E5E50F5E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728790-CB76-A540-91AC-6493C36580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BCB69E4-A89B-CE4C-A991-A3F1152218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">
            <a:extLst>
              <a:ext uri="{FF2B5EF4-FFF2-40B4-BE49-F238E27FC236}">
                <a16:creationId xmlns:a16="http://schemas.microsoft.com/office/drawing/2014/main" id="{3EF95321-6393-400E-A9D4-1D09558B31C4}"/>
              </a:ext>
            </a:extLst>
          </p:cNvPr>
          <p:cNvSpPr/>
          <p:nvPr/>
        </p:nvSpPr>
        <p:spPr>
          <a:xfrm>
            <a:off x="104931" y="-164892"/>
            <a:ext cx="18183069" cy="10660614"/>
          </a:xfrm>
          <a:custGeom>
            <a:avLst/>
            <a:gdLst/>
            <a:ahLst/>
            <a:cxnLst/>
            <a:rect l="l" t="t" r="r" b="b"/>
            <a:pathLst>
              <a:path w="14557770" h="8879037">
                <a:moveTo>
                  <a:pt x="0" y="0"/>
                </a:moveTo>
                <a:lnTo>
                  <a:pt x="14557770" y="0"/>
                </a:lnTo>
                <a:lnTo>
                  <a:pt x="14557770" y="8879036"/>
                </a:lnTo>
                <a:lnTo>
                  <a:pt x="0" y="88790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buClrTx/>
              <a:buFontTx/>
              <a:buNone/>
            </a:pPr>
            <a:endParaRPr lang="tr-TR" sz="1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BCCEF369-06BE-42DB-913C-B10C0A744358}"/>
              </a:ext>
            </a:extLst>
          </p:cNvPr>
          <p:cNvSpPr txBox="1"/>
          <p:nvPr/>
        </p:nvSpPr>
        <p:spPr>
          <a:xfrm>
            <a:off x="233916" y="376697"/>
            <a:ext cx="85698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2"/>
                </a:solidFill>
              </a:rPr>
              <a:t>Hassas</a:t>
            </a:r>
            <a:r>
              <a:rPr lang="tr-TR" sz="3200" dirty="0">
                <a:solidFill>
                  <a:schemeClr val="bg2"/>
                </a:solidFill>
              </a:rPr>
              <a:t> geri bildirim alan genel personel ve gönüllülerin rolü kesinlikle bunlarla sınırlıdır: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6BF55DF7-4BFC-41FC-878B-C645D7DDA316}"/>
              </a:ext>
            </a:extLst>
          </p:cNvPr>
          <p:cNvSpPr txBox="1"/>
          <p:nvPr/>
        </p:nvSpPr>
        <p:spPr>
          <a:xfrm>
            <a:off x="9377916" y="318977"/>
            <a:ext cx="83359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2"/>
                </a:solidFill>
              </a:rPr>
              <a:t>Hassas</a:t>
            </a:r>
            <a:r>
              <a:rPr lang="tr-TR" sz="3200" dirty="0">
                <a:solidFill>
                  <a:schemeClr val="bg2"/>
                </a:solidFill>
              </a:rPr>
              <a:t> geri bildirim alan genel personel ve gönüllülerin rolü bunlar DEĞİLDİR: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5FC0F34-8B0A-4F70-9645-FBD7AF611422}"/>
              </a:ext>
            </a:extLst>
          </p:cNvPr>
          <p:cNvSpPr txBox="1"/>
          <p:nvPr/>
        </p:nvSpPr>
        <p:spPr>
          <a:xfrm>
            <a:off x="382772" y="3548281"/>
            <a:ext cx="856984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700" b="1" dirty="0">
                <a:solidFill>
                  <a:schemeClr val="tx1"/>
                </a:solidFill>
              </a:rPr>
              <a:t>Hassas</a:t>
            </a:r>
            <a:r>
              <a:rPr lang="tr-TR" sz="2700" b="1" dirty="0">
                <a:solidFill>
                  <a:schemeClr val="tx1"/>
                </a:solidFill>
              </a:rPr>
              <a:t> geri bildirimleri belirleyin ve dinleyin </a:t>
            </a:r>
            <a:r>
              <a:rPr lang="tr-TR" sz="2700" dirty="0">
                <a:solidFill>
                  <a:schemeClr val="tx1"/>
                </a:solidFill>
              </a:rPr>
              <a:t>ve gerektiğinde psikolojik ilk yardım sağlayın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700" b="1" dirty="0">
                <a:solidFill>
                  <a:schemeClr val="tx1"/>
                </a:solidFill>
              </a:rPr>
              <a:t>Bilgilerin kaydedilmesi için onay isteyin </a:t>
            </a:r>
            <a:r>
              <a:rPr lang="tr-TR" sz="2700" dirty="0">
                <a:solidFill>
                  <a:schemeClr val="tx1"/>
                </a:solidFill>
              </a:rPr>
              <a:t>ve bundan sonra ne olacağını ve bilgilerin gizli tutulacağını açıklayın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700" b="1" dirty="0">
                <a:solidFill>
                  <a:schemeClr val="tx1"/>
                </a:solidFill>
              </a:rPr>
              <a:t>Kişiyi hizmetlere yönlendirmek için onay isteyin</a:t>
            </a:r>
            <a:r>
              <a:rPr lang="tr-TR" sz="2700" dirty="0">
                <a:solidFill>
                  <a:schemeClr val="tx1"/>
                </a:solidFill>
              </a:rPr>
              <a:t>, mevcut hizmetler hakkında net ve güncel bilgiler paylaşın ve hayatta kalan kişi kendi seçimlerini kendisi yapmalıdır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700" b="1" dirty="0">
                <a:solidFill>
                  <a:schemeClr val="tx1"/>
                </a:solidFill>
              </a:rPr>
              <a:t>Kaydedin ve onaylayın</a:t>
            </a:r>
          </a:p>
          <a:p>
            <a:r>
              <a:rPr lang="tr-TR" sz="2700" dirty="0">
                <a:solidFill>
                  <a:schemeClr val="tx1"/>
                </a:solidFill>
              </a:rPr>
              <a:t>     Sonraki adımlar ve geri bildirim için beklenen      </a:t>
            </a:r>
          </a:p>
          <a:p>
            <a:r>
              <a:rPr lang="tr-TR" sz="2700" dirty="0">
                <a:solidFill>
                  <a:schemeClr val="tx1"/>
                </a:solidFill>
              </a:rPr>
              <a:t>     zaman dilimi hakkında bilgi paylaşımı (geri bildirim  </a:t>
            </a:r>
          </a:p>
          <a:p>
            <a:r>
              <a:rPr lang="tr-TR" sz="2700" dirty="0">
                <a:solidFill>
                  <a:schemeClr val="tx1"/>
                </a:solidFill>
              </a:rPr>
              <a:t>     şahsen alınmışsa)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700" b="1" dirty="0">
                <a:solidFill>
                  <a:schemeClr val="tx1"/>
                </a:solidFill>
              </a:rPr>
              <a:t>İşlemi sürdürün ve yönlendirin</a:t>
            </a:r>
          </a:p>
          <a:p>
            <a:r>
              <a:rPr lang="tr-TR" sz="2700" dirty="0">
                <a:solidFill>
                  <a:schemeClr val="tx1"/>
                </a:solidFill>
              </a:rPr>
              <a:t>     Bilginin güvenli bir kanal aracılığıyla doğru odak  </a:t>
            </a:r>
          </a:p>
          <a:p>
            <a:r>
              <a:rPr lang="tr-TR" sz="2700" dirty="0">
                <a:solidFill>
                  <a:schemeClr val="tx1"/>
                </a:solidFill>
              </a:rPr>
              <a:t>     noktası ile paylaşın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75B57F57-B873-47C7-A0E4-B84B2F528F82}"/>
              </a:ext>
            </a:extLst>
          </p:cNvPr>
          <p:cNvSpPr txBox="1"/>
          <p:nvPr/>
        </p:nvSpPr>
        <p:spPr>
          <a:xfrm>
            <a:off x="9144000" y="3548281"/>
            <a:ext cx="8919148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700" b="1" dirty="0"/>
              <a:t>Cinsel ve Toplumsal Cinsiyete Dayalı Şiddet</a:t>
            </a:r>
            <a:r>
              <a:rPr lang="en-GB" sz="2700" b="1" dirty="0"/>
              <a:t> (</a:t>
            </a:r>
            <a:r>
              <a:rPr lang="tr-TR" sz="2700" b="1" dirty="0"/>
              <a:t>CTCDŞ</a:t>
            </a:r>
            <a:r>
              <a:rPr lang="en-GB" sz="2700" b="1" dirty="0"/>
              <a:t>) </a:t>
            </a:r>
            <a:r>
              <a:rPr lang="tr-TR" sz="2700" b="1" dirty="0"/>
              <a:t>mağdurlarını aktif olarak arayın</a:t>
            </a:r>
            <a:r>
              <a:rPr lang="tr-TR" sz="2700" dirty="0"/>
              <a:t>, çünkü yaşadıklarını ne zaman, nasıl ve kime açıklayacaklarına yalnızca mağdurlar karar verebilir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700" dirty="0"/>
              <a:t>Soruşturma, ayrıntıları açıklığa kavuşturacak ve gerçekleri kontrol edecek eğitimli uzmanlar tarafından yürütüleceğinden </a:t>
            </a:r>
            <a:r>
              <a:rPr lang="tr-TR" sz="2700" b="1" dirty="0"/>
              <a:t>ayrıntıları öğrenin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700" dirty="0"/>
              <a:t>Doğru eğitime sahip kişiler tarafından ele alınması gerektiğinden </a:t>
            </a:r>
            <a:r>
              <a:rPr lang="tr-TR" sz="2700" b="1" dirty="0"/>
              <a:t>danışmanlık sağlayın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700" b="1" dirty="0"/>
              <a:t>Kendi fikirlerini söylemeli</a:t>
            </a:r>
            <a:r>
              <a:rPr lang="tr-TR" sz="2700" dirty="0"/>
              <a:t>, yargılamadan dinlemelidirler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700" dirty="0"/>
              <a:t>Bir sonraki adımların sürece aşina olanlar tarafından atılacağı gibi </a:t>
            </a:r>
            <a:r>
              <a:rPr lang="tr-TR" sz="2700" b="1" dirty="0"/>
              <a:t>yanlış vaatlerde bulunun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5253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2"/>
          <p:cNvSpPr txBox="1"/>
          <p:nvPr/>
        </p:nvSpPr>
        <p:spPr>
          <a:xfrm>
            <a:off x="10494146" y="2298920"/>
            <a:ext cx="4903697" cy="249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1371600">
              <a:lnSpc>
                <a:spcPct val="90000"/>
              </a:lnSpc>
              <a:spcBef>
                <a:spcPts val="1500"/>
              </a:spcBef>
              <a:buSzPts val="4800"/>
              <a:defRPr/>
            </a:pPr>
            <a:r>
              <a:rPr lang="en-GB" sz="4400" b="1" kern="1200" dirty="0">
                <a:solidFill>
                  <a:schemeClr val="bg1"/>
                </a:solidFill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Grup </a:t>
            </a:r>
            <a:r>
              <a:rPr lang="en-GB" sz="4400" b="1" kern="1200" dirty="0" err="1">
                <a:solidFill>
                  <a:schemeClr val="bg1"/>
                </a:solidFill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çalışması</a:t>
            </a:r>
            <a:endParaRPr lang="en-GB" sz="4400" b="1" kern="1200" dirty="0" err="1">
              <a:solidFill>
                <a:schemeClr val="bg1"/>
              </a:solidFill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  <a:sym typeface="Montserrat"/>
            </a:endParaRPr>
          </a:p>
          <a:p>
            <a:pPr defTabSz="1371600">
              <a:lnSpc>
                <a:spcPct val="90000"/>
              </a:lnSpc>
              <a:spcBef>
                <a:spcPts val="1500"/>
              </a:spcBef>
              <a:buSzPts val="4800"/>
              <a:defRPr/>
            </a:pPr>
            <a:r>
              <a:rPr lang="en-GB" sz="4400" b="1" kern="1200" dirty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(20 </a:t>
            </a:r>
            <a:r>
              <a:rPr lang="en-GB" sz="4400" b="1" kern="1200" dirty="0" err="1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dakika</a:t>
            </a:r>
            <a:r>
              <a:rPr lang="en-GB" sz="4400" b="1" kern="1200" dirty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) </a:t>
            </a:r>
          </a:p>
          <a:p>
            <a:pPr defTabSz="1371600">
              <a:lnSpc>
                <a:spcPct val="90000"/>
              </a:lnSpc>
              <a:spcBef>
                <a:spcPts val="1500"/>
              </a:spcBef>
              <a:buSzPts val="4800"/>
              <a:defRPr/>
            </a:pPr>
            <a:r>
              <a:rPr lang="en-GB" sz="4400" b="1" kern="1200" dirty="0" err="1">
                <a:solidFill>
                  <a:srgbClr val="FF0000"/>
                </a:solidFill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Canlandırma</a:t>
            </a:r>
            <a:r>
              <a:rPr lang="en-GB" sz="4400" b="1" kern="1200" dirty="0">
                <a:solidFill>
                  <a:srgbClr val="FF0000"/>
                </a:solidFill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 </a:t>
            </a:r>
            <a:endParaRPr lang="en-GB" sz="4400" b="1" kern="1200" dirty="0">
              <a:solidFill>
                <a:srgbClr val="FF0000"/>
              </a:solidFill>
              <a:latin typeface="Montserrat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Google Shape;398;p12">
            <a:extLst>
              <a:ext uri="{FF2B5EF4-FFF2-40B4-BE49-F238E27FC236}">
                <a16:creationId xmlns:a16="http://schemas.microsoft.com/office/drawing/2014/main" id="{015E1C6F-C024-AD8C-F797-98ACF9831034}"/>
              </a:ext>
            </a:extLst>
          </p:cNvPr>
          <p:cNvSpPr txBox="1"/>
          <p:nvPr/>
        </p:nvSpPr>
        <p:spPr>
          <a:xfrm>
            <a:off x="10494146" y="5461282"/>
            <a:ext cx="5906688" cy="2970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Çift</a:t>
            </a:r>
            <a:r>
              <a:rPr lang="tr-TR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gruplar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halinde</a:t>
            </a:r>
            <a:endParaRPr lang="en-US" sz="28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marR="0" lvl="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Kartınızdaki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rolü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canlandırın</a:t>
            </a:r>
            <a:endParaRPr lang="en-US" sz="28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marR="0" lvl="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Rolleri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değiştirin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yeni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rollerinizi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canlandırın</a:t>
            </a:r>
            <a:endParaRPr lang="en-US" sz="28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 descr="A picture containing person, ground, outdoor&#10;&#10;Description automatically generated">
            <a:extLst>
              <a:ext uri="{FF2B5EF4-FFF2-40B4-BE49-F238E27FC236}">
                <a16:creationId xmlns:a16="http://schemas.microsoft.com/office/drawing/2014/main" id="{6E1D1CC9-D80C-7483-ED83-58796BF2B0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581496" cy="102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661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 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Geri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bildirimleri</a:t>
            </a: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analiz</a:t>
            </a: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etme</a:t>
            </a: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bunlara</a:t>
            </a: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göre</a:t>
            </a: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hareket</a:t>
            </a: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etme</a:t>
            </a: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ve</a:t>
            </a: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yanıt</a:t>
            </a:r>
            <a:r>
              <a:rPr kumimoji="0" lang="en-US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verme</a:t>
            </a:r>
            <a:endParaRPr kumimoji="0" lang="en-US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0053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2"/>
          <p:cNvSpPr txBox="1"/>
          <p:nvPr/>
        </p:nvSpPr>
        <p:spPr>
          <a:xfrm>
            <a:off x="9811820" y="2037330"/>
            <a:ext cx="7271340" cy="3716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1371600">
              <a:lnSpc>
                <a:spcPct val="90000"/>
              </a:lnSpc>
              <a:spcBef>
                <a:spcPts val="1500"/>
              </a:spcBef>
              <a:buSzPts val="4800"/>
              <a:defRPr/>
            </a:pPr>
            <a:r>
              <a:rPr lang="en-GB" sz="4400" b="1" kern="1200" dirty="0">
                <a:solidFill>
                  <a:schemeClr val="bg1"/>
                </a:solidFill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Grup </a:t>
            </a:r>
            <a:r>
              <a:rPr lang="en-GB" sz="4400" b="1" kern="1200" dirty="0" err="1">
                <a:solidFill>
                  <a:schemeClr val="bg1"/>
                </a:solidFill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çalışması</a:t>
            </a:r>
            <a:endParaRPr lang="en-GB" sz="4400" b="1" kern="1200" dirty="0" err="1">
              <a:solidFill>
                <a:schemeClr val="bg1"/>
              </a:solidFill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  <a:sym typeface="Montserrat"/>
            </a:endParaRPr>
          </a:p>
          <a:p>
            <a:pPr defTabSz="1371600">
              <a:lnSpc>
                <a:spcPct val="90000"/>
              </a:lnSpc>
              <a:spcBef>
                <a:spcPts val="1500"/>
              </a:spcBef>
              <a:buSzPts val="4800"/>
              <a:defRPr/>
            </a:pPr>
            <a:r>
              <a:rPr lang="en-GB" sz="4400" b="1" kern="1200" dirty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(20 </a:t>
            </a:r>
            <a:r>
              <a:rPr lang="en-GB" sz="4400" b="1" kern="1200" dirty="0" err="1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dakika</a:t>
            </a:r>
            <a:r>
              <a:rPr lang="en-GB" sz="4400" b="1" kern="1200" dirty="0">
                <a:solidFill>
                  <a:schemeClr val="bg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) </a:t>
            </a:r>
          </a:p>
          <a:p>
            <a:pPr defTabSz="1371600">
              <a:lnSpc>
                <a:spcPct val="90000"/>
              </a:lnSpc>
              <a:spcBef>
                <a:spcPts val="1500"/>
              </a:spcBef>
              <a:buSzPts val="4800"/>
              <a:defRPr/>
            </a:pPr>
            <a:r>
              <a:rPr lang="en-GB" sz="4400" b="1" kern="1200" dirty="0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Geri </a:t>
            </a:r>
            <a:r>
              <a:rPr lang="en-GB" sz="4400" b="1" kern="1200" dirty="0" err="1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bildirime</a:t>
            </a:r>
            <a:r>
              <a:rPr lang="en-GB" sz="4400" b="1" kern="1200" dirty="0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göre</a:t>
            </a:r>
            <a:r>
              <a:rPr lang="en-GB" sz="4400" b="1" kern="1200" dirty="0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hareket</a:t>
            </a:r>
            <a:r>
              <a:rPr lang="en-GB" sz="4400" b="1" kern="1200" dirty="0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etme</a:t>
            </a:r>
            <a:r>
              <a:rPr lang="en-GB" sz="4400" b="1" kern="1200" dirty="0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ve</a:t>
            </a:r>
            <a:r>
              <a:rPr lang="en-GB" sz="4400" b="1" kern="1200" dirty="0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yanıt</a:t>
            </a:r>
            <a:r>
              <a:rPr lang="en-GB" sz="4400" b="1" kern="1200" dirty="0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rgbClr val="FF0000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verme</a:t>
            </a:r>
            <a:endParaRPr lang="en-GB" sz="4400" b="1" kern="1200" dirty="0">
              <a:solidFill>
                <a:srgbClr val="FF0000"/>
              </a:solidFill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  <a:sym typeface="Montserrat"/>
            </a:endParaRPr>
          </a:p>
        </p:txBody>
      </p:sp>
      <p:sp>
        <p:nvSpPr>
          <p:cNvPr id="2" name="Google Shape;398;p12">
            <a:extLst>
              <a:ext uri="{FF2B5EF4-FFF2-40B4-BE49-F238E27FC236}">
                <a16:creationId xmlns:a16="http://schemas.microsoft.com/office/drawing/2014/main" id="{015E1C6F-C024-AD8C-F797-98ACF9831034}"/>
              </a:ext>
            </a:extLst>
          </p:cNvPr>
          <p:cNvSpPr txBox="1"/>
          <p:nvPr/>
        </p:nvSpPr>
        <p:spPr>
          <a:xfrm>
            <a:off x="9811819" y="5902154"/>
            <a:ext cx="7271339" cy="3400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Her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grup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tane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bildirim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alacaktır</a:t>
            </a:r>
            <a:endParaRPr lang="en-US" sz="28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marR="0" lvl="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Şubenizde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bu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bildirime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göre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hareket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etmek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için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ne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yapabilirsiniz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?</a:t>
            </a:r>
          </a:p>
          <a:p>
            <a:pPr marL="342900" marR="0" lvl="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Toplulukla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nasıl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etkileşim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kurar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bildirimlerine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nasıl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yanıt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verirsiniz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?</a:t>
            </a:r>
            <a:endParaRPr lang="en-US" sz="28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 descr="A group of people looking at a phone&#10;&#10;Description automatically generated with low confidence">
            <a:extLst>
              <a:ext uri="{FF2B5EF4-FFF2-40B4-BE49-F238E27FC236}">
                <a16:creationId xmlns:a16="http://schemas.microsoft.com/office/drawing/2014/main" id="{2797087C-1FDC-8E8A-1C4C-32C0E0CF36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" r="29"/>
          <a:stretch/>
        </p:blipFill>
        <p:spPr>
          <a:xfrm>
            <a:off x="0" y="0"/>
            <a:ext cx="9029701" cy="102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023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2"/>
          <p:cNvSpPr txBox="1"/>
          <p:nvPr/>
        </p:nvSpPr>
        <p:spPr>
          <a:xfrm>
            <a:off x="571513" y="966798"/>
            <a:ext cx="14516087" cy="1312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lnSpc>
                <a:spcPct val="80000"/>
              </a:lnSpc>
            </a:pP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Geri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bildirimle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ilgili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büyük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zorluk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nedir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</a:p>
          <a:p>
            <a:pPr lvl="0">
              <a:lnSpc>
                <a:spcPct val="80000"/>
              </a:lnSpc>
            </a:pPr>
            <a:r>
              <a:rPr lang="en-GB" sz="4800" dirty="0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Tartışın</a:t>
            </a:r>
            <a:r>
              <a:rPr lang="en-GB" sz="4800" dirty="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...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481" name="Google Shape;481;p22"/>
          <p:cNvSpPr txBox="1"/>
          <p:nvPr/>
        </p:nvSpPr>
        <p:spPr>
          <a:xfrm>
            <a:off x="571513" y="2976838"/>
            <a:ext cx="10463632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GB" sz="4400" dirty="0" err="1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Harekete</a:t>
            </a:r>
            <a:r>
              <a:rPr lang="en-GB" sz="4400" dirty="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dirty="0" err="1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geçin</a:t>
            </a:r>
            <a:r>
              <a:rPr lang="en-GB" sz="4400" dirty="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!</a:t>
            </a:r>
            <a:endParaRPr sz="1800" dirty="0">
              <a:solidFill>
                <a:schemeClr val="accent4"/>
              </a:solidFill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FC5B5C6F-EA6F-4469-B401-D4C9BB296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435" y="3746239"/>
            <a:ext cx="9650979" cy="5958688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DEE31E-134A-43F5-9392-ED72B1EA0BE0}"/>
              </a:ext>
            </a:extLst>
          </p:cNvPr>
          <p:cNvSpPr txBox="1"/>
          <p:nvPr/>
        </p:nvSpPr>
        <p:spPr>
          <a:xfrm>
            <a:off x="812908" y="4443652"/>
            <a:ext cx="10712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i="1" dirty="0"/>
              <a:t>Bir öneri veya şikayetinize yanıt aldınız mı?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384B70BB-7FE9-4584-834E-FA1BCB05C409}"/>
              </a:ext>
            </a:extLst>
          </p:cNvPr>
          <p:cNvSpPr txBox="1"/>
          <p:nvPr/>
        </p:nvSpPr>
        <p:spPr>
          <a:xfrm>
            <a:off x="1534472" y="6090983"/>
            <a:ext cx="5015184" cy="273921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29CBA4"/>
                </a:solidFill>
                <a:latin typeface="Montserrat"/>
              </a:rPr>
              <a:t>Etkilenen İnsanlar</a:t>
            </a:r>
          </a:p>
          <a:p>
            <a:r>
              <a:rPr lang="tr-TR" sz="4800" b="1" dirty="0">
                <a:solidFill>
                  <a:srgbClr val="29CBA4"/>
                </a:solidFill>
                <a:latin typeface="Montserrat"/>
              </a:rPr>
              <a:t>          </a:t>
            </a:r>
            <a:r>
              <a:rPr lang="tr-TR" sz="6600" b="1" dirty="0">
                <a:solidFill>
                  <a:srgbClr val="29CBA4"/>
                </a:solidFill>
                <a:latin typeface="Montserrat"/>
              </a:rPr>
              <a:t>%42</a:t>
            </a:r>
          </a:p>
          <a:p>
            <a:r>
              <a:rPr lang="tr-TR" sz="6600" b="1" dirty="0">
                <a:solidFill>
                  <a:srgbClr val="29CBA4"/>
                </a:solidFill>
                <a:latin typeface="Montserrat"/>
              </a:rPr>
              <a:t>       Evet</a:t>
            </a:r>
            <a:endParaRPr lang="tr-TR" sz="4800" b="1" dirty="0"/>
          </a:p>
        </p:txBody>
      </p:sp>
      <p:sp>
        <p:nvSpPr>
          <p:cNvPr id="9" name="Freeform 2">
            <a:extLst>
              <a:ext uri="{FF2B5EF4-FFF2-40B4-BE49-F238E27FC236}">
                <a16:creationId xmlns:a16="http://schemas.microsoft.com/office/drawing/2014/main" id="{A93F5DBA-D409-48FE-AD83-F98EAABD34B2}"/>
              </a:ext>
            </a:extLst>
          </p:cNvPr>
          <p:cNvSpPr/>
          <p:nvPr/>
        </p:nvSpPr>
        <p:spPr>
          <a:xfrm>
            <a:off x="12759071" y="2279426"/>
            <a:ext cx="3498112" cy="7806904"/>
          </a:xfrm>
          <a:custGeom>
            <a:avLst/>
            <a:gdLst/>
            <a:ahLst/>
            <a:cxnLst/>
            <a:rect l="l" t="t" r="r" b="b"/>
            <a:pathLst>
              <a:path w="4305545" h="9044352">
                <a:moveTo>
                  <a:pt x="0" y="0"/>
                </a:moveTo>
                <a:lnTo>
                  <a:pt x="4305544" y="0"/>
                </a:lnTo>
                <a:lnTo>
                  <a:pt x="4305544" y="9044352"/>
                </a:lnTo>
                <a:lnTo>
                  <a:pt x="0" y="90443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tr-TR" dirty="0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08D73DFA-A128-4317-8C06-D0A6690990E9}"/>
              </a:ext>
            </a:extLst>
          </p:cNvPr>
          <p:cNvSpPr txBox="1"/>
          <p:nvPr/>
        </p:nvSpPr>
        <p:spPr>
          <a:xfrm>
            <a:off x="13051466" y="5413874"/>
            <a:ext cx="3205717" cy="467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/>
              <a:t>Ground</a:t>
            </a:r>
            <a:r>
              <a:rPr lang="tr-TR" sz="2800" dirty="0"/>
              <a:t> </a:t>
            </a:r>
            <a:r>
              <a:rPr lang="tr-TR" sz="2800" dirty="0" err="1"/>
              <a:t>Truth</a:t>
            </a:r>
            <a:r>
              <a:rPr lang="tr-TR" sz="2800" dirty="0"/>
              <a:t> anketi katılımcılarının sadece yaklaşık </a:t>
            </a:r>
            <a:r>
              <a:rPr lang="en-US" sz="4400" dirty="0">
                <a:solidFill>
                  <a:srgbClr val="E9503E"/>
                </a:solidFill>
                <a:latin typeface="Montserrat Bold"/>
              </a:rPr>
              <a:t>%10</a:t>
            </a:r>
            <a:r>
              <a:rPr lang="tr-TR" sz="2800" dirty="0"/>
              <a:t>’u </a:t>
            </a:r>
          </a:p>
          <a:p>
            <a:pPr algn="ctr"/>
            <a:r>
              <a:rPr lang="tr-TR" sz="2800" dirty="0"/>
              <a:t>şikayet mekanizmalarının bir tür çözüm sağlayacağına güvenmektedir</a:t>
            </a:r>
            <a:r>
              <a:rPr lang="tr-TR" sz="2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"/>
          <p:cNvSpPr txBox="1"/>
          <p:nvPr/>
        </p:nvSpPr>
        <p:spPr>
          <a:xfrm>
            <a:off x="815699" y="982951"/>
            <a:ext cx="15505478" cy="15034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4800"/>
              <a:buFontTx/>
              <a:buNone/>
              <a:tabLst/>
              <a:defRPr/>
            </a:pP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Geri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bildirimlere</a:t>
            </a: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göre</a:t>
            </a: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hareket</a:t>
            </a: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etmek</a:t>
            </a: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ve</a:t>
            </a: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yanıt</a:t>
            </a: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vermek</a:t>
            </a: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için</a:t>
            </a: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iyi</a:t>
            </a:r>
            <a:r>
              <a:rPr lang="en-GB" sz="4400" b="1" kern="1200" dirty="0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lang="en-GB" sz="4400" b="1" kern="1200" dirty="0" err="1">
                <a:solidFill>
                  <a:schemeClr val="tx1"/>
                </a:solidFill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uygulamalar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  <a:sym typeface="Montserra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79E70E-6885-41F8-A44D-3474CD2D881C}"/>
              </a:ext>
            </a:extLst>
          </p:cNvPr>
          <p:cNvSpPr txBox="1"/>
          <p:nvPr/>
        </p:nvSpPr>
        <p:spPr>
          <a:xfrm>
            <a:off x="815699" y="2538692"/>
            <a:ext cx="8725116" cy="70942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Takip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analiz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edilebilmesi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için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tüm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geri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bildirimleri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bir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kayıt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defterinde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derleyin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Eğilimleri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veya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yinelenen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sorunları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tespit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edin</a:t>
            </a:r>
            <a:endParaRPr lang="en-GB" sz="2800" kern="1200" dirty="0" err="1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Acil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veya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hassas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konuları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belirleyin</a:t>
            </a:r>
            <a:endParaRPr lang="tr-TR" sz="2800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  <a:p>
            <a:pPr marL="34290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Ekip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toplantılarında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topluluk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geri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bildirimlerini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ve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bunlara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göre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nasıl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hareket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edileceğini</a:t>
            </a:r>
            <a:r>
              <a:rPr lang="en-GB" sz="28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tartışın</a:t>
            </a:r>
            <a:endParaRPr lang="en-GB" sz="2800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  <a:p>
            <a:pPr marL="34290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Geri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bildirimleri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toplulukla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tartışın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Geri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bildirimleri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diğer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ortaklarla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tartışın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Topluluğa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her zaman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bir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yanıt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verin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defTabSz="13716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Herkesi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kendi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içinde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güncel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tutun</a:t>
            </a:r>
            <a:endParaRPr lang="en-US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Placeholder 3" descr="A person in red jacket talking to a group of people&#10;&#10;Description automatically generated">
            <a:extLst>
              <a:ext uri="{FF2B5EF4-FFF2-40B4-BE49-F238E27FC236}">
                <a16:creationId xmlns:a16="http://schemas.microsoft.com/office/drawing/2014/main" id="{8CA010B9-F2EC-47FA-028C-D329439679A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4" r="24"/>
          <a:stretch>
            <a:fillRect/>
          </a:stretch>
        </p:blipFill>
        <p:spPr>
          <a:xfrm>
            <a:off x="10264775" y="2493963"/>
            <a:ext cx="7207250" cy="7094537"/>
          </a:xfrm>
        </p:spPr>
      </p:pic>
    </p:spTree>
    <p:extLst>
      <p:ext uri="{BB962C8B-B14F-4D97-AF65-F5344CB8AC3E}">
        <p14:creationId xmlns:p14="http://schemas.microsoft.com/office/powerpoint/2010/main" val="1832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3231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tr-TR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</a:t>
            </a: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Geri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bildirim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nedir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ve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neden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dinlemeliyiz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02717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9"/>
          <p:cNvSpPr txBox="1"/>
          <p:nvPr/>
        </p:nvSpPr>
        <p:spPr>
          <a:xfrm>
            <a:off x="272716" y="4503403"/>
            <a:ext cx="4536881" cy="574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99287C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ARAÇ 15: GERİ BİLDİRİM KİTİ</a:t>
            </a:r>
            <a:r>
              <a:rPr kumimoji="0" lang="tr-TR" sz="4000" b="1" i="0" u="none" strike="noStrike" kern="1200" cap="none" spc="0" normalizeH="0" baseline="0" noProof="0" dirty="0">
                <a:ln>
                  <a:noFill/>
                </a:ln>
                <a:solidFill>
                  <a:srgbClr val="99287C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99287C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İÇİNDE NE VAR?</a:t>
            </a:r>
            <a:endParaRPr kumimoji="0" lang="tr-TR" sz="4000" b="1" i="0" u="none" strike="noStrike" kern="1200" cap="none" spc="0" normalizeH="0" baseline="0" noProof="0" dirty="0">
              <a:ln>
                <a:noFill/>
              </a:ln>
              <a:solidFill>
                <a:srgbClr val="99287C"/>
              </a:solidFill>
              <a:effectLst/>
              <a:uLnTx/>
              <a:uFillTx/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  <a:sym typeface="Montserrat"/>
            </a:endParaRPr>
          </a:p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F5333F"/>
              </a:solidFill>
              <a:effectLst/>
              <a:uLnTx/>
              <a:uFillTx/>
              <a:latin typeface="Montserrat"/>
              <a:ea typeface="+mn-ea"/>
              <a:cs typeface="Arial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Bir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geri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bildirim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mekanizması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kurmak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ve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çalıştırmak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için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ihtiyacınız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olan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her 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şey</a:t>
            </a:r>
            <a:endParaRPr kumimoji="0" sz="10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</p:txBody>
      </p:sp>
      <p:sp>
        <p:nvSpPr>
          <p:cNvPr id="9" name="Google Shape;344;p7">
            <a:extLst>
              <a:ext uri="{FF2B5EF4-FFF2-40B4-BE49-F238E27FC236}">
                <a16:creationId xmlns:a16="http://schemas.microsoft.com/office/drawing/2014/main" id="{8D57BD82-40A5-424D-AB67-EA31E0CAC570}"/>
              </a:ext>
            </a:extLst>
          </p:cNvPr>
          <p:cNvSpPr txBox="1"/>
          <p:nvPr/>
        </p:nvSpPr>
        <p:spPr>
          <a:xfrm>
            <a:off x="4379495" y="176463"/>
            <a:ext cx="7606155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Katılım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sağlamak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için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ipuçları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mekanizması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tasarım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çalıştayı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gündemi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mekanizmanızın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ölçeğine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karar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verme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Rol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sorumlulukların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kararlaştırılması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Örnek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bütçe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Algı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anketlerinin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tasarlanması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" name="Google Shape;344;p7">
            <a:extLst>
              <a:ext uri="{FF2B5EF4-FFF2-40B4-BE49-F238E27FC236}">
                <a16:creationId xmlns:a16="http://schemas.microsoft.com/office/drawing/2014/main" id="{AB2C6992-EB79-1149-82DF-FE6B6202E5FE}"/>
              </a:ext>
            </a:extLst>
          </p:cNvPr>
          <p:cNvSpPr txBox="1"/>
          <p:nvPr/>
        </p:nvSpPr>
        <p:spPr>
          <a:xfrm>
            <a:off x="11855116" y="4872733"/>
            <a:ext cx="6160168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Bilgi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akışının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haritalanması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bildirimin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belgelendirilmesine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ilişkin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rehberlik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tr-TR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Kişisel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bildirimleri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yönetme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verilerini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analiz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etme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aracı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Açık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verilerinin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kodlanması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veri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analistleri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için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eğitim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" name="Google Shape;344;p7">
            <a:extLst>
              <a:ext uri="{FF2B5EF4-FFF2-40B4-BE49-F238E27FC236}">
                <a16:creationId xmlns:a16="http://schemas.microsoft.com/office/drawing/2014/main" id="{4D94192F-B008-CE4D-A840-AE2CB15E070E}"/>
              </a:ext>
            </a:extLst>
          </p:cNvPr>
          <p:cNvSpPr txBox="1"/>
          <p:nvPr/>
        </p:nvSpPr>
        <p:spPr>
          <a:xfrm>
            <a:off x="10876547" y="2342147"/>
            <a:ext cx="4707273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Doğru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kanalları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seçme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toplayıcılarının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eğitimi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Etkin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dinleme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becerileri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Örnek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toplama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formları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(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kağıt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, KOBO, excel)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" name="Google Shape;344;p7">
            <a:extLst>
              <a:ext uri="{FF2B5EF4-FFF2-40B4-BE49-F238E27FC236}">
                <a16:creationId xmlns:a16="http://schemas.microsoft.com/office/drawing/2014/main" id="{CCF14356-70BB-0E4F-8002-90985D69E71A}"/>
              </a:ext>
            </a:extLst>
          </p:cNvPr>
          <p:cNvSpPr txBox="1"/>
          <p:nvPr/>
        </p:nvSpPr>
        <p:spPr>
          <a:xfrm>
            <a:off x="11117178" y="8293768"/>
            <a:ext cx="553582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bilgi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ürünlerinin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geliştirilmesi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eylem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planlarının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geliştirilmesi</a:t>
            </a:r>
            <a:endParaRPr lang="en-GB" sz="2400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lvl="0" indent="-342900">
              <a:buClr>
                <a:srgbClr val="A72485"/>
              </a:buClr>
              <a:buSzPts val="2400"/>
              <a:buFont typeface="Arial"/>
              <a:buChar char="•"/>
              <a:defRPr/>
            </a:pP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Geri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bildirim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eylem</a:t>
            </a:r>
            <a:r>
              <a:rPr lang="en-GB" sz="24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4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izleyicisi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" name="Google Shape;344;p7">
            <a:extLst>
              <a:ext uri="{FF2B5EF4-FFF2-40B4-BE49-F238E27FC236}">
                <a16:creationId xmlns:a16="http://schemas.microsoft.com/office/drawing/2014/main" id="{8EF061E8-881F-8947-B578-873A81761037}"/>
              </a:ext>
            </a:extLst>
          </p:cNvPr>
          <p:cNvSpPr txBox="1"/>
          <p:nvPr/>
        </p:nvSpPr>
        <p:spPr>
          <a:xfrm>
            <a:off x="9299932" y="8724051"/>
            <a:ext cx="619042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Freeform 2">
            <a:extLst>
              <a:ext uri="{FF2B5EF4-FFF2-40B4-BE49-F238E27FC236}">
                <a16:creationId xmlns:a16="http://schemas.microsoft.com/office/drawing/2014/main" id="{4DF0C451-0B17-497E-A7E4-C7799CB55C8F}"/>
              </a:ext>
            </a:extLst>
          </p:cNvPr>
          <p:cNvSpPr/>
          <p:nvPr/>
        </p:nvSpPr>
        <p:spPr>
          <a:xfrm>
            <a:off x="4716379" y="4005913"/>
            <a:ext cx="6160168" cy="5747687"/>
          </a:xfrm>
          <a:custGeom>
            <a:avLst/>
            <a:gdLst/>
            <a:ahLst/>
            <a:cxnLst/>
            <a:rect l="l" t="t" r="r" b="b"/>
            <a:pathLst>
              <a:path w="11828652" h="8978467">
                <a:moveTo>
                  <a:pt x="0" y="0"/>
                </a:moveTo>
                <a:lnTo>
                  <a:pt x="11828651" y="0"/>
                </a:lnTo>
                <a:lnTo>
                  <a:pt x="11828651" y="8978467"/>
                </a:lnTo>
                <a:lnTo>
                  <a:pt x="0" y="89784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1599"/>
            </a:stretch>
          </a:blipFill>
        </p:spPr>
        <p:txBody>
          <a:bodyPr/>
          <a:lstStyle/>
          <a:p>
            <a:endParaRPr lang="tr-TR" dirty="0"/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6F52A5F2-8E49-4646-976A-F73A0B5C1389}"/>
              </a:ext>
            </a:extLst>
          </p:cNvPr>
          <p:cNvSpPr txBox="1"/>
          <p:nvPr/>
        </p:nvSpPr>
        <p:spPr>
          <a:xfrm>
            <a:off x="5620411" y="4091645"/>
            <a:ext cx="28687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chemeClr val="bg1"/>
                </a:solidFill>
              </a:rPr>
              <a:t>Geri bildirim mekanizmasının oluşturulması</a:t>
            </a:r>
          </a:p>
          <a:p>
            <a:endParaRPr lang="tr-TR" dirty="0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4F116CC2-6506-4DF3-AF5D-874C167C301B}"/>
              </a:ext>
            </a:extLst>
          </p:cNvPr>
          <p:cNvSpPr txBox="1"/>
          <p:nvPr/>
        </p:nvSpPr>
        <p:spPr>
          <a:xfrm>
            <a:off x="8311699" y="5173047"/>
            <a:ext cx="13835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>
                <a:solidFill>
                  <a:schemeClr val="bg1"/>
                </a:solidFill>
              </a:rPr>
              <a:t>Koleksiyon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D491EC30-991E-4CF1-97F1-7FACD798D7C5}"/>
              </a:ext>
            </a:extLst>
          </p:cNvPr>
          <p:cNvSpPr txBox="1"/>
          <p:nvPr/>
        </p:nvSpPr>
        <p:spPr>
          <a:xfrm>
            <a:off x="7760403" y="6436659"/>
            <a:ext cx="1492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b="1" dirty="0">
                <a:solidFill>
                  <a:srgbClr val="7030A0"/>
                </a:solidFill>
              </a:rPr>
              <a:t>TOPLULUK GERİ BİLDİRİM MEKANİZMASI</a:t>
            </a:r>
          </a:p>
          <a:p>
            <a:endParaRPr lang="tr-TR" dirty="0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C29FBD8-79E5-4878-94C8-D427F1CDF96F}"/>
              </a:ext>
            </a:extLst>
          </p:cNvPr>
          <p:cNvSpPr txBox="1"/>
          <p:nvPr/>
        </p:nvSpPr>
        <p:spPr>
          <a:xfrm>
            <a:off x="9253260" y="6260700"/>
            <a:ext cx="138359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Geri bildirim yönlendirme ve analizi</a:t>
            </a:r>
            <a:endParaRPr lang="tr-TR" sz="1600" dirty="0">
              <a:solidFill>
                <a:schemeClr val="bg1"/>
              </a:solidFill>
            </a:endParaRPr>
          </a:p>
          <a:p>
            <a:endParaRPr lang="tr-TR" dirty="0"/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1123737A-7359-4A22-AE9F-EA0F9E2070B9}"/>
              </a:ext>
            </a:extLst>
          </p:cNvPr>
          <p:cNvSpPr txBox="1"/>
          <p:nvPr/>
        </p:nvSpPr>
        <p:spPr>
          <a:xfrm>
            <a:off x="6700885" y="5478973"/>
            <a:ext cx="13835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>
                <a:solidFill>
                  <a:schemeClr val="bg1"/>
                </a:solidFill>
              </a:rPr>
              <a:t>Mekanizmanın gözden geçirilmesi &amp; uyarlanması</a:t>
            </a:r>
          </a:p>
          <a:p>
            <a:endParaRPr lang="tr-TR" dirty="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28FE4EF7-EFDA-462F-8B1E-6CA594B9F452}"/>
              </a:ext>
            </a:extLst>
          </p:cNvPr>
          <p:cNvSpPr txBox="1"/>
          <p:nvPr/>
        </p:nvSpPr>
        <p:spPr>
          <a:xfrm>
            <a:off x="8624047" y="7942729"/>
            <a:ext cx="10712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>
                <a:solidFill>
                  <a:schemeClr val="bg1"/>
                </a:solidFill>
              </a:rPr>
              <a:t>Paylaşım &amp; faaliyet</a:t>
            </a:r>
          </a:p>
          <a:p>
            <a:endParaRPr lang="tr-TR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EE1D761B-F9F7-4C75-8A50-01C94BACF46D}"/>
              </a:ext>
            </a:extLst>
          </p:cNvPr>
          <p:cNvSpPr txBox="1"/>
          <p:nvPr/>
        </p:nvSpPr>
        <p:spPr>
          <a:xfrm>
            <a:off x="6881661" y="7681119"/>
            <a:ext cx="14300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>
                <a:solidFill>
                  <a:schemeClr val="bg1"/>
                </a:solidFill>
              </a:rPr>
              <a:t>Kapalı döngü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8744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8" grpId="0"/>
      <p:bldP spid="39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25"/>
          <p:cNvSpPr txBox="1"/>
          <p:nvPr/>
        </p:nvSpPr>
        <p:spPr>
          <a:xfrm>
            <a:off x="1961498" y="4551150"/>
            <a:ext cx="14365003" cy="1186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8800" b="1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Sorular</a:t>
            </a:r>
            <a:r>
              <a:rPr lang="en-GB" sz="8800" b="1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8800" dirty="0">
              <a:solidFill>
                <a:srgbClr val="F5333F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8"/>
          <p:cNvSpPr txBox="1"/>
          <p:nvPr/>
        </p:nvSpPr>
        <p:spPr>
          <a:xfrm>
            <a:off x="12713950" y="2751685"/>
            <a:ext cx="4659018" cy="1446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Grup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çalışması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(5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dakika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4400" dirty="0">
              <a:solidFill>
                <a:schemeClr val="dk2"/>
              </a:solidFill>
            </a:endParaRPr>
          </a:p>
        </p:txBody>
      </p:sp>
      <p:sp>
        <p:nvSpPr>
          <p:cNvPr id="429" name="Google Shape;429;p18"/>
          <p:cNvSpPr txBox="1"/>
          <p:nvPr/>
        </p:nvSpPr>
        <p:spPr>
          <a:xfrm>
            <a:off x="12713950" y="4703423"/>
            <a:ext cx="5133179" cy="4955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indent="-342900" eaLnBrk="0" fontAlgn="base" hangingPunct="0">
              <a:spcAft>
                <a:spcPts val="3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Gruplar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halinde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geri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bildiriminin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ne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olduğunu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tartışın</a:t>
            </a:r>
            <a:endParaRPr lang="en-US" sz="32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indent="-342900" eaLnBrk="0" fontAlgn="base" hangingPunct="0">
              <a:spcAft>
                <a:spcPts val="36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Şubenizdeki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topluluktan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aldığınız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bazı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geri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bildirim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örneklerini</a:t>
            </a:r>
            <a:r>
              <a:rPr lang="en-US" sz="3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paylaşın</a:t>
            </a:r>
            <a:endParaRPr lang="en-US" sz="32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3" name="Picture 2" descr="A person smiling at another person&#10;&#10;Description automatically generated">
            <a:extLst>
              <a:ext uri="{FF2B5EF4-FFF2-40B4-BE49-F238E27FC236}">
                <a16:creationId xmlns:a16="http://schemas.microsoft.com/office/drawing/2014/main" id="{270ED1A2-376C-2B03-1662-1DAF999844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" t="14" r="2" b="-251"/>
          <a:stretch/>
        </p:blipFill>
        <p:spPr>
          <a:xfrm>
            <a:off x="0" y="0"/>
            <a:ext cx="12204715" cy="1028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439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EA36A9B-C903-C872-CEE6-BD12FA48CBD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144000" y="1787828"/>
            <a:ext cx="7915275" cy="1525588"/>
          </a:xfrm>
          <a:prstGeom prst="rect">
            <a:avLst/>
          </a:prstGeom>
        </p:spPr>
        <p:txBody>
          <a:bodyPr/>
          <a:lstStyle/>
          <a:p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Topluluk</a:t>
            </a:r>
            <a:r>
              <a:rPr lang="en-GB" sz="4400" b="1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geri</a:t>
            </a:r>
            <a:r>
              <a:rPr lang="en-GB" sz="4400" b="1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bildirimi</a:t>
            </a:r>
            <a:r>
              <a:rPr lang="en-GB" sz="4400" b="1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nedir</a:t>
            </a:r>
            <a:r>
              <a:rPr lang="en-GB" sz="4400" b="1" dirty="0">
                <a:solidFill>
                  <a:schemeClr val="bg1"/>
                </a:solidFill>
                <a:latin typeface="Montserrat" pitchFamily="2" charset="77"/>
              </a:rPr>
              <a:t>?</a:t>
            </a:r>
          </a:p>
        </p:txBody>
      </p:sp>
      <p:sp>
        <p:nvSpPr>
          <p:cNvPr id="7" name="Google Shape;287;p4">
            <a:extLst>
              <a:ext uri="{FF2B5EF4-FFF2-40B4-BE49-F238E27FC236}">
                <a16:creationId xmlns:a16="http://schemas.microsoft.com/office/drawing/2014/main" id="{D216DBD5-49EA-5D92-9F46-71BFC2F5297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144000" y="3643304"/>
            <a:ext cx="8191500" cy="6017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spAutoFit/>
          </a:bodyPr>
          <a:lstStyle/>
          <a:p>
            <a:pPr marL="342900" indent="-342900" eaLnBrk="0" fontAlgn="base" hangingPunct="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üyeleri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tarafından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paylaşılan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her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türlü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bilgi</a:t>
            </a:r>
            <a:endParaRPr lang="en-US" sz="22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indent="-342900" eaLnBrk="0" fontAlgn="base" hangingPunct="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Olumlu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nötr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veya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olumsuz</a:t>
            </a:r>
            <a:endParaRPr lang="en-US" sz="22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indent="-342900" eaLnBrk="0" fontAlgn="base" hangingPunct="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Birçok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şekilde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alınabilir</a:t>
            </a:r>
            <a:endParaRPr lang="en-US" sz="22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918845" lvl="3" indent="-342900" eaLnBrk="0" fontAlgn="base" hangingPunct="0">
              <a:spcAft>
                <a:spcPts val="24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Topluluklardaki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konuşmalar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- </a:t>
            </a: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ev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ziyaretleri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toplantılar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etkinlikler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sırasında</a:t>
            </a:r>
            <a:endParaRPr lang="en-US" sz="2200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  <a:p>
            <a:pPr marL="918845" lvl="3" indent="-342900" eaLnBrk="0" fontAlgn="base" hangingPunct="0">
              <a:spcAft>
                <a:spcPts val="24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Bizimle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iletişime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geçen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kişiler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-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yardım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hatları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sosyal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medya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WhatsApp</a:t>
            </a:r>
            <a:endParaRPr lang="en-US" sz="22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918845" lvl="3" indent="-342900" eaLnBrk="0" fontAlgn="base" hangingPunct="0">
              <a:spcAft>
                <a:spcPts val="24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İnsanlara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sorular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sorduğumuzda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- </a:t>
            </a:r>
            <a:r>
              <a:rPr lang="en-US" sz="2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anketler</a:t>
            </a:r>
            <a:r>
              <a:rPr lang="en-US" sz="2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, OGG’ler</a:t>
            </a:r>
            <a:endParaRPr lang="en-US" sz="2200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  <a:p>
            <a:pPr marL="342900" indent="-342900" eaLnBrk="0" fontAlgn="base" hangingPunct="0">
              <a:spcAft>
                <a:spcPts val="24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Geri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bildirim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faaliyetlerimiz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personel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gönüllülerin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davranışları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topluluktaki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durum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veya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çalışmalarımızla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ilgili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konular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hakkında</a:t>
            </a:r>
            <a:r>
              <a:rPr lang="en-US" sz="22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2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olabilir</a:t>
            </a:r>
            <a:endParaRPr lang="en-US" sz="22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Google Shape;288;p4" descr="A picture containing person&#10;&#10;Description automatically generated">
            <a:extLst>
              <a:ext uri="{FF2B5EF4-FFF2-40B4-BE49-F238E27FC236}">
                <a16:creationId xmlns:a16="http://schemas.microsoft.com/office/drawing/2014/main" id="{89FEC416-A79C-9605-2D52-63AB71FA02F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586062" cy="10288588"/>
          </a:xfrm>
          <a:prstGeom prst="rect">
            <a:avLst/>
          </a:prstGeom>
          <a:solidFill>
            <a:srgbClr val="353535">
              <a:alpha val="10980"/>
            </a:srgb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404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7B90E32-3D2E-BB94-66DC-2BFEA661D6F5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2" r="2"/>
          <a:stretch/>
        </p:blipFill>
        <p:spPr>
          <a:xfrm>
            <a:off x="8115300" y="0"/>
            <a:ext cx="10172700" cy="10288588"/>
          </a:xfr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081959-803D-F2D2-3B3A-785345FFFC5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33953" y="4921372"/>
            <a:ext cx="7237708" cy="4346613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Her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gruba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15 kart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verilecektir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:</a:t>
            </a:r>
          </a:p>
          <a:p>
            <a:pPr marL="342900" indent="-342900" eaLnBrk="0" fontAlgn="base" hangingPunct="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5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farklı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geri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bildirim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türü</a:t>
            </a:r>
            <a:endParaRPr lang="en-US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"/>
            </a:endParaRPr>
          </a:p>
          <a:p>
            <a:pPr marL="342900" indent="-342900" eaLnBrk="0" fontAlgn="base" hangingPunct="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5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geri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bildirim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türüne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ilişkin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açıklamalar</a:t>
            </a:r>
            <a:endParaRPr lang="en-US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"/>
            </a:endParaRPr>
          </a:p>
          <a:p>
            <a:pPr marL="342900" indent="-342900" eaLnBrk="0" fontAlgn="base" hangingPunct="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5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örnek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geri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bildirim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yorumu</a:t>
            </a:r>
            <a:endParaRPr lang="en-US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"/>
            </a:endParaRPr>
          </a:p>
          <a:p>
            <a:pPr>
              <a:spcAft>
                <a:spcPts val="3000"/>
              </a:spcAft>
            </a:pP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Doğru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geri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bildirim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yorumunu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ve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açıklamasını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geri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bildirim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türüyle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eşleştirin</a:t>
            </a:r>
            <a:endParaRPr lang="en-US" sz="2400" b="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"/>
            </a:endParaRPr>
          </a:p>
        </p:txBody>
      </p:sp>
      <p:sp>
        <p:nvSpPr>
          <p:cNvPr id="8" name="Google Shape;397;p12">
            <a:extLst>
              <a:ext uri="{FF2B5EF4-FFF2-40B4-BE49-F238E27FC236}">
                <a16:creationId xmlns:a16="http://schemas.microsoft.com/office/drawing/2014/main" id="{506B4ECA-4BCD-94C7-7484-2EF45BF94D5F}"/>
              </a:ext>
            </a:extLst>
          </p:cNvPr>
          <p:cNvSpPr txBox="1"/>
          <p:nvPr/>
        </p:nvSpPr>
        <p:spPr>
          <a:xfrm>
            <a:off x="750317" y="2558926"/>
            <a:ext cx="5191931" cy="1695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Grup </a:t>
            </a:r>
            <a:r>
              <a:rPr lang="en-GB" sz="4400" b="1" kern="1200" dirty="0" err="1">
                <a:solidFill>
                  <a:schemeClr val="bg1"/>
                </a:solidFill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çalışması</a:t>
            </a:r>
            <a:endParaRPr lang="en-GB" sz="4400" b="1" i="0" u="none" strike="noStrike" kern="120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(10 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dakika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)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6867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CE0FDF3-21DE-B8F8-7658-102EA90910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2305523"/>
              </p:ext>
            </p:extLst>
          </p:nvPr>
        </p:nvGraphicFramePr>
        <p:xfrm>
          <a:off x="291451" y="1975592"/>
          <a:ext cx="20070278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0006D9-C103-0E27-E353-7874F56E0797}"/>
              </a:ext>
            </a:extLst>
          </p:cNvPr>
          <p:cNvSpPr txBox="1">
            <a:spLocks/>
          </p:cNvSpPr>
          <p:nvPr/>
        </p:nvSpPr>
        <p:spPr>
          <a:xfrm>
            <a:off x="291451" y="662903"/>
            <a:ext cx="12124266" cy="90040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Topluluk</a:t>
            </a:r>
            <a:r>
              <a:rPr lang="en-GB" sz="4400" b="1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geri</a:t>
            </a:r>
            <a:r>
              <a:rPr lang="en-GB" sz="4400" b="1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bildirim</a:t>
            </a:r>
            <a:r>
              <a:rPr lang="en-GB" sz="4400" b="1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türleri</a:t>
            </a:r>
            <a:endParaRPr lang="en-GB" sz="4400" b="1" dirty="0">
              <a:solidFill>
                <a:schemeClr val="bg1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2615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EA36A9B-C903-C872-CEE6-BD12FA48CBD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144000" y="2043793"/>
            <a:ext cx="7915275" cy="809625"/>
          </a:xfrm>
          <a:prstGeom prst="rect">
            <a:avLst/>
          </a:prstGeom>
        </p:spPr>
        <p:txBody>
          <a:bodyPr/>
          <a:lstStyle/>
          <a:p>
            <a:r>
              <a:rPr lang="tr-TR" sz="4400" b="1" dirty="0">
                <a:solidFill>
                  <a:schemeClr val="bg1"/>
                </a:solidFill>
                <a:latin typeface="Montserrat" pitchFamily="2" charset="77"/>
              </a:rPr>
              <a:t>Kişisel</a:t>
            </a:r>
            <a:r>
              <a:rPr lang="en-GB" sz="4400" b="1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geri</a:t>
            </a:r>
            <a:r>
              <a:rPr lang="en-GB" sz="4400" b="1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GB" sz="4400" b="1" dirty="0" err="1">
                <a:solidFill>
                  <a:schemeClr val="bg1"/>
                </a:solidFill>
                <a:latin typeface="Montserrat" pitchFamily="2" charset="77"/>
              </a:rPr>
              <a:t>bildirim</a:t>
            </a:r>
            <a:endParaRPr lang="tr-TR" sz="4400" b="1" dirty="0">
              <a:solidFill>
                <a:schemeClr val="bg1"/>
              </a:solidFill>
              <a:latin typeface="Montserrat" pitchFamily="2" charset="77"/>
            </a:endParaRPr>
          </a:p>
          <a:p>
            <a:r>
              <a:rPr lang="en-GB" sz="4400" dirty="0" err="1">
                <a:solidFill>
                  <a:schemeClr val="accent3"/>
                </a:solidFill>
                <a:latin typeface="Montserrat" pitchFamily="2" charset="77"/>
              </a:rPr>
              <a:t>Tartışın</a:t>
            </a:r>
            <a:r>
              <a:rPr lang="en-GB" sz="4400" dirty="0">
                <a:solidFill>
                  <a:schemeClr val="accent3"/>
                </a:solidFill>
                <a:latin typeface="Montserrat" pitchFamily="2" charset="77"/>
              </a:rPr>
              <a:t>…</a:t>
            </a:r>
          </a:p>
        </p:txBody>
      </p:sp>
      <p:pic>
        <p:nvPicPr>
          <p:cNvPr id="6" name="Picture Placeholder 5" descr="A picture containing person&#10;&#10;Description automatically generated">
            <a:extLst>
              <a:ext uri="{FF2B5EF4-FFF2-40B4-BE49-F238E27FC236}">
                <a16:creationId xmlns:a16="http://schemas.microsoft.com/office/drawing/2014/main" id="{9EF7A0B5-7C4F-8955-2ABA-F5BB325EB004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8586788" cy="10288588"/>
          </a:xfrm>
          <a:prstGeom prst="rect">
            <a:avLst/>
          </a:prstGeom>
        </p:spPr>
      </p:pic>
      <p:sp>
        <p:nvSpPr>
          <p:cNvPr id="7" name="Google Shape;287;p4">
            <a:extLst>
              <a:ext uri="{FF2B5EF4-FFF2-40B4-BE49-F238E27FC236}">
                <a16:creationId xmlns:a16="http://schemas.microsoft.com/office/drawing/2014/main" id="{D216DBD5-49EA-5D92-9F46-71BFC2F5297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144000" y="4042456"/>
            <a:ext cx="8391525" cy="574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t" anchorCtr="0">
            <a:spAutoFit/>
          </a:bodyPr>
          <a:lstStyle/>
          <a:p>
            <a:pPr marL="342900" lvl="0" indent="-3429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Aşağıdakiler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dahil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olmak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üzere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paylaşan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kişiyi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veya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onunla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bağlantılı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diğer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kişileri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zarar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görme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riskiyle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karşı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karşıya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bırakabilecek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bilgiler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:</a:t>
            </a:r>
          </a:p>
          <a:p>
            <a:pPr marL="918845" lvl="2" indent="-3429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US" sz="2400" b="1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Toplu</a:t>
            </a:r>
            <a:r>
              <a:rPr lang="tr-TR" sz="2400" b="1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lukt</a:t>
            </a:r>
            <a:r>
              <a:rPr lang="en-US" sz="2400" b="1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aki</a:t>
            </a:r>
            <a:r>
              <a:rPr lang="en-US" sz="2400" b="1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koruma</a:t>
            </a:r>
            <a:r>
              <a:rPr lang="en-US" sz="2400" b="1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endişeleri</a:t>
            </a:r>
            <a:r>
              <a:rPr lang="en-US" sz="2400" b="1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24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şiddet</a:t>
            </a:r>
            <a:r>
              <a:rPr lang="en-US" sz="24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4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topluluk</a:t>
            </a:r>
            <a:r>
              <a:rPr lang="en-US" sz="24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liderleri</a:t>
            </a:r>
            <a:r>
              <a:rPr lang="en-US" sz="24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tarafından</a:t>
            </a:r>
            <a:r>
              <a:rPr lang="en-US" sz="24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r>
              <a:rPr lang="en-US" sz="24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yolsuzluk</a:t>
            </a:r>
            <a:r>
              <a:rPr lang="en-US" sz="24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4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güvenlik</a:t>
            </a:r>
            <a:r>
              <a:rPr lang="en-US" sz="24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tehditleri</a:t>
            </a:r>
            <a:endParaRPr lang="tr-TR" sz="2400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  <a:p>
            <a:pPr marL="918845" lvl="2" indent="-3429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Kızılhaç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Kızılay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personeli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gönüllülerinin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da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diğer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yardım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kuruluşlarının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davranışlarıyla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ilgili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endişeler</a:t>
            </a:r>
            <a:r>
              <a:rPr lang="en-US" sz="2400" b="1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: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Cinsel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sömürü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istismar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çocukların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korunması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yolsuzluk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Davranış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Kurallarının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ihlali</a:t>
            </a:r>
            <a:endParaRPr lang="en-US" sz="24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eaLnBrk="0" fontAlgn="base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defRPr/>
            </a:pP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Güvenli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gizli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şekilde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yönetilmesi</a:t>
            </a:r>
            <a:r>
              <a:rPr lang="en-US" sz="24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gerekir</a:t>
            </a:r>
            <a:endParaRPr lang="en-US" sz="24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61253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"/>
          <p:cNvSpPr txBox="1"/>
          <p:nvPr/>
        </p:nvSpPr>
        <p:spPr>
          <a:xfrm>
            <a:off x="8875034" y="1207344"/>
            <a:ext cx="7256055" cy="2914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Neden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topluluk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geri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bildirimlerini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 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dinlemeliyiz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?</a:t>
            </a: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Tartışın</a:t>
            </a:r>
            <a:r>
              <a:rPr kumimoji="0" lang="en-GB" sz="4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...</a:t>
            </a:r>
            <a:endParaRPr lang="en-GB" sz="4400" dirty="0">
              <a:solidFill>
                <a:srgbClr val="FF0000"/>
              </a:solidFill>
              <a:latin typeface="Montserrat" pitchFamily="2" charset="77"/>
            </a:endParaRPr>
          </a:p>
        </p:txBody>
      </p:sp>
      <p:sp>
        <p:nvSpPr>
          <p:cNvPr id="344" name="Google Shape;344;p7"/>
          <p:cNvSpPr txBox="1"/>
          <p:nvPr/>
        </p:nvSpPr>
        <p:spPr>
          <a:xfrm>
            <a:off x="8598988" y="4121948"/>
            <a:ext cx="8532016" cy="58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indent="-342900" defTabSz="1371600" eaLnBrk="0" fontAlgn="base" latinLnBrk="0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Toplumun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ihtiyaçlarını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iyileştirmek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daha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iyi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yanıt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vermek</a:t>
            </a:r>
            <a:endParaRPr lang="en-US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indent="-342900" defTabSz="1371600" eaLnBrk="0" fontAlgn="base" latinLnBrk="0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Sorunları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korkuları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endişeleri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ele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almak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</a:p>
          <a:p>
            <a:pPr marL="342900" indent="-342900" defTabSz="1371600" eaLnBrk="0" fontAlgn="base" latinLnBrk="0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Toplumda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güven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oluşturmak</a:t>
            </a:r>
            <a:endParaRPr lang="en-US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indent="-342900" defTabSz="1371600" eaLnBrk="0" fontAlgn="base" latinLnBrk="0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Yolsuzluk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veya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cinsel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istismar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vakalarını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tespit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etmek</a:t>
            </a:r>
            <a:endParaRPr lang="en-US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indent="-342900" defTabSz="1371600" eaLnBrk="0" fontAlgn="base" latinLnBrk="0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Taahhütlerimizin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parçası</a:t>
            </a:r>
            <a:r>
              <a:rPr lang="tr-TR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dır</a:t>
            </a:r>
            <a:endParaRPr lang="en-US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342900" indent="-342900" defTabSz="1371600" eaLnBrk="0" fontAlgn="base" latinLnBrk="0" hangingPunct="0">
              <a:spcAft>
                <a:spcPts val="3000"/>
              </a:spcAft>
              <a:buClr>
                <a:srgbClr val="FF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İtibarımızı</a:t>
            </a:r>
            <a:r>
              <a:rPr lang="en-US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güçlendirir</a:t>
            </a:r>
            <a:endParaRPr lang="en-US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45" name="Google Shape;345;p7" descr="A group of men wearing white robes&#10;&#10;Description automatically generated"/>
          <p:cNvPicPr preferRelativeResize="0">
            <a:picLocks noGrp="1"/>
          </p:cNvPicPr>
          <p:nvPr>
            <p:ph type="pic" idx="4294967295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942263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person, standing, people&#10;&#10;Description automatically generated">
            <a:extLst>
              <a:ext uri="{FF2B5EF4-FFF2-40B4-BE49-F238E27FC236}">
                <a16:creationId xmlns:a16="http://schemas.microsoft.com/office/drawing/2014/main" id="{C7B90E32-3D2E-BB94-66DC-2BFEA661D6F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" t="166" r="-24020" b="166"/>
          <a:stretch/>
        </p:blipFill>
        <p:spPr>
          <a:xfrm>
            <a:off x="4797506" y="0"/>
            <a:ext cx="16075035" cy="10288588"/>
          </a:xfr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081959-803D-F2D2-3B3A-785345FFFC5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08790" y="5312378"/>
            <a:ext cx="7988300" cy="4089400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Clr>
                <a:srgbClr val="FF0000"/>
              </a:buClr>
              <a:buSzPts val="2400"/>
              <a:defRPr/>
            </a:pP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Topluluğun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geri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bildirimlerinin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dinlenmemesi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nedeniyle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işlerin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kötü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gittiği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bir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durum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düşünebiliyor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musunuz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?</a:t>
            </a:r>
            <a:endParaRPr lang="tr-TR" sz="28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"/>
            </a:endParaRPr>
          </a:p>
          <a:p>
            <a:pPr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Clr>
                <a:srgbClr val="FF0000"/>
              </a:buClr>
              <a:buSzPts val="2400"/>
              <a:defRPr/>
            </a:pP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Örnekleri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gruplarınızda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paylaşın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ve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tartışın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:</a:t>
            </a:r>
          </a:p>
          <a:p>
            <a:pPr lvl="1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ts val="2400"/>
              <a:defRPr/>
            </a:pP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Ne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oldu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?</a:t>
            </a:r>
          </a:p>
          <a:p>
            <a:pPr lvl="1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ts val="2400"/>
              <a:defRPr/>
            </a:pP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Geri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bildirim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neden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dinlenmedi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?</a:t>
            </a:r>
          </a:p>
          <a:p>
            <a:pPr lvl="1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ts val="2400"/>
              <a:defRPr/>
            </a:pP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Ne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farklı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 </a:t>
            </a:r>
            <a:r>
              <a:rPr lang="en-US" sz="28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yapılabilirdi</a:t>
            </a:r>
            <a:r>
              <a:rPr lang="en-US" sz="28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"/>
              </a:rPr>
              <a:t>?</a:t>
            </a:r>
          </a:p>
        </p:txBody>
      </p:sp>
      <p:sp>
        <p:nvSpPr>
          <p:cNvPr id="8" name="Google Shape;397;p12">
            <a:extLst>
              <a:ext uri="{FF2B5EF4-FFF2-40B4-BE49-F238E27FC236}">
                <a16:creationId xmlns:a16="http://schemas.microsoft.com/office/drawing/2014/main" id="{506B4ECA-4BCD-94C7-7484-2EF45BF94D5F}"/>
              </a:ext>
            </a:extLst>
          </p:cNvPr>
          <p:cNvSpPr txBox="1"/>
          <p:nvPr/>
        </p:nvSpPr>
        <p:spPr>
          <a:xfrm>
            <a:off x="532289" y="3107874"/>
            <a:ext cx="5191931" cy="1695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1371600">
              <a:lnSpc>
                <a:spcPct val="90000"/>
              </a:lnSpc>
              <a:spcBef>
                <a:spcPts val="1500"/>
              </a:spcBef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Grup </a:t>
            </a:r>
            <a:r>
              <a:rPr lang="en-GB" sz="4400" b="1" kern="1200" dirty="0" err="1">
                <a:solidFill>
                  <a:schemeClr val="bg1"/>
                </a:solidFill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çalışması</a:t>
            </a:r>
            <a:r>
              <a:rPr lang="en-GB" sz="4400" b="1" kern="1200" dirty="0">
                <a:solidFill>
                  <a:schemeClr val="bg1"/>
                </a:solidFill>
                <a:latin typeface="Montserrat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 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  <a:sym typeface="Montserrat"/>
            </a:endParaRPr>
          </a:p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(10 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dakika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Helvetica Neue" panose="02000503000000020004" pitchFamily="2" charset="0"/>
                <a:cs typeface="Helvetica Neue" panose="02000503000000020004" pitchFamily="2" charset="0"/>
                <a:sym typeface="Montserrat"/>
              </a:rPr>
              <a:t>)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tserrat" pitchFamily="2" charset="77"/>
              <a:ea typeface="Helvetica Neue" panose="02000503000000020004" pitchFamily="2" charset="0"/>
              <a:cs typeface="Helvetica Neue" panose="02000503000000020004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6099166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32B3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IFRC TOOLKIT">
      <a:dk1>
        <a:srgbClr val="000000"/>
      </a:dk1>
      <a:lt1>
        <a:srgbClr val="FFFFFF"/>
      </a:lt1>
      <a:dk2>
        <a:srgbClr val="000000"/>
      </a:dk2>
      <a:lt2>
        <a:srgbClr val="EAE5EB"/>
      </a:lt2>
      <a:accent1>
        <a:srgbClr val="204569"/>
      </a:accent1>
      <a:accent2>
        <a:srgbClr val="A72485"/>
      </a:accent2>
      <a:accent3>
        <a:srgbClr val="E42482"/>
      </a:accent3>
      <a:accent4>
        <a:srgbClr val="C942C8"/>
      </a:accent4>
      <a:accent5>
        <a:srgbClr val="C942C8"/>
      </a:accent5>
      <a:accent6>
        <a:srgbClr val="C942C8"/>
      </a:accent6>
      <a:hlink>
        <a:srgbClr val="863174"/>
      </a:hlink>
      <a:folHlink>
        <a:srgbClr val="8631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133e5729-7bb1-4685-bd1f-c5e580a2ee33" xsi:nil="true"/>
    <lcf76f155ced4ddcb4097134ff3c332f xmlns="cf328f71-004c-4ec5-8aac-4c1fe87c002c">
      <Terms xmlns="http://schemas.microsoft.com/office/infopath/2007/PartnerControls"/>
    </lcf76f155ced4ddcb4097134ff3c332f>
    <SharingLink xmlns="cf328f71-004c-4ec5-8aac-4c1fe87c002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EE9237482712449971AC4496F4F58A" ma:contentTypeVersion="21" ma:contentTypeDescription="Create a new document." ma:contentTypeScope="" ma:versionID="371a55670b36c1453381dad92e03020a">
  <xsd:schema xmlns:xsd="http://www.w3.org/2001/XMLSchema" xmlns:xs="http://www.w3.org/2001/XMLSchema" xmlns:p="http://schemas.microsoft.com/office/2006/metadata/properties" xmlns:ns1="http://schemas.microsoft.com/sharepoint/v3" xmlns:ns2="133e5729-7bb1-4685-bd1f-c5e580a2ee33" xmlns:ns3="cf328f71-004c-4ec5-8aac-4c1fe87c002c" targetNamespace="http://schemas.microsoft.com/office/2006/metadata/properties" ma:root="true" ma:fieldsID="bccec711ce68aa3d4cfc5b67e25e9f3e" ns1:_="" ns2:_="" ns3:_="">
    <xsd:import namespace="http://schemas.microsoft.com/sharepoint/v3"/>
    <xsd:import namespace="133e5729-7bb1-4685-bd1f-c5e580a2ee33"/>
    <xsd:import namespace="cf328f71-004c-4ec5-8aac-4c1fe87c002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LengthInSeconds" minOccurs="0"/>
                <xsd:element ref="ns3:SharingLink" minOccurs="0"/>
                <xsd:element ref="ns3:lcf76f155ced4ddcb4097134ff3c332f" minOccurs="0"/>
                <xsd:element ref="ns2:TaxCatchAll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e5729-7bb1-4685-bd1f-c5e580a2ee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5cc3d5bd-c7ff-448c-a8db-21860a682db1}" ma:internalName="TaxCatchAll" ma:showField="CatchAllData" ma:web="133e5729-7bb1-4685-bd1f-c5e580a2ee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28f71-004c-4ec5-8aac-4c1fe87c00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SharingLink" ma:index="21" nillable="true" ma:displayName="Sharing Link" ma:format="Dropdown" ma:internalName="SharingLink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14f832c-f6f1-485d-8901-6765a4832c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9BE4F8-6B3F-4706-8570-22C906A76D41}">
  <ds:schemaRefs>
    <ds:schemaRef ds:uri="http://schemas.microsoft.com/office/2006/metadata/properties"/>
    <ds:schemaRef ds:uri="http://schemas.microsoft.com/office/infopath/2007/PartnerControls"/>
    <ds:schemaRef ds:uri="133e5729-7bb1-4685-bd1f-c5e580a2ee33"/>
    <ds:schemaRef ds:uri="cf328f71-004c-4ec5-8aac-4c1fe87c002c"/>
    <ds:schemaRef ds:uri="http://schemas.microsoft.com/sharepoint/v3"/>
    <ds:schemaRef ds:uri="0b604a3c-689d-4a12-8886-2474bf82c5e0"/>
    <ds:schemaRef ds:uri="5f436d2a-0bd7-42ee-8550-6f2938479fcf"/>
  </ds:schemaRefs>
</ds:datastoreItem>
</file>

<file path=customXml/itemProps2.xml><?xml version="1.0" encoding="utf-8"?>
<ds:datastoreItem xmlns:ds="http://schemas.openxmlformats.org/officeDocument/2006/customXml" ds:itemID="{09A62C01-CEB7-4F23-B41A-1DFACB2DAF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09486C-248E-4934-9B7D-3F78901C0C61}"/>
</file>

<file path=docProps/app.xml><?xml version="1.0" encoding="utf-8"?>
<Properties xmlns="http://schemas.openxmlformats.org/officeDocument/2006/extended-properties" xmlns:vt="http://schemas.openxmlformats.org/officeDocument/2006/docPropsVTypes">
  <TotalTime>4739</TotalTime>
  <Words>4122</Words>
  <Application>Microsoft Office PowerPoint</Application>
  <PresentationFormat>Custom</PresentationFormat>
  <Paragraphs>354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8" baseType="lpstr">
      <vt:lpstr>Montserrat SemiBold</vt:lpstr>
      <vt:lpstr>Open Sans</vt:lpstr>
      <vt:lpstr>Roboto</vt:lpstr>
      <vt:lpstr>Montserrat</vt:lpstr>
      <vt:lpstr>Arial</vt:lpstr>
      <vt:lpstr>Calibri</vt:lpstr>
      <vt:lpstr>Noto Sans Symbols</vt:lpstr>
      <vt:lpstr>Roboto Black</vt:lpstr>
      <vt:lpstr>Courier New</vt:lpstr>
      <vt:lpstr>Helvetica Neue</vt:lpstr>
      <vt:lpstr>Times New Roman</vt:lpstr>
      <vt:lpstr>Helvetica Neue Light</vt:lpstr>
      <vt:lpstr>Calibri Light</vt:lpstr>
      <vt:lpstr>Montserrat Bold</vt:lpstr>
      <vt:lpstr>3_Office Theme</vt:lpstr>
      <vt:lpstr>4_Office Theme</vt:lpstr>
      <vt:lpstr>1_Thème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Vefa AFRIKACH KOTAN</cp:lastModifiedBy>
  <cp:revision>165</cp:revision>
  <dcterms:created xsi:type="dcterms:W3CDTF">2015-02-25T15:20:40Z</dcterms:created>
  <dcterms:modified xsi:type="dcterms:W3CDTF">2024-04-16T13:18:27Z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Theme:3</vt:lpwstr>
  </property>
  <property fmtid="{D5CDD505-2E9C-101B-9397-08002B2CF9AE}" pid="3" name="ClassificationContentMarkingFooterText">
    <vt:lpwstr>Public</vt:lpwstr>
  </property>
  <property fmtid="{D5CDD505-2E9C-101B-9397-08002B2CF9AE}" pid="4" name="ContentTypeId">
    <vt:lpwstr>0x01010088EE9237482712449971AC4496F4F58A</vt:lpwstr>
  </property>
  <property fmtid="{D5CDD505-2E9C-101B-9397-08002B2CF9AE}" pid="5" name="MSIP_Label_caf3f7fd-5cd4-4287-9002-aceb9af13c42_ActionId">
    <vt:lpwstr>98914512-19f6-4061-9779-4951b676cdfc</vt:lpwstr>
  </property>
  <property fmtid="{D5CDD505-2E9C-101B-9397-08002B2CF9AE}" pid="6" name="MSIP_Label_caf3f7fd-5cd4-4287-9002-aceb9af13c42_ContentBits">
    <vt:lpwstr>2</vt:lpwstr>
  </property>
  <property fmtid="{D5CDD505-2E9C-101B-9397-08002B2CF9AE}" pid="7" name="MSIP_Label_caf3f7fd-5cd4-4287-9002-aceb9af13c42_Enabled">
    <vt:lpwstr>true</vt:lpwstr>
  </property>
  <property fmtid="{D5CDD505-2E9C-101B-9397-08002B2CF9AE}" pid="8" name="MSIP_Label_caf3f7fd-5cd4-4287-9002-aceb9af13c42_Method">
    <vt:lpwstr>Privileged</vt:lpwstr>
  </property>
  <property fmtid="{D5CDD505-2E9C-101B-9397-08002B2CF9AE}" pid="9" name="MSIP_Label_caf3f7fd-5cd4-4287-9002-aceb9af13c42_Name">
    <vt:lpwstr>Public</vt:lpwstr>
  </property>
  <property fmtid="{D5CDD505-2E9C-101B-9397-08002B2CF9AE}" pid="10" name="MSIP_Label_caf3f7fd-5cd4-4287-9002-aceb9af13c42_SetDate">
    <vt:lpwstr>2022-04-22T16:33:11Z</vt:lpwstr>
  </property>
  <property fmtid="{D5CDD505-2E9C-101B-9397-08002B2CF9AE}" pid="11" name="MSIP_Label_caf3f7fd-5cd4-4287-9002-aceb9af13c42_SiteId">
    <vt:lpwstr>a2b53be5-734e-4e6c-ab0d-d184f60fd917</vt:lpwstr>
  </property>
  <property fmtid="{D5CDD505-2E9C-101B-9397-08002B2CF9AE}" pid="12" name="NXPowerLiteLastOptimized">
    <vt:lpwstr>3414943</vt:lpwstr>
  </property>
  <property fmtid="{D5CDD505-2E9C-101B-9397-08002B2CF9AE}" pid="13" name="NXPowerLiteSettings">
    <vt:lpwstr>F7000400038000</vt:lpwstr>
  </property>
  <property fmtid="{D5CDD505-2E9C-101B-9397-08002B2CF9AE}" pid="14" name="NXPowerLiteVersion">
    <vt:lpwstr>S10.0.0</vt:lpwstr>
  </property>
  <property fmtid="{D5CDD505-2E9C-101B-9397-08002B2CF9AE}" pid="15" name="MediaServiceImageTags">
    <vt:lpwstr/>
  </property>
</Properties>
</file>