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248" r:id="rId4"/>
    <p:sldMasterId id="2147484627" r:id="rId5"/>
    <p:sldMasterId id="2147484702" r:id="rId6"/>
  </p:sldMasterIdLst>
  <p:notesMasterIdLst>
    <p:notesMasterId r:id="rId17"/>
  </p:notesMasterIdLst>
  <p:handoutMasterIdLst>
    <p:handoutMasterId r:id="rId18"/>
  </p:handoutMasterIdLst>
  <p:sldIdLst>
    <p:sldId id="2076137771" r:id="rId7"/>
    <p:sldId id="2076137829" r:id="rId8"/>
    <p:sldId id="2076137831" r:id="rId9"/>
    <p:sldId id="4065" r:id="rId10"/>
    <p:sldId id="2076137769" r:id="rId11"/>
    <p:sldId id="2076137772" r:id="rId12"/>
    <p:sldId id="257" r:id="rId13"/>
    <p:sldId id="2076137830" r:id="rId14"/>
    <p:sldId id="2076137841" r:id="rId15"/>
    <p:sldId id="3994" r:id="rId16"/>
  </p:sldIdLst>
  <p:sldSz cx="18288000" cy="10288588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Montserrat" panose="00000500000000000000" pitchFamily="2" charset="-94"/>
      <p:regular r:id="rId25"/>
      <p:bold r:id="rId26"/>
      <p:italic r:id="rId27"/>
      <p:boldItalic r:id="rId28"/>
    </p:embeddedFont>
    <p:embeddedFont>
      <p:font typeface="Montserrat SemiBold" panose="00000700000000000000" pitchFamily="2" charset="-94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  <p:embeddedFont>
      <p:font typeface="Roboto" panose="02000000000000000000" pitchFamily="2" charset="0"/>
      <p:regular r:id="rId37"/>
    </p:embeddedFont>
    <p:embeddedFont>
      <p:font typeface="Roboto Black" panose="02000000000000000000" pitchFamily="2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68761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37523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206285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75047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3438086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4125703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4813320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5500937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7C2B00-AFDC-DE43-C893-5B1B58642409}" name="Sharon Reader" initials="SR" userId="ca5c8e1e0ed0967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AFF"/>
    <a:srgbClr val="D1F5FF"/>
    <a:srgbClr val="01C8C3"/>
    <a:srgbClr val="5E3670"/>
    <a:srgbClr val="F5333F"/>
    <a:srgbClr val="011E41"/>
    <a:srgbClr val="6B2BAA"/>
    <a:srgbClr val="D9AAFF"/>
    <a:srgbClr val="B24BFF"/>
    <a:srgbClr val="B24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85379-FD7A-C1C9-F327-D4CE9E280978}" v="68" dt="2024-03-14T13:55:09.057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6"/>
    <p:restoredTop sz="53171" autoAdjust="0"/>
  </p:normalViewPr>
  <p:slideViewPr>
    <p:cSldViewPr snapToGrid="0">
      <p:cViewPr varScale="1">
        <p:scale>
          <a:sx n="23" d="100"/>
          <a:sy n="23" d="100"/>
        </p:scale>
        <p:origin x="1688" y="48"/>
      </p:cViewPr>
      <p:guideLst/>
    </p:cSldViewPr>
  </p:slideViewPr>
  <p:notesTextViewPr>
    <p:cViewPr>
      <p:scale>
        <a:sx n="130" d="100"/>
        <a:sy n="130" d="100"/>
      </p:scale>
      <p:origin x="0" y="-376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font" Target="fonts/font22.fntdata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4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3" Type="http://schemas.openxmlformats.org/officeDocument/2006/relationships/viewProps" Target="viewProps.xml"/><Relationship Id="rId48" Type="http://schemas.microsoft.com/office/2018/10/relationships/authors" Target="author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46" Type="http://schemas.microsoft.com/office/2016/11/relationships/changesInfo" Target="changesInfos/changesInfo1.xml"/><Relationship Id="rId20" Type="http://schemas.openxmlformats.org/officeDocument/2006/relationships/font" Target="fonts/font2.fntdata"/><Relationship Id="rId41" Type="http://schemas.openxmlformats.org/officeDocument/2006/relationships/font" Target="fonts/font2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fa AFRIKACH KOTAN" userId="8c72db24-8de4-4084-89a3-bc6f0686e5d6" providerId="ADAL" clId="{A36E6F22-3734-418A-B089-627317CFC86D}"/>
    <pc:docChg chg="modSld">
      <pc:chgData name="Vefa AFRIKACH KOTAN" userId="8c72db24-8de4-4084-89a3-bc6f0686e5d6" providerId="ADAL" clId="{A36E6F22-3734-418A-B089-627317CFC86D}" dt="2024-03-05T06:04:17.646" v="0" actId="729"/>
      <pc:docMkLst>
        <pc:docMk/>
      </pc:docMkLst>
      <pc:sldChg chg="mod modShow">
        <pc:chgData name="Vefa AFRIKACH KOTAN" userId="8c72db24-8de4-4084-89a3-bc6f0686e5d6" providerId="ADAL" clId="{A36E6F22-3734-418A-B089-627317CFC86D}" dt="2024-03-05T06:04:17.646" v="0" actId="729"/>
        <pc:sldMkLst>
          <pc:docMk/>
          <pc:sldMk cId="3805181851" sldId="2076137831"/>
        </pc:sldMkLst>
      </pc:sldChg>
    </pc:docChg>
  </pc:docChgLst>
  <pc:docChgLst>
    <pc:chgData name="Pelin KOC" userId="S::pelin.koc@ifrc.org::c702b6a0-c3d0-431a-a2ef-347314b15e10" providerId="AD" clId="Web-{79085379-FD7A-C1C9-F327-D4CE9E280978}"/>
    <pc:docChg chg="modSld">
      <pc:chgData name="Pelin KOC" userId="S::pelin.koc@ifrc.org::c702b6a0-c3d0-431a-a2ef-347314b15e10" providerId="AD" clId="Web-{79085379-FD7A-C1C9-F327-D4CE9E280978}" dt="2024-03-14T13:55:09.041" v="33" actId="20577"/>
      <pc:docMkLst>
        <pc:docMk/>
      </pc:docMkLst>
      <pc:sldChg chg="modSp">
        <pc:chgData name="Pelin KOC" userId="S::pelin.koc@ifrc.org::c702b6a0-c3d0-431a-a2ef-347314b15e10" providerId="AD" clId="Web-{79085379-FD7A-C1C9-F327-D4CE9E280978}" dt="2024-03-14T13:55:09.041" v="33" actId="20577"/>
        <pc:sldMkLst>
          <pc:docMk/>
          <pc:sldMk cId="0" sldId="257"/>
        </pc:sldMkLst>
        <pc:spChg chg="mod">
          <ac:chgData name="Pelin KOC" userId="S::pelin.koc@ifrc.org::c702b6a0-c3d0-431a-a2ef-347314b15e10" providerId="AD" clId="Web-{79085379-FD7A-C1C9-F327-D4CE9E280978}" dt="2024-03-14T13:55:09.041" v="33" actId="20577"/>
          <ac:spMkLst>
            <pc:docMk/>
            <pc:sldMk cId="0" sldId="257"/>
            <ac:spMk id="285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79085379-FD7A-C1C9-F327-D4CE9E280978}" dt="2024-03-14T13:38:08.230" v="16" actId="20577"/>
        <pc:sldMkLst>
          <pc:docMk/>
          <pc:sldMk cId="2476929833" sldId="4065"/>
        </pc:sldMkLst>
        <pc:spChg chg="mod">
          <ac:chgData name="Pelin KOC" userId="S::pelin.koc@ifrc.org::c702b6a0-c3d0-431a-a2ef-347314b15e10" providerId="AD" clId="Web-{79085379-FD7A-C1C9-F327-D4CE9E280978}" dt="2024-03-14T13:38:08.230" v="16" actId="20577"/>
          <ac:spMkLst>
            <pc:docMk/>
            <pc:sldMk cId="2476929833" sldId="4065"/>
            <ac:spMk id="3" creationId="{3843D697-24E8-D849-B386-8207BDA3763E}"/>
          </ac:spMkLst>
        </pc:spChg>
      </pc:sldChg>
      <pc:sldChg chg="modSp">
        <pc:chgData name="Pelin KOC" userId="S::pelin.koc@ifrc.org::c702b6a0-c3d0-431a-a2ef-347314b15e10" providerId="AD" clId="Web-{79085379-FD7A-C1C9-F327-D4CE9E280978}" dt="2024-03-14T13:37:59.964" v="4" actId="20577"/>
        <pc:sldMkLst>
          <pc:docMk/>
          <pc:sldMk cId="3805181851" sldId="2076137831"/>
        </pc:sldMkLst>
        <pc:spChg chg="mod">
          <ac:chgData name="Pelin KOC" userId="S::pelin.koc@ifrc.org::c702b6a0-c3d0-431a-a2ef-347314b15e10" providerId="AD" clId="Web-{79085379-FD7A-C1C9-F327-D4CE9E280978}" dt="2024-03-14T13:37:59.964" v="4" actId="20577"/>
          <ac:spMkLst>
            <pc:docMk/>
            <pc:sldMk cId="3805181851" sldId="2076137831"/>
            <ac:spMk id="680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B5CC4F-7E1D-4871-99C7-594D4454431B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39A10D-FF89-4304-8834-E5758B5B28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949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836DE1-6B7A-47AD-B7B7-17DCB15A01C6}" type="datetimeFigureOut">
              <a:rPr lang="en-US"/>
              <a:pPr>
                <a:defRPr/>
              </a:pPr>
              <a:t>3/28/2024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174689-BECC-4390-B3B9-306A17FD432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8698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1pPr>
    <a:lvl2pPr marL="687617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2pPr>
    <a:lvl3pPr marL="1375235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3pPr>
    <a:lvl4pPr marL="2062852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4pPr>
    <a:lvl5pPr marL="2750470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5pPr>
    <a:lvl6pPr marL="3438086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6pPr>
    <a:lvl7pPr marL="4125703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7pPr>
    <a:lvl8pPr marL="4813320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8pPr>
    <a:lvl9pPr marL="5500937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34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AŞAĞIDAK</a:t>
            </a:r>
            <a:r>
              <a:rPr lang="tr-TR" b="1" dirty="0"/>
              <a:t>İ</a:t>
            </a:r>
            <a:r>
              <a:rPr lang="en-GB" b="1" dirty="0"/>
              <a:t> SLAYTLARDA</a:t>
            </a:r>
            <a:endParaRPr lang="en-GB"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9909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b="1" dirty="0"/>
              <a:t>YÖNLENDİRİCİ</a:t>
            </a:r>
            <a:r>
              <a:rPr lang="en-GB" b="1" dirty="0"/>
              <a:t> NOT</a:t>
            </a:r>
            <a:r>
              <a:rPr lang="tr-TR" b="1" dirty="0"/>
              <a:t>LARI</a:t>
            </a:r>
            <a:r>
              <a:rPr lang="en-GB" b="1" dirty="0"/>
              <a:t> - </a:t>
            </a:r>
          </a:p>
          <a:p>
            <a:endParaRPr lang="en-GB" b="1" dirty="0"/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 da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gruplar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arasındaki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başka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rekabet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20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Katılımcılardan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5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boyunca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topluluklarla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paylaşmamız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gereken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tüm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türleri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şube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Ulusal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Dernek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programlar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faaliyetler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beyin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fırtınası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yapmalarını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20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5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sonra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her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gruptan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listelerini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başka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gruba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vermelerini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sonraki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slayttaki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cevapları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gözden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geçirin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çok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doğru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cevabı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veren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ödül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kazanır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(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çikolata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şekerleme</a:t>
            </a:r>
            <a:r>
              <a:rPr lang="en-GB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</a:t>
            </a:r>
            <a:endParaRPr lang="en-GB" sz="20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00136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b="1" dirty="0"/>
              <a:t>YÖNLENDİRİCİ</a:t>
            </a:r>
            <a:r>
              <a:rPr lang="en-GB" b="1" dirty="0"/>
              <a:t> NOT</a:t>
            </a:r>
            <a:r>
              <a:rPr lang="tr-TR" b="1" dirty="0"/>
              <a:t>LARI</a:t>
            </a:r>
            <a:r>
              <a:rPr lang="en-GB" b="1" dirty="0"/>
              <a:t> </a:t>
            </a:r>
            <a:endParaRPr lang="tr-TR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4" b="1" i="0" u="none" strike="noStrike" cap="none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grubun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listesini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başka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paylaştığından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Slaytta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ilerlerken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diğer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grubun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bahsettiği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her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şeyi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işaretlemelerini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isteyin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Kelimesi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kelimesine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olması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gerekmez</a:t>
            </a: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Bitirdiğinizde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slayttaki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herhangi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noktayı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anlamayan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sonra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burada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belirtilmeyen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şey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eğer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toplulukla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paylaşılması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kabul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ederseniz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tik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alabilir</a:t>
            </a: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çok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tik /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ödül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kazanır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çikolata</a:t>
            </a:r>
            <a:endParaRPr lang="tr-TR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Topluluklarla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paylaşmamız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bilgilerin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listesi</a:t>
            </a:r>
            <a:endParaRPr lang="en-GB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Görev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tanımı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çalışma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yöntemleri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personel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davranış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kuralları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Dernek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hakkında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herkesin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Kızılhaç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Kızılay'ı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bildiğini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varsaymayın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Planlanan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değerlendirmelerin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ayrıntıları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gerçekleştirileceği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sonrasında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hedefleri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zaman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çizelgeleri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yönetileceği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sunulacağı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Herhangi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dağıtım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kriterleri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hedefleme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süreçler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zaman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yönetileceği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izlemesi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süreç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Gecikmelerin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zorlukların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ayrıntıları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Komitelerin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temsilcilerin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kimler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sorumluluklarının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katılabileceği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mekanizmasına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erişileceği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bildirimde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olacağı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zaman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yanıt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bekleyebileceği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ayrıntılar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nedeniyle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önlemler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değişiklik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yapılamadığında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açıklama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ne zaman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sona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ereceği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neyin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teslim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edileceği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Paylaşılan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her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türlü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bilginin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dürüst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doğru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olmasına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dikkat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4768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1400" b="1" dirty="0"/>
              <a:t>YÖNLENDİRİCİ</a:t>
            </a:r>
            <a:r>
              <a:rPr lang="en-GB" sz="1400" b="1" dirty="0"/>
              <a:t> NOT</a:t>
            </a:r>
            <a:r>
              <a:rPr lang="tr-TR" sz="1400" b="1" dirty="0"/>
              <a:t>LARI</a:t>
            </a:r>
            <a:r>
              <a:rPr lang="en-GB" sz="1400" b="1" dirty="0"/>
              <a:t> </a:t>
            </a:r>
            <a:endParaRPr lang="tr-TR" sz="1400" b="1" dirty="0"/>
          </a:p>
          <a:p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/>
              <a:t>5-10 </a:t>
            </a:r>
            <a:r>
              <a:rPr lang="en-GB" dirty="0" err="1"/>
              <a:t>dakika</a:t>
            </a:r>
            <a:r>
              <a:rPr lang="en-GB" dirty="0"/>
              <a:t> </a:t>
            </a:r>
            <a:r>
              <a:rPr lang="en-GB" dirty="0" err="1"/>
              <a:t>genel</a:t>
            </a:r>
            <a:r>
              <a:rPr lang="en-GB" dirty="0"/>
              <a:t> </a:t>
            </a:r>
            <a:r>
              <a:rPr lang="en-GB" dirty="0" err="1"/>
              <a:t>tartışma</a:t>
            </a:r>
            <a:endParaRPr lang="en-GB" dirty="0"/>
          </a:p>
          <a:p>
            <a:pPr marL="342900" indent="-342900">
              <a:buFontTx/>
              <a:buChar char="-"/>
            </a:pP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 err="1"/>
              <a:t>Katılımcılara</a:t>
            </a:r>
            <a:r>
              <a:rPr lang="en-GB" dirty="0"/>
              <a:t> </a:t>
            </a:r>
            <a:r>
              <a:rPr lang="en-GB" dirty="0" err="1"/>
              <a:t>günün</a:t>
            </a:r>
            <a:r>
              <a:rPr lang="en-GB" dirty="0"/>
              <a:t> </a:t>
            </a:r>
            <a:r>
              <a:rPr lang="en-GB" dirty="0" err="1"/>
              <a:t>erken</a:t>
            </a:r>
            <a:r>
              <a:rPr lang="en-GB" dirty="0"/>
              <a:t> </a:t>
            </a:r>
            <a:r>
              <a:rPr lang="en-GB" dirty="0" err="1"/>
              <a:t>saatlerinde</a:t>
            </a:r>
            <a:r>
              <a:rPr lang="en-GB" dirty="0"/>
              <a:t> </a:t>
            </a:r>
            <a:r>
              <a:rPr lang="en-GB" dirty="0" err="1"/>
              <a:t>kendi</a:t>
            </a:r>
            <a:r>
              <a:rPr lang="en-GB" dirty="0"/>
              <a:t> </a:t>
            </a:r>
            <a:r>
              <a:rPr lang="en-GB" dirty="0" err="1"/>
              <a:t>şubelerindeki</a:t>
            </a:r>
            <a:r>
              <a:rPr lang="en-GB" dirty="0"/>
              <a:t> </a:t>
            </a:r>
            <a:r>
              <a:rPr lang="en-GB" dirty="0" err="1"/>
              <a:t>topluluklarla</a:t>
            </a:r>
            <a:r>
              <a:rPr lang="en-GB" dirty="0"/>
              <a:t> </a:t>
            </a:r>
            <a:r>
              <a:rPr lang="en-GB" dirty="0" err="1"/>
              <a:t>bilgi</a:t>
            </a:r>
            <a:r>
              <a:rPr lang="en-GB" dirty="0"/>
              <a:t> </a:t>
            </a:r>
            <a:r>
              <a:rPr lang="en-GB" dirty="0" err="1"/>
              <a:t>paylaştıkları</a:t>
            </a:r>
            <a:r>
              <a:rPr lang="en-GB" dirty="0"/>
              <a:t> </a:t>
            </a:r>
            <a:r>
              <a:rPr lang="en-GB" dirty="0" err="1"/>
              <a:t>farklı</a:t>
            </a:r>
            <a:r>
              <a:rPr lang="en-GB" dirty="0"/>
              <a:t> </a:t>
            </a:r>
            <a:r>
              <a:rPr lang="en-GB" dirty="0" err="1"/>
              <a:t>yolları</a:t>
            </a:r>
            <a:r>
              <a:rPr lang="en-GB" dirty="0"/>
              <a:t> </a:t>
            </a:r>
            <a:r>
              <a:rPr lang="en-GB" dirty="0" err="1"/>
              <a:t>düşündükleri</a:t>
            </a:r>
            <a:r>
              <a:rPr lang="en-GB" dirty="0"/>
              <a:t> </a:t>
            </a:r>
            <a:r>
              <a:rPr lang="en-GB" dirty="0" err="1"/>
              <a:t>tartışmayı</a:t>
            </a:r>
            <a:r>
              <a:rPr lang="en-GB" dirty="0"/>
              <a:t> </a:t>
            </a:r>
            <a:r>
              <a:rPr lang="en-GB" dirty="0" err="1"/>
              <a:t>hatırlatın</a:t>
            </a:r>
            <a:endParaRPr lang="en-GB" dirty="0"/>
          </a:p>
          <a:p>
            <a:pPr marL="342900" indent="-342900">
              <a:buFontTx/>
              <a:buChar char="-"/>
            </a:pP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 err="1"/>
              <a:t>Bunlardan</a:t>
            </a:r>
            <a:r>
              <a:rPr lang="en-GB" dirty="0"/>
              <a:t> </a:t>
            </a:r>
            <a:r>
              <a:rPr lang="en-GB" dirty="0" err="1"/>
              <a:t>bazılarını</a:t>
            </a:r>
            <a:r>
              <a:rPr lang="en-GB" dirty="0"/>
              <a:t> </a:t>
            </a:r>
            <a:r>
              <a:rPr lang="en-GB" dirty="0" err="1"/>
              <a:t>tekrar</a:t>
            </a:r>
            <a:r>
              <a:rPr lang="en-GB" dirty="0"/>
              <a:t> </a:t>
            </a:r>
            <a:r>
              <a:rPr lang="en-GB" dirty="0" err="1"/>
              <a:t>paylaşmalarını</a:t>
            </a:r>
            <a:r>
              <a:rPr lang="en-GB" dirty="0"/>
              <a:t> </a:t>
            </a:r>
            <a:r>
              <a:rPr lang="en-GB" dirty="0" err="1"/>
              <a:t>isteyin</a:t>
            </a:r>
            <a:endParaRPr lang="en-GB" dirty="0"/>
          </a:p>
          <a:p>
            <a:pPr marL="342900" indent="-342900">
              <a:buFontTx/>
              <a:buChar char="-"/>
            </a:pP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 err="1"/>
              <a:t>Ardından</a:t>
            </a:r>
            <a:r>
              <a:rPr lang="en-GB" dirty="0"/>
              <a:t> </a:t>
            </a:r>
            <a:r>
              <a:rPr lang="en-GB" dirty="0" err="1"/>
              <a:t>topluluklarla</a:t>
            </a:r>
            <a:r>
              <a:rPr lang="en-GB" dirty="0"/>
              <a:t> </a:t>
            </a:r>
            <a:r>
              <a:rPr lang="en-GB" dirty="0" err="1"/>
              <a:t>iletişim</a:t>
            </a:r>
            <a:r>
              <a:rPr lang="en-GB" dirty="0"/>
              <a:t> </a:t>
            </a:r>
            <a:r>
              <a:rPr lang="en-GB" dirty="0" err="1"/>
              <a:t>kurmak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neden</a:t>
            </a:r>
            <a:r>
              <a:rPr lang="en-GB" dirty="0"/>
              <a:t> </a:t>
            </a:r>
            <a:r>
              <a:rPr lang="en-GB" dirty="0" err="1"/>
              <a:t>bu</a:t>
            </a:r>
            <a:r>
              <a:rPr lang="en-GB" dirty="0"/>
              <a:t> </a:t>
            </a:r>
            <a:r>
              <a:rPr lang="en-GB" dirty="0" err="1"/>
              <a:t>yaklaşımları</a:t>
            </a:r>
            <a:r>
              <a:rPr lang="en-GB" dirty="0"/>
              <a:t> </a:t>
            </a:r>
            <a:r>
              <a:rPr lang="en-GB" dirty="0" err="1"/>
              <a:t>seçtiklerini</a:t>
            </a:r>
            <a:r>
              <a:rPr lang="en-GB" dirty="0"/>
              <a:t> </a:t>
            </a:r>
            <a:r>
              <a:rPr lang="en-GB" dirty="0" err="1"/>
              <a:t>sorun</a:t>
            </a:r>
            <a:r>
              <a:rPr lang="en-GB" dirty="0"/>
              <a:t> - </a:t>
            </a:r>
            <a:r>
              <a:rPr lang="en-GB" dirty="0" err="1"/>
              <a:t>nedenleri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sonraki</a:t>
            </a:r>
            <a:r>
              <a:rPr lang="en-GB" dirty="0"/>
              <a:t> </a:t>
            </a:r>
            <a:r>
              <a:rPr lang="en-GB" dirty="0" err="1"/>
              <a:t>slaytta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6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952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 dirty="0"/>
              <a:t>Yönlendirici notları</a:t>
            </a: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dirty="0" err="1"/>
              <a:t>İletişim</a:t>
            </a:r>
            <a:r>
              <a:rPr lang="en-GB" b="0" dirty="0"/>
              <a:t> </a:t>
            </a:r>
            <a:r>
              <a:rPr lang="en-GB" b="0" dirty="0" err="1"/>
              <a:t>için</a:t>
            </a:r>
            <a:r>
              <a:rPr lang="en-GB" b="0" dirty="0"/>
              <a:t> </a:t>
            </a:r>
            <a:r>
              <a:rPr lang="en-GB" b="0" dirty="0" err="1"/>
              <a:t>en</a:t>
            </a:r>
            <a:r>
              <a:rPr lang="en-GB" b="0" dirty="0"/>
              <a:t> </a:t>
            </a:r>
            <a:r>
              <a:rPr lang="en-GB" b="0" dirty="0" err="1"/>
              <a:t>iyi</a:t>
            </a:r>
            <a:r>
              <a:rPr lang="en-GB" b="0" dirty="0"/>
              <a:t> </a:t>
            </a:r>
            <a:r>
              <a:rPr lang="en-GB" b="0" dirty="0" err="1"/>
              <a:t>uygulamaları</a:t>
            </a:r>
            <a:r>
              <a:rPr lang="en-GB" b="0" dirty="0"/>
              <a:t> </a:t>
            </a:r>
            <a:r>
              <a:rPr lang="en-GB" b="0" dirty="0" err="1"/>
              <a:t>sunan</a:t>
            </a:r>
            <a:r>
              <a:rPr lang="en-GB" b="0" dirty="0"/>
              <a:t> </a:t>
            </a:r>
            <a:r>
              <a:rPr lang="en-GB" b="0" dirty="0" err="1"/>
              <a:t>bu</a:t>
            </a:r>
            <a:r>
              <a:rPr lang="en-GB" b="0" dirty="0"/>
              <a:t> </a:t>
            </a:r>
            <a:r>
              <a:rPr lang="en-GB" b="0" dirty="0" err="1"/>
              <a:t>ipuçlarını</a:t>
            </a:r>
            <a:r>
              <a:rPr lang="en-GB" b="0" dirty="0"/>
              <a:t> </a:t>
            </a:r>
            <a:r>
              <a:rPr lang="en-GB" b="0" dirty="0" err="1"/>
              <a:t>gözden</a:t>
            </a:r>
            <a:r>
              <a:rPr lang="en-GB" b="0" dirty="0"/>
              <a:t> </a:t>
            </a:r>
            <a:r>
              <a:rPr lang="en-GB" b="0" dirty="0" err="1"/>
              <a:t>geçirin</a:t>
            </a:r>
            <a:r>
              <a:rPr lang="en-GB" b="0" dirty="0"/>
              <a:t> - </a:t>
            </a:r>
            <a:r>
              <a:rPr lang="en-GB" b="0" dirty="0" err="1"/>
              <a:t>umarız</a:t>
            </a:r>
            <a:r>
              <a:rPr lang="en-GB" b="0" dirty="0"/>
              <a:t> </a:t>
            </a:r>
            <a:r>
              <a:rPr lang="en-GB" b="0" dirty="0" err="1"/>
              <a:t>katılımcılar</a:t>
            </a:r>
            <a:r>
              <a:rPr lang="en-GB" b="0" dirty="0"/>
              <a:t> </a:t>
            </a:r>
            <a:r>
              <a:rPr lang="en-GB" b="0" dirty="0" err="1"/>
              <a:t>tarafından</a:t>
            </a:r>
            <a:r>
              <a:rPr lang="en-GB" b="0" dirty="0"/>
              <a:t> </a:t>
            </a:r>
            <a:r>
              <a:rPr lang="en-GB" b="0" dirty="0" err="1"/>
              <a:t>kendi</a:t>
            </a:r>
            <a:r>
              <a:rPr lang="en-GB" b="0" dirty="0"/>
              <a:t> </a:t>
            </a:r>
            <a:r>
              <a:rPr lang="en-GB" b="0" dirty="0" err="1"/>
              <a:t>şubelerinde</a:t>
            </a:r>
            <a:r>
              <a:rPr lang="en-GB" b="0" dirty="0"/>
              <a:t> </a:t>
            </a:r>
            <a:r>
              <a:rPr lang="en-GB" b="0" dirty="0" err="1"/>
              <a:t>seçtikleri</a:t>
            </a:r>
            <a:r>
              <a:rPr lang="en-GB" b="0" dirty="0"/>
              <a:t> </a:t>
            </a:r>
            <a:r>
              <a:rPr lang="en-GB" b="0" dirty="0" err="1"/>
              <a:t>iletişim</a:t>
            </a:r>
            <a:r>
              <a:rPr lang="en-GB" b="0" dirty="0"/>
              <a:t> </a:t>
            </a:r>
            <a:r>
              <a:rPr lang="en-GB" b="0" dirty="0" err="1"/>
              <a:t>yaklaşımlarına</a:t>
            </a:r>
            <a:r>
              <a:rPr lang="en-GB" b="0" dirty="0"/>
              <a:t> </a:t>
            </a:r>
            <a:r>
              <a:rPr lang="en-GB" b="0" dirty="0" err="1"/>
              <a:t>ilişkin</a:t>
            </a:r>
            <a:r>
              <a:rPr lang="en-GB" b="0" dirty="0"/>
              <a:t> </a:t>
            </a:r>
            <a:r>
              <a:rPr lang="en-GB" b="0" dirty="0" err="1"/>
              <a:t>paylaşılan</a:t>
            </a:r>
            <a:r>
              <a:rPr lang="en-GB" b="0" dirty="0"/>
              <a:t> </a:t>
            </a:r>
            <a:r>
              <a:rPr lang="en-GB" b="0" dirty="0" err="1"/>
              <a:t>nedenlerden</a:t>
            </a:r>
            <a:r>
              <a:rPr lang="en-GB" b="0" dirty="0"/>
              <a:t> </a:t>
            </a:r>
            <a:r>
              <a:rPr lang="en-GB" b="0" dirty="0" err="1"/>
              <a:t>bazılarını</a:t>
            </a:r>
            <a:r>
              <a:rPr lang="en-GB" b="0" dirty="0"/>
              <a:t> </a:t>
            </a:r>
            <a:r>
              <a:rPr lang="en-GB" b="0" dirty="0" err="1"/>
              <a:t>yansıtıyorlardır</a:t>
            </a:r>
            <a:endParaRPr lang="tr-TR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boyunca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topluluklarla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düzenli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paylaşılmalıdır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İletişim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kurmanın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önemli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kilit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zamanlar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vardır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1028700" lvl="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Uygulamanın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başlangıcında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Özellikle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planlama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uygulama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arasında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boşluk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olmuşsa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planlarda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değişiklikler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yapılmışsa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amaçlarını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zaman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çizelgelerini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hatırlatın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Dağıtımlar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inşaat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klinik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açılışı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sağlık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hijyen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kampanyaları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başlamadan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önce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Gecikmeler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sorunlar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değişiklikler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olduğunda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028700" lvl="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Belirli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durdurulduğunda</a:t>
            </a:r>
            <a:endParaRPr lang="tr-TR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hazırlanmaları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geçmeleri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zamanında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paylaşılmalıdır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dağıtımla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ilgili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dağıtımın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yapılacağı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paylaşmayın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Değerlendirme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planlama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aşamasında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tarafından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önerilen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kanallarını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kaynaklarını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kullanın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dolaşma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yüz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yüze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el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broşürleri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posterler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yazılı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WhatsApp, Facebook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web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siteleri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sosyal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medya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hatları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SMS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telefon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radyo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TV vb.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birçok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seçenek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vardır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20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Herkes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bilgiye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erişemeyeceği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birden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fazla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kanal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kullanın</a:t>
            </a:r>
            <a:endParaRPr lang="en-GB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Mümkün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her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iki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yönlü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seçeneklerini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kullanmaya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çalışın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böylece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fazla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konuşmaya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sizin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topluluğun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sormasına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paylaşmasına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tanıyın</a:t>
            </a:r>
            <a:endParaRPr lang="tr-TR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Kimlerin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dışlanabileceğinin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farkında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olun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engelli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kişiler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katılabiliyor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mu?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Herkesin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telefona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erişimi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var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Erkek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liderler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kadınlarla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paylaşacak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çocuklara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uygun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olacak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uyarlanması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gerekiyor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mu?</a:t>
            </a:r>
            <a:endParaRPr lang="tr-TR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güç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kaynağı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olabilir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nedenle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önemli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kişiye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güvenmeyin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kurmanın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yollarını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bulun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duyuru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panoları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toplantılar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gibi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Bazı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liderleri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iyi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olacak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adil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edecek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paylaşacak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olsa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diğerleri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yapmayacaktır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Sadece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çıkarlarını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temsil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edebilir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verdiğiniz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paylaşmayabilirler</a:t>
            </a:r>
            <a:endParaRPr lang="tr-TR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gönüllüleri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bilgilendirilmelidir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böylece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gerçekleştirirken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soruları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doğru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yanıtlayabilirler</a:t>
            </a:r>
            <a:endParaRPr lang="en-GB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Kopya</a:t>
            </a:r>
            <a:r>
              <a:rPr lang="tr-TR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lanmış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çelişkili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faaliyetlerden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kaçınmak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programdaki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gelişmeleri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ortaklar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paydaşlarla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tartışın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b="0" i="0" u="none" strike="noStrike" kern="1200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366300" lvl="0" indent="-34290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Birkaç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ayda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programın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farklı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gruplara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ulaşmak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hala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etkili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kanalları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yaklaşımları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dilleri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kullandığını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bilgilerin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alındığını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anlaşıldığını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yararlı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kontrol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kern="1200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edin</a:t>
            </a:r>
            <a:r>
              <a:rPr lang="en-GB" sz="20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  <p:sp>
        <p:nvSpPr>
          <p:cNvPr id="283" name="Google Shape;28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6857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tr-TR" sz="1800" b="1" dirty="0">
                <a:latin typeface="Calibri" charset="0"/>
                <a:ea typeface="ＭＳ Ｐゴシック" charset="0"/>
              </a:rPr>
              <a:t>YÖNLENDİRİCİ NOTLARI</a:t>
            </a:r>
            <a:r>
              <a:rPr lang="en-GB" sz="1800" b="1" dirty="0">
                <a:latin typeface="Calibri" charset="0"/>
                <a:ea typeface="ＭＳ Ｐゴシック" charset="0"/>
              </a:rPr>
              <a:t>–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İletişim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rol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oyunundan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edinilen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temel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bilgileri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özetlemek</a:t>
            </a:r>
            <a:r>
              <a:rPr lang="en-GB" sz="1800" b="1" dirty="0">
                <a:latin typeface="Calibri" charset="0"/>
                <a:ea typeface="ＭＳ Ｐゴシック" charset="0"/>
              </a:rPr>
              <a:t> </a:t>
            </a:r>
            <a:r>
              <a:rPr lang="en-GB" sz="1800" b="1" dirty="0" err="1">
                <a:latin typeface="Calibri" charset="0"/>
                <a:ea typeface="ＭＳ Ｐゴシック" charset="0"/>
              </a:rPr>
              <a:t>gerekirse</a:t>
            </a:r>
            <a:endParaRPr lang="en-GB" sz="1800" b="1" dirty="0">
              <a:latin typeface="Calibri" charset="0"/>
              <a:ea typeface="ＭＳ Ｐゴシック" charset="0"/>
            </a:endParaRPr>
          </a:p>
          <a:p>
            <a:pPr>
              <a:spcBef>
                <a:spcPct val="50000"/>
              </a:spcBef>
            </a:pPr>
            <a:endParaRPr lang="en-GB" sz="1800" b="1" dirty="0">
              <a:latin typeface="Calibri" charset="0"/>
              <a:ea typeface="ＭＳ Ｐゴシック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Değerlendirmenin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planlanmasına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topluluğu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dahil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edin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Zamanlama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yöntemler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farklı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gruplara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nasıl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ulaşılacağı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da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dahil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olmak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üzere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değerlendirmenin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nasıl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yapılacağını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görüşmek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üzere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topluluk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liderleri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temsilcileri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topluluk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gönüllüleri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araya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gelin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Değerlendirmenin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grupları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gözden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kaçırmadığından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kimseyi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riske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atmadığından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emin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olmak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için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çeşitli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topluluk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temsilcileriyle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konuşun</a:t>
            </a:r>
            <a:endParaRPr lang="en-GB" sz="1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Değerlendirme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önceden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paylaşın</a:t>
            </a:r>
            <a:endParaRPr lang="en-GB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değerlendirmeye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başlamadan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önce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Ulusal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Derneği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görevlerini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tanıtın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-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herkesin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Kızılhaç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Kızılay'ı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bildiğini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varsaymayın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Değerlendirmenin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amacını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bundan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sonra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ne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olacağını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açıklayın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Sınırlamalar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konusunda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dürüst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davranarak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beklentileri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yönetin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Örneğin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programın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garantisi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yoksa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sektörle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sınırlıysa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da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programın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başlaması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arasında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uzun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gecikme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olabilirse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İnsanların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personelden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gönüllülerden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bekleyebileceği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davranışları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açıklayın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İnsanların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nasıl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soru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sorabileceklerini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endişelerini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getirebileceklerini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açıklayın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gerektiğinde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Ulusal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Dernek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İle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iletişime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geçmeleri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için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ayrıntıları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sağlayın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Değerlendirmeye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katılımın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gönüllülük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esasına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dayandığı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kişinin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destek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alıp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almamasını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etkilemediği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konusunda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olun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1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Personel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gönüllüleri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hazırlayın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endParaRPr lang="en-GB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Tüm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personel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gönüllüleri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değerlendirmenin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amacı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süreci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verilerin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nasıl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kullanılacağı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bundan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sonra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ne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olacağı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konusunda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bilgilendirin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ki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toplumdan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gelen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soruları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yanıtlayabilsinler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beklentileri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yükseltmekten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kaçınabilsinler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Bu,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Davranış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Kuralları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cinsel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sömürü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istismarın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önlenmesi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dolandırıcılık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yolsuzlukla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mücadele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hakkında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yeniden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)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bilgilendirme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içermelidir</a:t>
            </a:r>
            <a:endParaRPr lang="en-GB" sz="110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3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Personel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gönüllüleri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iyi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iletişim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becerileri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bildirimlere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nasıl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yanıt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verecekleri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konusunda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eğitin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veya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bilgilendirin</a:t>
            </a:r>
            <a:r>
              <a:rPr lang="tr-TR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1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Beklentileri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yönetin</a:t>
            </a:r>
            <a:endParaRPr lang="en-GB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Aft>
                <a:spcPts val="600"/>
              </a:spcAft>
              <a:buFont typeface="Calibri" panose="020F0502020204030204" pitchFamily="34" charset="0"/>
              <a:buChar char="•"/>
            </a:pP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Gerekenden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fazla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toplamayın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Büyük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değerlendirmeler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zaman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alıcıdır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toplum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için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streslidir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gelecek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programın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büyüklüğü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hakkında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beklentileri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artırır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Konuşmanız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gereken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temel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gruplara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odaklanın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soruları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kısa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basit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tutun</a:t>
            </a:r>
            <a:r>
              <a:rPr lang="en-GB" sz="11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endParaRPr lang="en-GB" sz="1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Konuşmalar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alan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bırakın</a:t>
            </a:r>
            <a:endParaRPr lang="en-GB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+mn-cs"/>
            </a:endParaRPr>
          </a:p>
          <a:p>
            <a:pPr marL="1143000" lvl="2" indent="-228600" algn="l" rtl="0" eaLnBrk="0" fontAlgn="base" hangingPunct="0">
              <a:lnSpc>
                <a:spcPct val="115000"/>
              </a:lnSpc>
              <a:spcBef>
                <a:spcPct val="30000"/>
              </a:spcBef>
              <a:spcAft>
                <a:spcPts val="600"/>
              </a:spcAft>
              <a:buFont typeface="Calibri" panose="020F0502020204030204" pitchFamily="34" charset="0"/>
              <a:buChar char="•"/>
            </a:pP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Toplulukları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açıkça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dinlemek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sohbet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etmek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için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zaman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ayırın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ayrıca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odak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grup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tr-TR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görüşmeleri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veya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temel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bilgilendirici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görüşmeler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gibi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çoktan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seçmeli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anketler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kullanın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İnsanları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dinleyerek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ve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onlarla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konuşarak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bir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anketten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daha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açıklayıcı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bilgiler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elde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12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edebilirsiniz</a:t>
            </a:r>
            <a:r>
              <a:rPr lang="en-GB" sz="1100" kern="12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1100" kern="1200" dirty="0">
              <a:solidFill>
                <a:srgbClr val="000000"/>
              </a:solidFill>
              <a:effectLst/>
              <a:latin typeface="Open Sans" panose="020B0606030504020204" pitchFamily="34" charset="0"/>
              <a:ea typeface="Noto Sans" panose="020B0502040504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GB" sz="1800" b="1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10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42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383056" y="338143"/>
            <a:ext cx="17521895" cy="9625008"/>
          </a:xfrm>
          <a:custGeom>
            <a:avLst/>
            <a:gdLst>
              <a:gd name="connsiteX0" fmla="*/ 11029406 w 17521894"/>
              <a:gd name="connsiteY0" fmla="*/ 8664710 h 9625007"/>
              <a:gd name="connsiteX1" fmla="*/ 12012778 w 17521894"/>
              <a:gd name="connsiteY1" fmla="*/ 8664710 h 9625007"/>
              <a:gd name="connsiteX2" fmla="*/ 12012778 w 17521894"/>
              <a:gd name="connsiteY2" fmla="*/ 9625007 h 9625007"/>
              <a:gd name="connsiteX3" fmla="*/ 11029406 w 17521894"/>
              <a:gd name="connsiteY3" fmla="*/ 9625007 h 9625007"/>
              <a:gd name="connsiteX4" fmla="*/ 7732871 w 17521894"/>
              <a:gd name="connsiteY4" fmla="*/ 8664710 h 9625007"/>
              <a:gd name="connsiteX5" fmla="*/ 8716243 w 17521894"/>
              <a:gd name="connsiteY5" fmla="*/ 8664710 h 9625007"/>
              <a:gd name="connsiteX6" fmla="*/ 8716243 w 17521894"/>
              <a:gd name="connsiteY6" fmla="*/ 9625007 h 9625007"/>
              <a:gd name="connsiteX7" fmla="*/ 7732871 w 17521894"/>
              <a:gd name="connsiteY7" fmla="*/ 9625007 h 9625007"/>
              <a:gd name="connsiteX8" fmla="*/ 3307702 w 17521894"/>
              <a:gd name="connsiteY8" fmla="*/ 8664710 h 9625007"/>
              <a:gd name="connsiteX9" fmla="*/ 4291075 w 17521894"/>
              <a:gd name="connsiteY9" fmla="*/ 8664710 h 9625007"/>
              <a:gd name="connsiteX10" fmla="*/ 4291075 w 17521894"/>
              <a:gd name="connsiteY10" fmla="*/ 9625007 h 9625007"/>
              <a:gd name="connsiteX11" fmla="*/ 3307702 w 17521894"/>
              <a:gd name="connsiteY11" fmla="*/ 9625007 h 9625007"/>
              <a:gd name="connsiteX12" fmla="*/ 22341 w 17521894"/>
              <a:gd name="connsiteY12" fmla="*/ 8664710 h 9625007"/>
              <a:gd name="connsiteX13" fmla="*/ 994541 w 17521894"/>
              <a:gd name="connsiteY13" fmla="*/ 8664710 h 9625007"/>
              <a:gd name="connsiteX14" fmla="*/ 994541 w 17521894"/>
              <a:gd name="connsiteY14" fmla="*/ 9625007 h 9625007"/>
              <a:gd name="connsiteX15" fmla="*/ 22341 w 17521894"/>
              <a:gd name="connsiteY15" fmla="*/ 9625007 h 9625007"/>
              <a:gd name="connsiteX16" fmla="*/ 16538522 w 17521894"/>
              <a:gd name="connsiteY16" fmla="*/ 8653670 h 9625007"/>
              <a:gd name="connsiteX17" fmla="*/ 17510722 w 17521894"/>
              <a:gd name="connsiteY17" fmla="*/ 8653670 h 9625007"/>
              <a:gd name="connsiteX18" fmla="*/ 17510722 w 17521894"/>
              <a:gd name="connsiteY18" fmla="*/ 9613967 h 9625007"/>
              <a:gd name="connsiteX19" fmla="*/ 16538522 w 17521894"/>
              <a:gd name="connsiteY19" fmla="*/ 9613967 h 9625007"/>
              <a:gd name="connsiteX20" fmla="*/ 15432232 w 17521894"/>
              <a:gd name="connsiteY20" fmla="*/ 8653670 h 9625007"/>
              <a:gd name="connsiteX21" fmla="*/ 16415604 w 17521894"/>
              <a:gd name="connsiteY21" fmla="*/ 8653670 h 9625007"/>
              <a:gd name="connsiteX22" fmla="*/ 16415604 w 17521894"/>
              <a:gd name="connsiteY22" fmla="*/ 9613967 h 9625007"/>
              <a:gd name="connsiteX23" fmla="*/ 15432232 w 17521894"/>
              <a:gd name="connsiteY23" fmla="*/ 9613967 h 9625007"/>
              <a:gd name="connsiteX24" fmla="*/ 14314763 w 17521894"/>
              <a:gd name="connsiteY24" fmla="*/ 8653670 h 9625007"/>
              <a:gd name="connsiteX25" fmla="*/ 15298135 w 17521894"/>
              <a:gd name="connsiteY25" fmla="*/ 8653670 h 9625007"/>
              <a:gd name="connsiteX26" fmla="*/ 15298135 w 17521894"/>
              <a:gd name="connsiteY26" fmla="*/ 9613967 h 9625007"/>
              <a:gd name="connsiteX27" fmla="*/ 14314763 w 17521894"/>
              <a:gd name="connsiteY27" fmla="*/ 9613967 h 9625007"/>
              <a:gd name="connsiteX28" fmla="*/ 13219644 w 17521894"/>
              <a:gd name="connsiteY28" fmla="*/ 8653670 h 9625007"/>
              <a:gd name="connsiteX29" fmla="*/ 14203016 w 17521894"/>
              <a:gd name="connsiteY29" fmla="*/ 8653670 h 9625007"/>
              <a:gd name="connsiteX30" fmla="*/ 14203016 w 17521894"/>
              <a:gd name="connsiteY30" fmla="*/ 9613967 h 9625007"/>
              <a:gd name="connsiteX31" fmla="*/ 13219644 w 17521894"/>
              <a:gd name="connsiteY31" fmla="*/ 9613967 h 9625007"/>
              <a:gd name="connsiteX32" fmla="*/ 12124526 w 17521894"/>
              <a:gd name="connsiteY32" fmla="*/ 8653670 h 9625007"/>
              <a:gd name="connsiteX33" fmla="*/ 13107898 w 17521894"/>
              <a:gd name="connsiteY33" fmla="*/ 8653670 h 9625007"/>
              <a:gd name="connsiteX34" fmla="*/ 13107898 w 17521894"/>
              <a:gd name="connsiteY34" fmla="*/ 9613967 h 9625007"/>
              <a:gd name="connsiteX35" fmla="*/ 12124526 w 17521894"/>
              <a:gd name="connsiteY35" fmla="*/ 9613967 h 9625007"/>
              <a:gd name="connsiteX36" fmla="*/ 9934287 w 17521894"/>
              <a:gd name="connsiteY36" fmla="*/ 8653670 h 9625007"/>
              <a:gd name="connsiteX37" fmla="*/ 10906488 w 17521894"/>
              <a:gd name="connsiteY37" fmla="*/ 8653670 h 9625007"/>
              <a:gd name="connsiteX38" fmla="*/ 10906488 w 17521894"/>
              <a:gd name="connsiteY38" fmla="*/ 9613967 h 9625007"/>
              <a:gd name="connsiteX39" fmla="*/ 9934287 w 17521894"/>
              <a:gd name="connsiteY39" fmla="*/ 9613967 h 9625007"/>
              <a:gd name="connsiteX40" fmla="*/ 8827991 w 17521894"/>
              <a:gd name="connsiteY40" fmla="*/ 8653670 h 9625007"/>
              <a:gd name="connsiteX41" fmla="*/ 9811363 w 17521894"/>
              <a:gd name="connsiteY41" fmla="*/ 8653670 h 9625007"/>
              <a:gd name="connsiteX42" fmla="*/ 9811363 w 17521894"/>
              <a:gd name="connsiteY42" fmla="*/ 9613967 h 9625007"/>
              <a:gd name="connsiteX43" fmla="*/ 8827991 w 17521894"/>
              <a:gd name="connsiteY43" fmla="*/ 9613967 h 9625007"/>
              <a:gd name="connsiteX44" fmla="*/ 6604234 w 17521894"/>
              <a:gd name="connsiteY44" fmla="*/ 8653670 h 9625007"/>
              <a:gd name="connsiteX45" fmla="*/ 7576436 w 17521894"/>
              <a:gd name="connsiteY45" fmla="*/ 8653670 h 9625007"/>
              <a:gd name="connsiteX46" fmla="*/ 7576436 w 17521894"/>
              <a:gd name="connsiteY46" fmla="*/ 9613967 h 9625007"/>
              <a:gd name="connsiteX47" fmla="*/ 6604234 w 17521894"/>
              <a:gd name="connsiteY47" fmla="*/ 9613967 h 9625007"/>
              <a:gd name="connsiteX48" fmla="*/ 5509117 w 17521894"/>
              <a:gd name="connsiteY48" fmla="*/ 8653670 h 9625007"/>
              <a:gd name="connsiteX49" fmla="*/ 6481318 w 17521894"/>
              <a:gd name="connsiteY49" fmla="*/ 8653670 h 9625007"/>
              <a:gd name="connsiteX50" fmla="*/ 6481318 w 17521894"/>
              <a:gd name="connsiteY50" fmla="*/ 9613967 h 9625007"/>
              <a:gd name="connsiteX51" fmla="*/ 5509117 w 17521894"/>
              <a:gd name="connsiteY51" fmla="*/ 9613967 h 9625007"/>
              <a:gd name="connsiteX52" fmla="*/ 4402819 w 17521894"/>
              <a:gd name="connsiteY52" fmla="*/ 8653670 h 9625007"/>
              <a:gd name="connsiteX53" fmla="*/ 5386192 w 17521894"/>
              <a:gd name="connsiteY53" fmla="*/ 8653670 h 9625007"/>
              <a:gd name="connsiteX54" fmla="*/ 5386192 w 17521894"/>
              <a:gd name="connsiteY54" fmla="*/ 9613967 h 9625007"/>
              <a:gd name="connsiteX55" fmla="*/ 4402819 w 17521894"/>
              <a:gd name="connsiteY55" fmla="*/ 9613967 h 9625007"/>
              <a:gd name="connsiteX56" fmla="*/ 2212579 w 17521894"/>
              <a:gd name="connsiteY56" fmla="*/ 8653670 h 9625007"/>
              <a:gd name="connsiteX57" fmla="*/ 3195951 w 17521894"/>
              <a:gd name="connsiteY57" fmla="*/ 8653670 h 9625007"/>
              <a:gd name="connsiteX58" fmla="*/ 3195951 w 17521894"/>
              <a:gd name="connsiteY58" fmla="*/ 9613967 h 9625007"/>
              <a:gd name="connsiteX59" fmla="*/ 2212579 w 17521894"/>
              <a:gd name="connsiteY59" fmla="*/ 9613967 h 9625007"/>
              <a:gd name="connsiteX60" fmla="*/ 1117460 w 17521894"/>
              <a:gd name="connsiteY60" fmla="*/ 8653670 h 9625007"/>
              <a:gd name="connsiteX61" fmla="*/ 2100832 w 17521894"/>
              <a:gd name="connsiteY61" fmla="*/ 8653670 h 9625007"/>
              <a:gd name="connsiteX62" fmla="*/ 2100832 w 17521894"/>
              <a:gd name="connsiteY62" fmla="*/ 9613967 h 9625007"/>
              <a:gd name="connsiteX63" fmla="*/ 1117460 w 17521894"/>
              <a:gd name="connsiteY63" fmla="*/ 9613967 h 9625007"/>
              <a:gd name="connsiteX64" fmla="*/ 15432232 w 17521894"/>
              <a:gd name="connsiteY64" fmla="*/ 7583002 h 9625007"/>
              <a:gd name="connsiteX65" fmla="*/ 16415604 w 17521894"/>
              <a:gd name="connsiteY65" fmla="*/ 7583002 h 9625007"/>
              <a:gd name="connsiteX66" fmla="*/ 16415604 w 17521894"/>
              <a:gd name="connsiteY66" fmla="*/ 8543299 h 9625007"/>
              <a:gd name="connsiteX67" fmla="*/ 15432232 w 17521894"/>
              <a:gd name="connsiteY67" fmla="*/ 8543299 h 9625007"/>
              <a:gd name="connsiteX68" fmla="*/ 13219644 w 17521894"/>
              <a:gd name="connsiteY68" fmla="*/ 7583002 h 9625007"/>
              <a:gd name="connsiteX69" fmla="*/ 14203016 w 17521894"/>
              <a:gd name="connsiteY69" fmla="*/ 7583002 h 9625007"/>
              <a:gd name="connsiteX70" fmla="*/ 14203016 w 17521894"/>
              <a:gd name="connsiteY70" fmla="*/ 8543299 h 9625007"/>
              <a:gd name="connsiteX71" fmla="*/ 13219644 w 17521894"/>
              <a:gd name="connsiteY71" fmla="*/ 8543299 h 9625007"/>
              <a:gd name="connsiteX72" fmla="*/ 5509118 w 17521894"/>
              <a:gd name="connsiteY72" fmla="*/ 7583002 h 9625007"/>
              <a:gd name="connsiteX73" fmla="*/ 6481320 w 17521894"/>
              <a:gd name="connsiteY73" fmla="*/ 7583002 h 9625007"/>
              <a:gd name="connsiteX74" fmla="*/ 6481320 w 17521894"/>
              <a:gd name="connsiteY74" fmla="*/ 8543299 h 9625007"/>
              <a:gd name="connsiteX75" fmla="*/ 5509118 w 17521894"/>
              <a:gd name="connsiteY75" fmla="*/ 8543299 h 9625007"/>
              <a:gd name="connsiteX76" fmla="*/ 16538522 w 17521894"/>
              <a:gd name="connsiteY76" fmla="*/ 7571960 h 9625007"/>
              <a:gd name="connsiteX77" fmla="*/ 17510722 w 17521894"/>
              <a:gd name="connsiteY77" fmla="*/ 7571960 h 9625007"/>
              <a:gd name="connsiteX78" fmla="*/ 17510722 w 17521894"/>
              <a:gd name="connsiteY78" fmla="*/ 8532257 h 9625007"/>
              <a:gd name="connsiteX79" fmla="*/ 16538522 w 17521894"/>
              <a:gd name="connsiteY79" fmla="*/ 8532257 h 9625007"/>
              <a:gd name="connsiteX80" fmla="*/ 14314763 w 17521894"/>
              <a:gd name="connsiteY80" fmla="*/ 7571960 h 9625007"/>
              <a:gd name="connsiteX81" fmla="*/ 15298135 w 17521894"/>
              <a:gd name="connsiteY81" fmla="*/ 7571960 h 9625007"/>
              <a:gd name="connsiteX82" fmla="*/ 15298135 w 17521894"/>
              <a:gd name="connsiteY82" fmla="*/ 8532257 h 9625007"/>
              <a:gd name="connsiteX83" fmla="*/ 14314763 w 17521894"/>
              <a:gd name="connsiteY83" fmla="*/ 8532257 h 9625007"/>
              <a:gd name="connsiteX84" fmla="*/ 12124526 w 17521894"/>
              <a:gd name="connsiteY84" fmla="*/ 7571960 h 9625007"/>
              <a:gd name="connsiteX85" fmla="*/ 13107898 w 17521894"/>
              <a:gd name="connsiteY85" fmla="*/ 7571960 h 9625007"/>
              <a:gd name="connsiteX86" fmla="*/ 13107898 w 17521894"/>
              <a:gd name="connsiteY86" fmla="*/ 8532257 h 9625007"/>
              <a:gd name="connsiteX87" fmla="*/ 12124526 w 17521894"/>
              <a:gd name="connsiteY87" fmla="*/ 8532257 h 9625007"/>
              <a:gd name="connsiteX88" fmla="*/ 11029406 w 17521894"/>
              <a:gd name="connsiteY88" fmla="*/ 7571960 h 9625007"/>
              <a:gd name="connsiteX89" fmla="*/ 12012778 w 17521894"/>
              <a:gd name="connsiteY89" fmla="*/ 7571960 h 9625007"/>
              <a:gd name="connsiteX90" fmla="*/ 12012778 w 17521894"/>
              <a:gd name="connsiteY90" fmla="*/ 8532257 h 9625007"/>
              <a:gd name="connsiteX91" fmla="*/ 11029406 w 17521894"/>
              <a:gd name="connsiteY91" fmla="*/ 8532257 h 9625007"/>
              <a:gd name="connsiteX92" fmla="*/ 9934287 w 17521894"/>
              <a:gd name="connsiteY92" fmla="*/ 7571960 h 9625007"/>
              <a:gd name="connsiteX93" fmla="*/ 10906488 w 17521894"/>
              <a:gd name="connsiteY93" fmla="*/ 7571960 h 9625007"/>
              <a:gd name="connsiteX94" fmla="*/ 10906488 w 17521894"/>
              <a:gd name="connsiteY94" fmla="*/ 8532257 h 9625007"/>
              <a:gd name="connsiteX95" fmla="*/ 9934287 w 17521894"/>
              <a:gd name="connsiteY95" fmla="*/ 8532257 h 9625007"/>
              <a:gd name="connsiteX96" fmla="*/ 8827991 w 17521894"/>
              <a:gd name="connsiteY96" fmla="*/ 7571960 h 9625007"/>
              <a:gd name="connsiteX97" fmla="*/ 9811363 w 17521894"/>
              <a:gd name="connsiteY97" fmla="*/ 7571960 h 9625007"/>
              <a:gd name="connsiteX98" fmla="*/ 9811363 w 17521894"/>
              <a:gd name="connsiteY98" fmla="*/ 8532257 h 9625007"/>
              <a:gd name="connsiteX99" fmla="*/ 8827991 w 17521894"/>
              <a:gd name="connsiteY99" fmla="*/ 8532257 h 9625007"/>
              <a:gd name="connsiteX100" fmla="*/ 7732872 w 17521894"/>
              <a:gd name="connsiteY100" fmla="*/ 7571960 h 9625007"/>
              <a:gd name="connsiteX101" fmla="*/ 8716243 w 17521894"/>
              <a:gd name="connsiteY101" fmla="*/ 7571960 h 9625007"/>
              <a:gd name="connsiteX102" fmla="*/ 8716243 w 17521894"/>
              <a:gd name="connsiteY102" fmla="*/ 8532257 h 9625007"/>
              <a:gd name="connsiteX103" fmla="*/ 7732872 w 17521894"/>
              <a:gd name="connsiteY103" fmla="*/ 8532257 h 9625007"/>
              <a:gd name="connsiteX104" fmla="*/ 6604242 w 17521894"/>
              <a:gd name="connsiteY104" fmla="*/ 7571960 h 9625007"/>
              <a:gd name="connsiteX105" fmla="*/ 7576440 w 17521894"/>
              <a:gd name="connsiteY105" fmla="*/ 7571960 h 9625007"/>
              <a:gd name="connsiteX106" fmla="*/ 7576440 w 17521894"/>
              <a:gd name="connsiteY106" fmla="*/ 8532257 h 9625007"/>
              <a:gd name="connsiteX107" fmla="*/ 6604242 w 17521894"/>
              <a:gd name="connsiteY107" fmla="*/ 8532257 h 9625007"/>
              <a:gd name="connsiteX108" fmla="*/ 4402819 w 17521894"/>
              <a:gd name="connsiteY108" fmla="*/ 7571960 h 9625007"/>
              <a:gd name="connsiteX109" fmla="*/ 5386192 w 17521894"/>
              <a:gd name="connsiteY109" fmla="*/ 7571960 h 9625007"/>
              <a:gd name="connsiteX110" fmla="*/ 5386192 w 17521894"/>
              <a:gd name="connsiteY110" fmla="*/ 8532257 h 9625007"/>
              <a:gd name="connsiteX111" fmla="*/ 4402819 w 17521894"/>
              <a:gd name="connsiteY111" fmla="*/ 8532257 h 9625007"/>
              <a:gd name="connsiteX112" fmla="*/ 3307702 w 17521894"/>
              <a:gd name="connsiteY112" fmla="*/ 7571960 h 9625007"/>
              <a:gd name="connsiteX113" fmla="*/ 4291075 w 17521894"/>
              <a:gd name="connsiteY113" fmla="*/ 7571960 h 9625007"/>
              <a:gd name="connsiteX114" fmla="*/ 4291075 w 17521894"/>
              <a:gd name="connsiteY114" fmla="*/ 8532257 h 9625007"/>
              <a:gd name="connsiteX115" fmla="*/ 3307702 w 17521894"/>
              <a:gd name="connsiteY115" fmla="*/ 8532257 h 9625007"/>
              <a:gd name="connsiteX116" fmla="*/ 2212585 w 17521894"/>
              <a:gd name="connsiteY116" fmla="*/ 7571960 h 9625007"/>
              <a:gd name="connsiteX117" fmla="*/ 3195957 w 17521894"/>
              <a:gd name="connsiteY117" fmla="*/ 7571960 h 9625007"/>
              <a:gd name="connsiteX118" fmla="*/ 3195957 w 17521894"/>
              <a:gd name="connsiteY118" fmla="*/ 8532257 h 9625007"/>
              <a:gd name="connsiteX119" fmla="*/ 2212585 w 17521894"/>
              <a:gd name="connsiteY119" fmla="*/ 8532257 h 9625007"/>
              <a:gd name="connsiteX120" fmla="*/ 1117465 w 17521894"/>
              <a:gd name="connsiteY120" fmla="*/ 7571960 h 9625007"/>
              <a:gd name="connsiteX121" fmla="*/ 2100838 w 17521894"/>
              <a:gd name="connsiteY121" fmla="*/ 7571960 h 9625007"/>
              <a:gd name="connsiteX122" fmla="*/ 2100838 w 17521894"/>
              <a:gd name="connsiteY122" fmla="*/ 8532257 h 9625007"/>
              <a:gd name="connsiteX123" fmla="*/ 1117465 w 17521894"/>
              <a:gd name="connsiteY123" fmla="*/ 8532257 h 9625007"/>
              <a:gd name="connsiteX124" fmla="*/ 22341 w 17521894"/>
              <a:gd name="connsiteY124" fmla="*/ 7571960 h 9625007"/>
              <a:gd name="connsiteX125" fmla="*/ 994542 w 17521894"/>
              <a:gd name="connsiteY125" fmla="*/ 7571960 h 9625007"/>
              <a:gd name="connsiteX126" fmla="*/ 994542 w 17521894"/>
              <a:gd name="connsiteY126" fmla="*/ 8532257 h 9625007"/>
              <a:gd name="connsiteX127" fmla="*/ 22341 w 17521894"/>
              <a:gd name="connsiteY127" fmla="*/ 8532257 h 9625007"/>
              <a:gd name="connsiteX128" fmla="*/ 12124526 w 17521894"/>
              <a:gd name="connsiteY128" fmla="*/ 3245137 h 9625007"/>
              <a:gd name="connsiteX129" fmla="*/ 13107898 w 17521894"/>
              <a:gd name="connsiteY129" fmla="*/ 3245137 h 9625007"/>
              <a:gd name="connsiteX130" fmla="*/ 13107898 w 17521894"/>
              <a:gd name="connsiteY130" fmla="*/ 4205420 h 9625007"/>
              <a:gd name="connsiteX131" fmla="*/ 12124526 w 17521894"/>
              <a:gd name="connsiteY131" fmla="*/ 4205420 h 9625007"/>
              <a:gd name="connsiteX132" fmla="*/ 4402839 w 17521894"/>
              <a:gd name="connsiteY132" fmla="*/ 3245137 h 9625007"/>
              <a:gd name="connsiteX133" fmla="*/ 5386215 w 17521894"/>
              <a:gd name="connsiteY133" fmla="*/ 3245137 h 9625007"/>
              <a:gd name="connsiteX134" fmla="*/ 5386215 w 17521894"/>
              <a:gd name="connsiteY134" fmla="*/ 4205420 h 9625007"/>
              <a:gd name="connsiteX135" fmla="*/ 4402839 w 17521894"/>
              <a:gd name="connsiteY135" fmla="*/ 4205420 h 9625007"/>
              <a:gd name="connsiteX136" fmla="*/ 8827991 w 17521894"/>
              <a:gd name="connsiteY136" fmla="*/ 3245132 h 9625007"/>
              <a:gd name="connsiteX137" fmla="*/ 9811363 w 17521894"/>
              <a:gd name="connsiteY137" fmla="*/ 3245132 h 9625007"/>
              <a:gd name="connsiteX138" fmla="*/ 9811363 w 17521894"/>
              <a:gd name="connsiteY138" fmla="*/ 4205420 h 9625007"/>
              <a:gd name="connsiteX139" fmla="*/ 8827991 w 17521894"/>
              <a:gd name="connsiteY139" fmla="*/ 4205420 h 9625007"/>
              <a:gd name="connsiteX140" fmla="*/ 1117470 w 17521894"/>
              <a:gd name="connsiteY140" fmla="*/ 3245132 h 9625007"/>
              <a:gd name="connsiteX141" fmla="*/ 2100843 w 17521894"/>
              <a:gd name="connsiteY141" fmla="*/ 3245132 h 9625007"/>
              <a:gd name="connsiteX142" fmla="*/ 2100843 w 17521894"/>
              <a:gd name="connsiteY142" fmla="*/ 4205420 h 9625007"/>
              <a:gd name="connsiteX143" fmla="*/ 1117470 w 17521894"/>
              <a:gd name="connsiteY143" fmla="*/ 4205420 h 9625007"/>
              <a:gd name="connsiteX144" fmla="*/ 2212592 w 17521894"/>
              <a:gd name="connsiteY144" fmla="*/ 3234100 h 9625007"/>
              <a:gd name="connsiteX145" fmla="*/ 3195965 w 17521894"/>
              <a:gd name="connsiteY145" fmla="*/ 3234100 h 9625007"/>
              <a:gd name="connsiteX146" fmla="*/ 3195965 w 17521894"/>
              <a:gd name="connsiteY146" fmla="*/ 4205420 h 9625007"/>
              <a:gd name="connsiteX147" fmla="*/ 2212592 w 17521894"/>
              <a:gd name="connsiteY147" fmla="*/ 4205420 h 9625007"/>
              <a:gd name="connsiteX148" fmla="*/ 13219644 w 17521894"/>
              <a:gd name="connsiteY148" fmla="*/ 3234099 h 9625007"/>
              <a:gd name="connsiteX149" fmla="*/ 14203016 w 17521894"/>
              <a:gd name="connsiteY149" fmla="*/ 3234099 h 9625007"/>
              <a:gd name="connsiteX150" fmla="*/ 14203016 w 17521894"/>
              <a:gd name="connsiteY150" fmla="*/ 4205420 h 9625007"/>
              <a:gd name="connsiteX151" fmla="*/ 13219644 w 17521894"/>
              <a:gd name="connsiteY151" fmla="*/ 4205420 h 9625007"/>
              <a:gd name="connsiteX152" fmla="*/ 9934287 w 17521894"/>
              <a:gd name="connsiteY152" fmla="*/ 3234099 h 9625007"/>
              <a:gd name="connsiteX153" fmla="*/ 10906488 w 17521894"/>
              <a:gd name="connsiteY153" fmla="*/ 3234099 h 9625007"/>
              <a:gd name="connsiteX154" fmla="*/ 10906488 w 17521894"/>
              <a:gd name="connsiteY154" fmla="*/ 4205420 h 9625007"/>
              <a:gd name="connsiteX155" fmla="*/ 9934287 w 17521894"/>
              <a:gd name="connsiteY155" fmla="*/ 4205420 h 9625007"/>
              <a:gd name="connsiteX156" fmla="*/ 5509130 w 17521894"/>
              <a:gd name="connsiteY156" fmla="*/ 3234099 h 9625007"/>
              <a:gd name="connsiteX157" fmla="*/ 6481328 w 17521894"/>
              <a:gd name="connsiteY157" fmla="*/ 3234099 h 9625007"/>
              <a:gd name="connsiteX158" fmla="*/ 6481328 w 17521894"/>
              <a:gd name="connsiteY158" fmla="*/ 4205420 h 9625007"/>
              <a:gd name="connsiteX159" fmla="*/ 5509130 w 17521894"/>
              <a:gd name="connsiteY159" fmla="*/ 4205420 h 9625007"/>
              <a:gd name="connsiteX160" fmla="*/ 15432232 w 17521894"/>
              <a:gd name="connsiteY160" fmla="*/ 3234098 h 9625007"/>
              <a:gd name="connsiteX161" fmla="*/ 16415604 w 17521894"/>
              <a:gd name="connsiteY161" fmla="*/ 3234098 h 9625007"/>
              <a:gd name="connsiteX162" fmla="*/ 16415604 w 17521894"/>
              <a:gd name="connsiteY162" fmla="*/ 4205420 h 9625007"/>
              <a:gd name="connsiteX163" fmla="*/ 15432232 w 17521894"/>
              <a:gd name="connsiteY163" fmla="*/ 4205420 h 9625007"/>
              <a:gd name="connsiteX164" fmla="*/ 22350 w 17521894"/>
              <a:gd name="connsiteY164" fmla="*/ 3234097 h 9625007"/>
              <a:gd name="connsiteX165" fmla="*/ 994550 w 17521894"/>
              <a:gd name="connsiteY165" fmla="*/ 3234097 h 9625007"/>
              <a:gd name="connsiteX166" fmla="*/ 994550 w 17521894"/>
              <a:gd name="connsiteY166" fmla="*/ 4205420 h 9625007"/>
              <a:gd name="connsiteX167" fmla="*/ 22350 w 17521894"/>
              <a:gd name="connsiteY167" fmla="*/ 4205420 h 9625007"/>
              <a:gd name="connsiteX168" fmla="*/ 11029406 w 17521894"/>
              <a:gd name="connsiteY168" fmla="*/ 3234096 h 9625007"/>
              <a:gd name="connsiteX169" fmla="*/ 12012778 w 17521894"/>
              <a:gd name="connsiteY169" fmla="*/ 3234096 h 9625007"/>
              <a:gd name="connsiteX170" fmla="*/ 12012778 w 17521894"/>
              <a:gd name="connsiteY170" fmla="*/ 4205420 h 9625007"/>
              <a:gd name="connsiteX171" fmla="*/ 11029406 w 17521894"/>
              <a:gd name="connsiteY171" fmla="*/ 4205420 h 9625007"/>
              <a:gd name="connsiteX172" fmla="*/ 7732881 w 17521894"/>
              <a:gd name="connsiteY172" fmla="*/ 3234096 h 9625007"/>
              <a:gd name="connsiteX173" fmla="*/ 8716243 w 17521894"/>
              <a:gd name="connsiteY173" fmla="*/ 3234096 h 9625007"/>
              <a:gd name="connsiteX174" fmla="*/ 8716243 w 17521894"/>
              <a:gd name="connsiteY174" fmla="*/ 4205420 h 9625007"/>
              <a:gd name="connsiteX175" fmla="*/ 7732881 w 17521894"/>
              <a:gd name="connsiteY175" fmla="*/ 4205420 h 9625007"/>
              <a:gd name="connsiteX176" fmla="*/ 3307705 w 17521894"/>
              <a:gd name="connsiteY176" fmla="*/ 3234096 h 9625007"/>
              <a:gd name="connsiteX177" fmla="*/ 4291078 w 17521894"/>
              <a:gd name="connsiteY177" fmla="*/ 3234096 h 9625007"/>
              <a:gd name="connsiteX178" fmla="*/ 4291078 w 17521894"/>
              <a:gd name="connsiteY178" fmla="*/ 4205420 h 9625007"/>
              <a:gd name="connsiteX179" fmla="*/ 3307705 w 17521894"/>
              <a:gd name="connsiteY179" fmla="*/ 4205420 h 9625007"/>
              <a:gd name="connsiteX180" fmla="*/ 16538522 w 17521894"/>
              <a:gd name="connsiteY180" fmla="*/ 3234095 h 9625007"/>
              <a:gd name="connsiteX181" fmla="*/ 17510722 w 17521894"/>
              <a:gd name="connsiteY181" fmla="*/ 3234095 h 9625007"/>
              <a:gd name="connsiteX182" fmla="*/ 17510722 w 17521894"/>
              <a:gd name="connsiteY182" fmla="*/ 4205420 h 9625007"/>
              <a:gd name="connsiteX183" fmla="*/ 16538522 w 17521894"/>
              <a:gd name="connsiteY183" fmla="*/ 4205420 h 9625007"/>
              <a:gd name="connsiteX184" fmla="*/ 14314763 w 17521894"/>
              <a:gd name="connsiteY184" fmla="*/ 3234095 h 9625007"/>
              <a:gd name="connsiteX185" fmla="*/ 15298135 w 17521894"/>
              <a:gd name="connsiteY185" fmla="*/ 3234095 h 9625007"/>
              <a:gd name="connsiteX186" fmla="*/ 15298135 w 17521894"/>
              <a:gd name="connsiteY186" fmla="*/ 4205420 h 9625007"/>
              <a:gd name="connsiteX187" fmla="*/ 14314763 w 17521894"/>
              <a:gd name="connsiteY187" fmla="*/ 4205420 h 9625007"/>
              <a:gd name="connsiteX188" fmla="*/ 6604243 w 17521894"/>
              <a:gd name="connsiteY188" fmla="*/ 3234095 h 9625007"/>
              <a:gd name="connsiteX189" fmla="*/ 7576442 w 17521894"/>
              <a:gd name="connsiteY189" fmla="*/ 3234095 h 9625007"/>
              <a:gd name="connsiteX190" fmla="*/ 7576442 w 17521894"/>
              <a:gd name="connsiteY190" fmla="*/ 4205420 h 9625007"/>
              <a:gd name="connsiteX191" fmla="*/ 6604243 w 17521894"/>
              <a:gd name="connsiteY191" fmla="*/ 4205420 h 9625007"/>
              <a:gd name="connsiteX192" fmla="*/ 7732898 w 17521894"/>
              <a:gd name="connsiteY192" fmla="*/ 2163430 h 9625007"/>
              <a:gd name="connsiteX193" fmla="*/ 8716243 w 17521894"/>
              <a:gd name="connsiteY193" fmla="*/ 2163430 h 9625007"/>
              <a:gd name="connsiteX194" fmla="*/ 8716243 w 17521894"/>
              <a:gd name="connsiteY194" fmla="*/ 3123724 h 9625007"/>
              <a:gd name="connsiteX195" fmla="*/ 7732898 w 17521894"/>
              <a:gd name="connsiteY195" fmla="*/ 3123724 h 9625007"/>
              <a:gd name="connsiteX196" fmla="*/ 22364 w 17521894"/>
              <a:gd name="connsiteY196" fmla="*/ 2163430 h 9625007"/>
              <a:gd name="connsiteX197" fmla="*/ 994564 w 17521894"/>
              <a:gd name="connsiteY197" fmla="*/ 2163430 h 9625007"/>
              <a:gd name="connsiteX198" fmla="*/ 994564 w 17521894"/>
              <a:gd name="connsiteY198" fmla="*/ 3123724 h 9625007"/>
              <a:gd name="connsiteX199" fmla="*/ 22364 w 17521894"/>
              <a:gd name="connsiteY199" fmla="*/ 3123724 h 9625007"/>
              <a:gd name="connsiteX200" fmla="*/ 12124526 w 17521894"/>
              <a:gd name="connsiteY200" fmla="*/ 2163429 h 9625007"/>
              <a:gd name="connsiteX201" fmla="*/ 13107898 w 17521894"/>
              <a:gd name="connsiteY201" fmla="*/ 2163429 h 9625007"/>
              <a:gd name="connsiteX202" fmla="*/ 13107898 w 17521894"/>
              <a:gd name="connsiteY202" fmla="*/ 3123723 h 9625007"/>
              <a:gd name="connsiteX203" fmla="*/ 12124526 w 17521894"/>
              <a:gd name="connsiteY203" fmla="*/ 3123723 h 9625007"/>
              <a:gd name="connsiteX204" fmla="*/ 9934287 w 17521894"/>
              <a:gd name="connsiteY204" fmla="*/ 2163429 h 9625007"/>
              <a:gd name="connsiteX205" fmla="*/ 10906488 w 17521894"/>
              <a:gd name="connsiteY205" fmla="*/ 2163429 h 9625007"/>
              <a:gd name="connsiteX206" fmla="*/ 10906488 w 17521894"/>
              <a:gd name="connsiteY206" fmla="*/ 3123724 h 9625007"/>
              <a:gd name="connsiteX207" fmla="*/ 9934287 w 17521894"/>
              <a:gd name="connsiteY207" fmla="*/ 3123724 h 9625007"/>
              <a:gd name="connsiteX208" fmla="*/ 4402840 w 17521894"/>
              <a:gd name="connsiteY208" fmla="*/ 2163429 h 9625007"/>
              <a:gd name="connsiteX209" fmla="*/ 5386215 w 17521894"/>
              <a:gd name="connsiteY209" fmla="*/ 2163429 h 9625007"/>
              <a:gd name="connsiteX210" fmla="*/ 5386215 w 17521894"/>
              <a:gd name="connsiteY210" fmla="*/ 3123723 h 9625007"/>
              <a:gd name="connsiteX211" fmla="*/ 4402840 w 17521894"/>
              <a:gd name="connsiteY211" fmla="*/ 3123723 h 9625007"/>
              <a:gd name="connsiteX212" fmla="*/ 2212602 w 17521894"/>
              <a:gd name="connsiteY212" fmla="*/ 2163429 h 9625007"/>
              <a:gd name="connsiteX213" fmla="*/ 3195974 w 17521894"/>
              <a:gd name="connsiteY213" fmla="*/ 2163429 h 9625007"/>
              <a:gd name="connsiteX214" fmla="*/ 3195974 w 17521894"/>
              <a:gd name="connsiteY214" fmla="*/ 3123724 h 9625007"/>
              <a:gd name="connsiteX215" fmla="*/ 2212602 w 17521894"/>
              <a:gd name="connsiteY215" fmla="*/ 3123724 h 9625007"/>
              <a:gd name="connsiteX216" fmla="*/ 15432232 w 17521894"/>
              <a:gd name="connsiteY216" fmla="*/ 2163428 h 9625007"/>
              <a:gd name="connsiteX217" fmla="*/ 16415604 w 17521894"/>
              <a:gd name="connsiteY217" fmla="*/ 2163428 h 9625007"/>
              <a:gd name="connsiteX218" fmla="*/ 16415604 w 17521894"/>
              <a:gd name="connsiteY218" fmla="*/ 3123722 h 9625007"/>
              <a:gd name="connsiteX219" fmla="*/ 15432232 w 17521894"/>
              <a:gd name="connsiteY219" fmla="*/ 3123722 h 9625007"/>
              <a:gd name="connsiteX220" fmla="*/ 13219644 w 17521894"/>
              <a:gd name="connsiteY220" fmla="*/ 2163428 h 9625007"/>
              <a:gd name="connsiteX221" fmla="*/ 14203016 w 17521894"/>
              <a:gd name="connsiteY221" fmla="*/ 2163428 h 9625007"/>
              <a:gd name="connsiteX222" fmla="*/ 14203016 w 17521894"/>
              <a:gd name="connsiteY222" fmla="*/ 3123722 h 9625007"/>
              <a:gd name="connsiteX223" fmla="*/ 13219644 w 17521894"/>
              <a:gd name="connsiteY223" fmla="*/ 3123722 h 9625007"/>
              <a:gd name="connsiteX224" fmla="*/ 11029406 w 17521894"/>
              <a:gd name="connsiteY224" fmla="*/ 2163428 h 9625007"/>
              <a:gd name="connsiteX225" fmla="*/ 12012778 w 17521894"/>
              <a:gd name="connsiteY225" fmla="*/ 2163428 h 9625007"/>
              <a:gd name="connsiteX226" fmla="*/ 12012778 w 17521894"/>
              <a:gd name="connsiteY226" fmla="*/ 3123722 h 9625007"/>
              <a:gd name="connsiteX227" fmla="*/ 11029406 w 17521894"/>
              <a:gd name="connsiteY227" fmla="*/ 3123722 h 9625007"/>
              <a:gd name="connsiteX228" fmla="*/ 6604257 w 17521894"/>
              <a:gd name="connsiteY228" fmla="*/ 2163428 h 9625007"/>
              <a:gd name="connsiteX229" fmla="*/ 7576456 w 17521894"/>
              <a:gd name="connsiteY229" fmla="*/ 2163428 h 9625007"/>
              <a:gd name="connsiteX230" fmla="*/ 7576456 w 17521894"/>
              <a:gd name="connsiteY230" fmla="*/ 3123722 h 9625007"/>
              <a:gd name="connsiteX231" fmla="*/ 6604257 w 17521894"/>
              <a:gd name="connsiteY231" fmla="*/ 3123722 h 9625007"/>
              <a:gd name="connsiteX232" fmla="*/ 5509136 w 17521894"/>
              <a:gd name="connsiteY232" fmla="*/ 2163428 h 9625007"/>
              <a:gd name="connsiteX233" fmla="*/ 6481338 w 17521894"/>
              <a:gd name="connsiteY233" fmla="*/ 2163428 h 9625007"/>
              <a:gd name="connsiteX234" fmla="*/ 6481338 w 17521894"/>
              <a:gd name="connsiteY234" fmla="*/ 3123722 h 9625007"/>
              <a:gd name="connsiteX235" fmla="*/ 5509136 w 17521894"/>
              <a:gd name="connsiteY235" fmla="*/ 3123722 h 9625007"/>
              <a:gd name="connsiteX236" fmla="*/ 3307717 w 17521894"/>
              <a:gd name="connsiteY236" fmla="*/ 2163428 h 9625007"/>
              <a:gd name="connsiteX237" fmla="*/ 4291092 w 17521894"/>
              <a:gd name="connsiteY237" fmla="*/ 2163428 h 9625007"/>
              <a:gd name="connsiteX238" fmla="*/ 4291092 w 17521894"/>
              <a:gd name="connsiteY238" fmla="*/ 3123722 h 9625007"/>
              <a:gd name="connsiteX239" fmla="*/ 3307717 w 17521894"/>
              <a:gd name="connsiteY239" fmla="*/ 3123722 h 9625007"/>
              <a:gd name="connsiteX240" fmla="*/ 16538522 w 17521894"/>
              <a:gd name="connsiteY240" fmla="*/ 2163427 h 9625007"/>
              <a:gd name="connsiteX241" fmla="*/ 17510722 w 17521894"/>
              <a:gd name="connsiteY241" fmla="*/ 2163427 h 9625007"/>
              <a:gd name="connsiteX242" fmla="*/ 17510722 w 17521894"/>
              <a:gd name="connsiteY242" fmla="*/ 3123722 h 9625007"/>
              <a:gd name="connsiteX243" fmla="*/ 16538522 w 17521894"/>
              <a:gd name="connsiteY243" fmla="*/ 3123722 h 9625007"/>
              <a:gd name="connsiteX244" fmla="*/ 14314763 w 17521894"/>
              <a:gd name="connsiteY244" fmla="*/ 2163427 h 9625007"/>
              <a:gd name="connsiteX245" fmla="*/ 15298135 w 17521894"/>
              <a:gd name="connsiteY245" fmla="*/ 2163427 h 9625007"/>
              <a:gd name="connsiteX246" fmla="*/ 15298135 w 17521894"/>
              <a:gd name="connsiteY246" fmla="*/ 3123722 h 9625007"/>
              <a:gd name="connsiteX247" fmla="*/ 14314763 w 17521894"/>
              <a:gd name="connsiteY247" fmla="*/ 3123722 h 9625007"/>
              <a:gd name="connsiteX248" fmla="*/ 8827991 w 17521894"/>
              <a:gd name="connsiteY248" fmla="*/ 2163424 h 9625007"/>
              <a:gd name="connsiteX249" fmla="*/ 9811363 w 17521894"/>
              <a:gd name="connsiteY249" fmla="*/ 2163424 h 9625007"/>
              <a:gd name="connsiteX250" fmla="*/ 9811363 w 17521894"/>
              <a:gd name="connsiteY250" fmla="*/ 3123719 h 9625007"/>
              <a:gd name="connsiteX251" fmla="*/ 8827991 w 17521894"/>
              <a:gd name="connsiteY251" fmla="*/ 3123719 h 9625007"/>
              <a:gd name="connsiteX252" fmla="*/ 1117470 w 17521894"/>
              <a:gd name="connsiteY252" fmla="*/ 2163424 h 9625007"/>
              <a:gd name="connsiteX253" fmla="*/ 2100843 w 17521894"/>
              <a:gd name="connsiteY253" fmla="*/ 2163424 h 9625007"/>
              <a:gd name="connsiteX254" fmla="*/ 2100843 w 17521894"/>
              <a:gd name="connsiteY254" fmla="*/ 3123720 h 9625007"/>
              <a:gd name="connsiteX255" fmla="*/ 1117470 w 17521894"/>
              <a:gd name="connsiteY255" fmla="*/ 3123720 h 9625007"/>
              <a:gd name="connsiteX256" fmla="*/ 8827991 w 17521894"/>
              <a:gd name="connsiteY256" fmla="*/ 1081717 h 9625007"/>
              <a:gd name="connsiteX257" fmla="*/ 9811363 w 17521894"/>
              <a:gd name="connsiteY257" fmla="*/ 1081717 h 9625007"/>
              <a:gd name="connsiteX258" fmla="*/ 9811363 w 17521894"/>
              <a:gd name="connsiteY258" fmla="*/ 2042017 h 9625007"/>
              <a:gd name="connsiteX259" fmla="*/ 8827991 w 17521894"/>
              <a:gd name="connsiteY259" fmla="*/ 2042017 h 9625007"/>
              <a:gd name="connsiteX260" fmla="*/ 1117480 w 17521894"/>
              <a:gd name="connsiteY260" fmla="*/ 1081717 h 9625007"/>
              <a:gd name="connsiteX261" fmla="*/ 2100854 w 17521894"/>
              <a:gd name="connsiteY261" fmla="*/ 1081717 h 9625007"/>
              <a:gd name="connsiteX262" fmla="*/ 2100854 w 17521894"/>
              <a:gd name="connsiteY262" fmla="*/ 2042017 h 9625007"/>
              <a:gd name="connsiteX263" fmla="*/ 1117480 w 17521894"/>
              <a:gd name="connsiteY263" fmla="*/ 2042017 h 9625007"/>
              <a:gd name="connsiteX264" fmla="*/ 14314763 w 17521894"/>
              <a:gd name="connsiteY264" fmla="*/ 1081715 h 9625007"/>
              <a:gd name="connsiteX265" fmla="*/ 15298135 w 17521894"/>
              <a:gd name="connsiteY265" fmla="*/ 1081715 h 9625007"/>
              <a:gd name="connsiteX266" fmla="*/ 15298135 w 17521894"/>
              <a:gd name="connsiteY266" fmla="*/ 2042015 h 9625007"/>
              <a:gd name="connsiteX267" fmla="*/ 14314763 w 17521894"/>
              <a:gd name="connsiteY267" fmla="*/ 2042015 h 9625007"/>
              <a:gd name="connsiteX268" fmla="*/ 6604256 w 17521894"/>
              <a:gd name="connsiteY268" fmla="*/ 1081715 h 9625007"/>
              <a:gd name="connsiteX269" fmla="*/ 7576454 w 17521894"/>
              <a:gd name="connsiteY269" fmla="*/ 1081715 h 9625007"/>
              <a:gd name="connsiteX270" fmla="*/ 7576454 w 17521894"/>
              <a:gd name="connsiteY270" fmla="*/ 2042015 h 9625007"/>
              <a:gd name="connsiteX271" fmla="*/ 6604256 w 17521894"/>
              <a:gd name="connsiteY271" fmla="*/ 2042015 h 9625007"/>
              <a:gd name="connsiteX272" fmla="*/ 16538522 w 17521894"/>
              <a:gd name="connsiteY272" fmla="*/ 1081714 h 9625007"/>
              <a:gd name="connsiteX273" fmla="*/ 17510722 w 17521894"/>
              <a:gd name="connsiteY273" fmla="*/ 1081714 h 9625007"/>
              <a:gd name="connsiteX274" fmla="*/ 17510722 w 17521894"/>
              <a:gd name="connsiteY274" fmla="*/ 2042015 h 9625007"/>
              <a:gd name="connsiteX275" fmla="*/ 16538522 w 17521894"/>
              <a:gd name="connsiteY275" fmla="*/ 2042015 h 9625007"/>
              <a:gd name="connsiteX276" fmla="*/ 5509135 w 17521894"/>
              <a:gd name="connsiteY276" fmla="*/ 1081714 h 9625007"/>
              <a:gd name="connsiteX277" fmla="*/ 6481334 w 17521894"/>
              <a:gd name="connsiteY277" fmla="*/ 1081714 h 9625007"/>
              <a:gd name="connsiteX278" fmla="*/ 6481334 w 17521894"/>
              <a:gd name="connsiteY278" fmla="*/ 2042015 h 9625007"/>
              <a:gd name="connsiteX279" fmla="*/ 5509135 w 17521894"/>
              <a:gd name="connsiteY279" fmla="*/ 2042015 h 9625007"/>
              <a:gd name="connsiteX280" fmla="*/ 15432232 w 17521894"/>
              <a:gd name="connsiteY280" fmla="*/ 1081714 h 9625007"/>
              <a:gd name="connsiteX281" fmla="*/ 16415604 w 17521894"/>
              <a:gd name="connsiteY281" fmla="*/ 1081714 h 9625007"/>
              <a:gd name="connsiteX282" fmla="*/ 16415604 w 17521894"/>
              <a:gd name="connsiteY282" fmla="*/ 2042015 h 9625007"/>
              <a:gd name="connsiteX283" fmla="*/ 15432232 w 17521894"/>
              <a:gd name="connsiteY283" fmla="*/ 2042015 h 9625007"/>
              <a:gd name="connsiteX284" fmla="*/ 13219644 w 17521894"/>
              <a:gd name="connsiteY284" fmla="*/ 1081714 h 9625007"/>
              <a:gd name="connsiteX285" fmla="*/ 14203016 w 17521894"/>
              <a:gd name="connsiteY285" fmla="*/ 1081714 h 9625007"/>
              <a:gd name="connsiteX286" fmla="*/ 14203016 w 17521894"/>
              <a:gd name="connsiteY286" fmla="*/ 2042015 h 9625007"/>
              <a:gd name="connsiteX287" fmla="*/ 13219644 w 17521894"/>
              <a:gd name="connsiteY287" fmla="*/ 2042015 h 9625007"/>
              <a:gd name="connsiteX288" fmla="*/ 12135697 w 17521894"/>
              <a:gd name="connsiteY288" fmla="*/ 1081714 h 9625007"/>
              <a:gd name="connsiteX289" fmla="*/ 13119069 w 17521894"/>
              <a:gd name="connsiteY289" fmla="*/ 1081714 h 9625007"/>
              <a:gd name="connsiteX290" fmla="*/ 13119069 w 17521894"/>
              <a:gd name="connsiteY290" fmla="*/ 2042014 h 9625007"/>
              <a:gd name="connsiteX291" fmla="*/ 12135697 w 17521894"/>
              <a:gd name="connsiteY291" fmla="*/ 2042014 h 9625007"/>
              <a:gd name="connsiteX292" fmla="*/ 11029406 w 17521894"/>
              <a:gd name="connsiteY292" fmla="*/ 1081714 h 9625007"/>
              <a:gd name="connsiteX293" fmla="*/ 12012778 w 17521894"/>
              <a:gd name="connsiteY293" fmla="*/ 1081714 h 9625007"/>
              <a:gd name="connsiteX294" fmla="*/ 12012778 w 17521894"/>
              <a:gd name="connsiteY294" fmla="*/ 2042014 h 9625007"/>
              <a:gd name="connsiteX295" fmla="*/ 11029406 w 17521894"/>
              <a:gd name="connsiteY295" fmla="*/ 2042014 h 9625007"/>
              <a:gd name="connsiteX296" fmla="*/ 4414012 w 17521894"/>
              <a:gd name="connsiteY296" fmla="*/ 1081714 h 9625007"/>
              <a:gd name="connsiteX297" fmla="*/ 5397385 w 17521894"/>
              <a:gd name="connsiteY297" fmla="*/ 1081714 h 9625007"/>
              <a:gd name="connsiteX298" fmla="*/ 5397385 w 17521894"/>
              <a:gd name="connsiteY298" fmla="*/ 2042014 h 9625007"/>
              <a:gd name="connsiteX299" fmla="*/ 4414012 w 17521894"/>
              <a:gd name="connsiteY299" fmla="*/ 2042014 h 9625007"/>
              <a:gd name="connsiteX300" fmla="*/ 3307713 w 17521894"/>
              <a:gd name="connsiteY300" fmla="*/ 1081714 h 9625007"/>
              <a:gd name="connsiteX301" fmla="*/ 4291088 w 17521894"/>
              <a:gd name="connsiteY301" fmla="*/ 1081714 h 9625007"/>
              <a:gd name="connsiteX302" fmla="*/ 4291088 w 17521894"/>
              <a:gd name="connsiteY302" fmla="*/ 2042014 h 9625007"/>
              <a:gd name="connsiteX303" fmla="*/ 3307713 w 17521894"/>
              <a:gd name="connsiteY303" fmla="*/ 2042014 h 9625007"/>
              <a:gd name="connsiteX304" fmla="*/ 9934287 w 17521894"/>
              <a:gd name="connsiteY304" fmla="*/ 1081711 h 9625007"/>
              <a:gd name="connsiteX305" fmla="*/ 10906488 w 17521894"/>
              <a:gd name="connsiteY305" fmla="*/ 1081711 h 9625007"/>
              <a:gd name="connsiteX306" fmla="*/ 10906488 w 17521894"/>
              <a:gd name="connsiteY306" fmla="*/ 2042012 h 9625007"/>
              <a:gd name="connsiteX307" fmla="*/ 9934287 w 17521894"/>
              <a:gd name="connsiteY307" fmla="*/ 2042012 h 9625007"/>
              <a:gd name="connsiteX308" fmla="*/ 2212590 w 17521894"/>
              <a:gd name="connsiteY308" fmla="*/ 1081711 h 9625007"/>
              <a:gd name="connsiteX309" fmla="*/ 3195962 w 17521894"/>
              <a:gd name="connsiteY309" fmla="*/ 1081711 h 9625007"/>
              <a:gd name="connsiteX310" fmla="*/ 3195962 w 17521894"/>
              <a:gd name="connsiteY310" fmla="*/ 2042012 h 9625007"/>
              <a:gd name="connsiteX311" fmla="*/ 2212590 w 17521894"/>
              <a:gd name="connsiteY311" fmla="*/ 2042012 h 9625007"/>
              <a:gd name="connsiteX312" fmla="*/ 7732898 w 17521894"/>
              <a:gd name="connsiteY312" fmla="*/ 1070681 h 9625007"/>
              <a:gd name="connsiteX313" fmla="*/ 8716243 w 17521894"/>
              <a:gd name="connsiteY313" fmla="*/ 1070681 h 9625007"/>
              <a:gd name="connsiteX314" fmla="*/ 8716243 w 17521894"/>
              <a:gd name="connsiteY314" fmla="*/ 2030981 h 9625007"/>
              <a:gd name="connsiteX315" fmla="*/ 7732898 w 17521894"/>
              <a:gd name="connsiteY315" fmla="*/ 2030981 h 9625007"/>
              <a:gd name="connsiteX316" fmla="*/ 22364 w 17521894"/>
              <a:gd name="connsiteY316" fmla="*/ 1070681 h 9625007"/>
              <a:gd name="connsiteX317" fmla="*/ 994563 w 17521894"/>
              <a:gd name="connsiteY317" fmla="*/ 1070681 h 9625007"/>
              <a:gd name="connsiteX318" fmla="*/ 994563 w 17521894"/>
              <a:gd name="connsiteY318" fmla="*/ 2030981 h 9625007"/>
              <a:gd name="connsiteX319" fmla="*/ 22364 w 17521894"/>
              <a:gd name="connsiteY319" fmla="*/ 2030981 h 9625007"/>
              <a:gd name="connsiteX320" fmla="*/ 3307713 w 17521894"/>
              <a:gd name="connsiteY320" fmla="*/ 4 h 9625007"/>
              <a:gd name="connsiteX321" fmla="*/ 4291086 w 17521894"/>
              <a:gd name="connsiteY321" fmla="*/ 4 h 9625007"/>
              <a:gd name="connsiteX322" fmla="*/ 4291086 w 17521894"/>
              <a:gd name="connsiteY322" fmla="*/ 960300 h 9625007"/>
              <a:gd name="connsiteX323" fmla="*/ 3307713 w 17521894"/>
              <a:gd name="connsiteY323" fmla="*/ 960300 h 9625007"/>
              <a:gd name="connsiteX324" fmla="*/ 11029406 w 17521894"/>
              <a:gd name="connsiteY324" fmla="*/ 4 h 9625007"/>
              <a:gd name="connsiteX325" fmla="*/ 12012778 w 17521894"/>
              <a:gd name="connsiteY325" fmla="*/ 4 h 9625007"/>
              <a:gd name="connsiteX326" fmla="*/ 12012778 w 17521894"/>
              <a:gd name="connsiteY326" fmla="*/ 960300 h 9625007"/>
              <a:gd name="connsiteX327" fmla="*/ 11029406 w 17521894"/>
              <a:gd name="connsiteY327" fmla="*/ 960300 h 9625007"/>
              <a:gd name="connsiteX328" fmla="*/ 4402834 w 17521894"/>
              <a:gd name="connsiteY328" fmla="*/ 4 h 9625007"/>
              <a:gd name="connsiteX329" fmla="*/ 5386206 w 17521894"/>
              <a:gd name="connsiteY329" fmla="*/ 4 h 9625007"/>
              <a:gd name="connsiteX330" fmla="*/ 5386206 w 17521894"/>
              <a:gd name="connsiteY330" fmla="*/ 960300 h 9625007"/>
              <a:gd name="connsiteX331" fmla="*/ 4402834 w 17521894"/>
              <a:gd name="connsiteY331" fmla="*/ 960300 h 9625007"/>
              <a:gd name="connsiteX332" fmla="*/ 12124526 w 17521894"/>
              <a:gd name="connsiteY332" fmla="*/ 4 h 9625007"/>
              <a:gd name="connsiteX333" fmla="*/ 13107898 w 17521894"/>
              <a:gd name="connsiteY333" fmla="*/ 4 h 9625007"/>
              <a:gd name="connsiteX334" fmla="*/ 13107898 w 17521894"/>
              <a:gd name="connsiteY334" fmla="*/ 960300 h 9625007"/>
              <a:gd name="connsiteX335" fmla="*/ 12124526 w 17521894"/>
              <a:gd name="connsiteY335" fmla="*/ 960300 h 9625007"/>
              <a:gd name="connsiteX336" fmla="*/ 5509132 w 17521894"/>
              <a:gd name="connsiteY336" fmla="*/ 4 h 9625007"/>
              <a:gd name="connsiteX337" fmla="*/ 6481332 w 17521894"/>
              <a:gd name="connsiteY337" fmla="*/ 4 h 9625007"/>
              <a:gd name="connsiteX338" fmla="*/ 6481332 w 17521894"/>
              <a:gd name="connsiteY338" fmla="*/ 960300 h 9625007"/>
              <a:gd name="connsiteX339" fmla="*/ 5509132 w 17521894"/>
              <a:gd name="connsiteY339" fmla="*/ 960300 h 9625007"/>
              <a:gd name="connsiteX340" fmla="*/ 13219644 w 17521894"/>
              <a:gd name="connsiteY340" fmla="*/ 3 h 9625007"/>
              <a:gd name="connsiteX341" fmla="*/ 14203016 w 17521894"/>
              <a:gd name="connsiteY341" fmla="*/ 3 h 9625007"/>
              <a:gd name="connsiteX342" fmla="*/ 14203016 w 17521894"/>
              <a:gd name="connsiteY342" fmla="*/ 960300 h 9625007"/>
              <a:gd name="connsiteX343" fmla="*/ 13219644 w 17521894"/>
              <a:gd name="connsiteY343" fmla="*/ 960300 h 9625007"/>
              <a:gd name="connsiteX344" fmla="*/ 15432232 w 17521894"/>
              <a:gd name="connsiteY344" fmla="*/ 3 h 9625007"/>
              <a:gd name="connsiteX345" fmla="*/ 16415604 w 17521894"/>
              <a:gd name="connsiteY345" fmla="*/ 3 h 9625007"/>
              <a:gd name="connsiteX346" fmla="*/ 16415604 w 17521894"/>
              <a:gd name="connsiteY346" fmla="*/ 960299 h 9625007"/>
              <a:gd name="connsiteX347" fmla="*/ 15432232 w 17521894"/>
              <a:gd name="connsiteY347" fmla="*/ 960299 h 9625007"/>
              <a:gd name="connsiteX348" fmla="*/ 6615422 w 17521894"/>
              <a:gd name="connsiteY348" fmla="*/ 3 h 9625007"/>
              <a:gd name="connsiteX349" fmla="*/ 7587621 w 17521894"/>
              <a:gd name="connsiteY349" fmla="*/ 3 h 9625007"/>
              <a:gd name="connsiteX350" fmla="*/ 7587621 w 17521894"/>
              <a:gd name="connsiteY350" fmla="*/ 960299 h 9625007"/>
              <a:gd name="connsiteX351" fmla="*/ 6615422 w 17521894"/>
              <a:gd name="connsiteY351" fmla="*/ 960299 h 9625007"/>
              <a:gd name="connsiteX352" fmla="*/ 14325934 w 17521894"/>
              <a:gd name="connsiteY352" fmla="*/ 3 h 9625007"/>
              <a:gd name="connsiteX353" fmla="*/ 15309306 w 17521894"/>
              <a:gd name="connsiteY353" fmla="*/ 3 h 9625007"/>
              <a:gd name="connsiteX354" fmla="*/ 15309306 w 17521894"/>
              <a:gd name="connsiteY354" fmla="*/ 960299 h 9625007"/>
              <a:gd name="connsiteX355" fmla="*/ 14325934 w 17521894"/>
              <a:gd name="connsiteY355" fmla="*/ 960299 h 9625007"/>
              <a:gd name="connsiteX356" fmla="*/ 16538522 w 17521894"/>
              <a:gd name="connsiteY356" fmla="*/ 3 h 9625007"/>
              <a:gd name="connsiteX357" fmla="*/ 17521894 w 17521894"/>
              <a:gd name="connsiteY357" fmla="*/ 3 h 9625007"/>
              <a:gd name="connsiteX358" fmla="*/ 17521894 w 17521894"/>
              <a:gd name="connsiteY358" fmla="*/ 960299 h 9625007"/>
              <a:gd name="connsiteX359" fmla="*/ 16538522 w 17521894"/>
              <a:gd name="connsiteY359" fmla="*/ 960299 h 9625007"/>
              <a:gd name="connsiteX360" fmla="*/ 2212590 w 17521894"/>
              <a:gd name="connsiteY360" fmla="*/ 1 h 9625007"/>
              <a:gd name="connsiteX361" fmla="*/ 3195962 w 17521894"/>
              <a:gd name="connsiteY361" fmla="*/ 1 h 9625007"/>
              <a:gd name="connsiteX362" fmla="*/ 3195962 w 17521894"/>
              <a:gd name="connsiteY362" fmla="*/ 960298 h 9625007"/>
              <a:gd name="connsiteX363" fmla="*/ 2212590 w 17521894"/>
              <a:gd name="connsiteY363" fmla="*/ 960298 h 9625007"/>
              <a:gd name="connsiteX364" fmla="*/ 9934287 w 17521894"/>
              <a:gd name="connsiteY364" fmla="*/ 1 h 9625007"/>
              <a:gd name="connsiteX365" fmla="*/ 10906488 w 17521894"/>
              <a:gd name="connsiteY365" fmla="*/ 1 h 9625007"/>
              <a:gd name="connsiteX366" fmla="*/ 10906488 w 17521894"/>
              <a:gd name="connsiteY366" fmla="*/ 960297 h 9625007"/>
              <a:gd name="connsiteX367" fmla="*/ 9934287 w 17521894"/>
              <a:gd name="connsiteY367" fmla="*/ 960297 h 9625007"/>
              <a:gd name="connsiteX368" fmla="*/ 1106297 w 17521894"/>
              <a:gd name="connsiteY368" fmla="*/ 1 h 9625007"/>
              <a:gd name="connsiteX369" fmla="*/ 2089670 w 17521894"/>
              <a:gd name="connsiteY369" fmla="*/ 1 h 9625007"/>
              <a:gd name="connsiteX370" fmla="*/ 2089670 w 17521894"/>
              <a:gd name="connsiteY370" fmla="*/ 960297 h 9625007"/>
              <a:gd name="connsiteX371" fmla="*/ 1106297 w 17521894"/>
              <a:gd name="connsiteY371" fmla="*/ 960297 h 9625007"/>
              <a:gd name="connsiteX372" fmla="*/ 8827991 w 17521894"/>
              <a:gd name="connsiteY372" fmla="*/ 1 h 9625007"/>
              <a:gd name="connsiteX373" fmla="*/ 9800192 w 17521894"/>
              <a:gd name="connsiteY373" fmla="*/ 1 h 9625007"/>
              <a:gd name="connsiteX374" fmla="*/ 9800192 w 17521894"/>
              <a:gd name="connsiteY374" fmla="*/ 960297 h 9625007"/>
              <a:gd name="connsiteX375" fmla="*/ 8827991 w 17521894"/>
              <a:gd name="connsiteY375" fmla="*/ 960297 h 9625007"/>
              <a:gd name="connsiteX376" fmla="*/ 0 w 17521894"/>
              <a:gd name="connsiteY376" fmla="*/ 1 h 9625007"/>
              <a:gd name="connsiteX377" fmla="*/ 983372 w 17521894"/>
              <a:gd name="connsiteY377" fmla="*/ 1 h 9625007"/>
              <a:gd name="connsiteX378" fmla="*/ 983372 w 17521894"/>
              <a:gd name="connsiteY378" fmla="*/ 960297 h 9625007"/>
              <a:gd name="connsiteX379" fmla="*/ 0 w 17521894"/>
              <a:gd name="connsiteY379" fmla="*/ 960297 h 9625007"/>
              <a:gd name="connsiteX380" fmla="*/ 7721711 w 17521894"/>
              <a:gd name="connsiteY380" fmla="*/ 0 h 9625007"/>
              <a:gd name="connsiteX381" fmla="*/ 8693901 w 17521894"/>
              <a:gd name="connsiteY381" fmla="*/ 0 h 9625007"/>
              <a:gd name="connsiteX382" fmla="*/ 8693901 w 17521894"/>
              <a:gd name="connsiteY382" fmla="*/ 960297 h 9625007"/>
              <a:gd name="connsiteX383" fmla="*/ 7721711 w 17521894"/>
              <a:gd name="connsiteY383" fmla="*/ 960297 h 962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7521894" h="9625007">
                <a:moveTo>
                  <a:pt x="11029406" y="8664710"/>
                </a:moveTo>
                <a:lnTo>
                  <a:pt x="12012778" y="8664710"/>
                </a:lnTo>
                <a:lnTo>
                  <a:pt x="12012778" y="9625007"/>
                </a:lnTo>
                <a:lnTo>
                  <a:pt x="11029406" y="9625007"/>
                </a:lnTo>
                <a:close/>
                <a:moveTo>
                  <a:pt x="7732871" y="8664710"/>
                </a:moveTo>
                <a:lnTo>
                  <a:pt x="8716243" y="8664710"/>
                </a:lnTo>
                <a:lnTo>
                  <a:pt x="8716243" y="9625007"/>
                </a:lnTo>
                <a:lnTo>
                  <a:pt x="7732871" y="9625007"/>
                </a:lnTo>
                <a:close/>
                <a:moveTo>
                  <a:pt x="3307702" y="8664710"/>
                </a:moveTo>
                <a:lnTo>
                  <a:pt x="4291075" y="8664710"/>
                </a:lnTo>
                <a:lnTo>
                  <a:pt x="4291075" y="9625007"/>
                </a:lnTo>
                <a:lnTo>
                  <a:pt x="3307702" y="9625007"/>
                </a:lnTo>
                <a:close/>
                <a:moveTo>
                  <a:pt x="22341" y="8664710"/>
                </a:moveTo>
                <a:lnTo>
                  <a:pt x="994541" y="8664710"/>
                </a:lnTo>
                <a:lnTo>
                  <a:pt x="994541" y="9625007"/>
                </a:lnTo>
                <a:lnTo>
                  <a:pt x="22341" y="9625007"/>
                </a:lnTo>
                <a:close/>
                <a:moveTo>
                  <a:pt x="16538522" y="8653670"/>
                </a:moveTo>
                <a:lnTo>
                  <a:pt x="17510722" y="8653670"/>
                </a:lnTo>
                <a:lnTo>
                  <a:pt x="17510722" y="9613967"/>
                </a:lnTo>
                <a:lnTo>
                  <a:pt x="16538522" y="9613967"/>
                </a:lnTo>
                <a:close/>
                <a:moveTo>
                  <a:pt x="15432232" y="8653670"/>
                </a:moveTo>
                <a:lnTo>
                  <a:pt x="16415604" y="8653670"/>
                </a:lnTo>
                <a:lnTo>
                  <a:pt x="16415604" y="9613967"/>
                </a:lnTo>
                <a:lnTo>
                  <a:pt x="15432232" y="9613967"/>
                </a:lnTo>
                <a:close/>
                <a:moveTo>
                  <a:pt x="14314763" y="8653670"/>
                </a:moveTo>
                <a:lnTo>
                  <a:pt x="15298135" y="8653670"/>
                </a:lnTo>
                <a:lnTo>
                  <a:pt x="15298135" y="9613967"/>
                </a:lnTo>
                <a:lnTo>
                  <a:pt x="14314763" y="9613967"/>
                </a:lnTo>
                <a:close/>
                <a:moveTo>
                  <a:pt x="13219644" y="8653670"/>
                </a:moveTo>
                <a:lnTo>
                  <a:pt x="14203016" y="8653670"/>
                </a:lnTo>
                <a:lnTo>
                  <a:pt x="14203016" y="9613967"/>
                </a:lnTo>
                <a:lnTo>
                  <a:pt x="13219644" y="9613967"/>
                </a:lnTo>
                <a:close/>
                <a:moveTo>
                  <a:pt x="12124526" y="8653670"/>
                </a:moveTo>
                <a:lnTo>
                  <a:pt x="13107898" y="8653670"/>
                </a:lnTo>
                <a:lnTo>
                  <a:pt x="13107898" y="9613967"/>
                </a:lnTo>
                <a:lnTo>
                  <a:pt x="12124526" y="9613967"/>
                </a:lnTo>
                <a:close/>
                <a:moveTo>
                  <a:pt x="9934287" y="8653670"/>
                </a:moveTo>
                <a:lnTo>
                  <a:pt x="10906488" y="8653670"/>
                </a:lnTo>
                <a:lnTo>
                  <a:pt x="10906488" y="9613967"/>
                </a:lnTo>
                <a:lnTo>
                  <a:pt x="9934287" y="9613967"/>
                </a:lnTo>
                <a:close/>
                <a:moveTo>
                  <a:pt x="8827991" y="8653670"/>
                </a:moveTo>
                <a:lnTo>
                  <a:pt x="9811363" y="8653670"/>
                </a:lnTo>
                <a:lnTo>
                  <a:pt x="9811363" y="9613967"/>
                </a:lnTo>
                <a:lnTo>
                  <a:pt x="8827991" y="9613967"/>
                </a:lnTo>
                <a:close/>
                <a:moveTo>
                  <a:pt x="6604234" y="8653670"/>
                </a:moveTo>
                <a:lnTo>
                  <a:pt x="7576436" y="8653670"/>
                </a:lnTo>
                <a:lnTo>
                  <a:pt x="7576436" y="9613967"/>
                </a:lnTo>
                <a:lnTo>
                  <a:pt x="6604234" y="9613967"/>
                </a:lnTo>
                <a:close/>
                <a:moveTo>
                  <a:pt x="5509117" y="8653670"/>
                </a:moveTo>
                <a:lnTo>
                  <a:pt x="6481318" y="8653670"/>
                </a:lnTo>
                <a:lnTo>
                  <a:pt x="6481318" y="9613967"/>
                </a:lnTo>
                <a:lnTo>
                  <a:pt x="5509117" y="9613967"/>
                </a:lnTo>
                <a:close/>
                <a:moveTo>
                  <a:pt x="4402819" y="8653670"/>
                </a:moveTo>
                <a:lnTo>
                  <a:pt x="5386192" y="8653670"/>
                </a:lnTo>
                <a:lnTo>
                  <a:pt x="5386192" y="9613967"/>
                </a:lnTo>
                <a:lnTo>
                  <a:pt x="4402819" y="9613967"/>
                </a:lnTo>
                <a:close/>
                <a:moveTo>
                  <a:pt x="2212579" y="8653670"/>
                </a:moveTo>
                <a:lnTo>
                  <a:pt x="3195951" y="8653670"/>
                </a:lnTo>
                <a:lnTo>
                  <a:pt x="3195951" y="9613967"/>
                </a:lnTo>
                <a:lnTo>
                  <a:pt x="2212579" y="9613967"/>
                </a:lnTo>
                <a:close/>
                <a:moveTo>
                  <a:pt x="1117460" y="8653670"/>
                </a:moveTo>
                <a:lnTo>
                  <a:pt x="2100832" y="8653670"/>
                </a:lnTo>
                <a:lnTo>
                  <a:pt x="2100832" y="9613967"/>
                </a:lnTo>
                <a:lnTo>
                  <a:pt x="1117460" y="9613967"/>
                </a:lnTo>
                <a:close/>
                <a:moveTo>
                  <a:pt x="15432232" y="7583002"/>
                </a:moveTo>
                <a:lnTo>
                  <a:pt x="16415604" y="7583002"/>
                </a:lnTo>
                <a:lnTo>
                  <a:pt x="16415604" y="8543299"/>
                </a:lnTo>
                <a:lnTo>
                  <a:pt x="15432232" y="8543299"/>
                </a:lnTo>
                <a:close/>
                <a:moveTo>
                  <a:pt x="13219644" y="7583002"/>
                </a:moveTo>
                <a:lnTo>
                  <a:pt x="14203016" y="7583002"/>
                </a:lnTo>
                <a:lnTo>
                  <a:pt x="14203016" y="8543299"/>
                </a:lnTo>
                <a:lnTo>
                  <a:pt x="13219644" y="8543299"/>
                </a:lnTo>
                <a:close/>
                <a:moveTo>
                  <a:pt x="5509118" y="7583002"/>
                </a:moveTo>
                <a:lnTo>
                  <a:pt x="6481320" y="7583002"/>
                </a:lnTo>
                <a:lnTo>
                  <a:pt x="6481320" y="8543299"/>
                </a:lnTo>
                <a:lnTo>
                  <a:pt x="5509118" y="8543299"/>
                </a:lnTo>
                <a:close/>
                <a:moveTo>
                  <a:pt x="16538522" y="7571960"/>
                </a:moveTo>
                <a:lnTo>
                  <a:pt x="17510722" y="7571960"/>
                </a:lnTo>
                <a:lnTo>
                  <a:pt x="17510722" y="8532257"/>
                </a:lnTo>
                <a:lnTo>
                  <a:pt x="16538522" y="8532257"/>
                </a:lnTo>
                <a:close/>
                <a:moveTo>
                  <a:pt x="14314763" y="7571960"/>
                </a:moveTo>
                <a:lnTo>
                  <a:pt x="15298135" y="7571960"/>
                </a:lnTo>
                <a:lnTo>
                  <a:pt x="15298135" y="8532257"/>
                </a:lnTo>
                <a:lnTo>
                  <a:pt x="14314763" y="8532257"/>
                </a:lnTo>
                <a:close/>
                <a:moveTo>
                  <a:pt x="12124526" y="7571960"/>
                </a:moveTo>
                <a:lnTo>
                  <a:pt x="13107898" y="7571960"/>
                </a:lnTo>
                <a:lnTo>
                  <a:pt x="13107898" y="8532257"/>
                </a:lnTo>
                <a:lnTo>
                  <a:pt x="12124526" y="8532257"/>
                </a:lnTo>
                <a:close/>
                <a:moveTo>
                  <a:pt x="11029406" y="7571960"/>
                </a:moveTo>
                <a:lnTo>
                  <a:pt x="12012778" y="7571960"/>
                </a:lnTo>
                <a:lnTo>
                  <a:pt x="12012778" y="8532257"/>
                </a:lnTo>
                <a:lnTo>
                  <a:pt x="11029406" y="8532257"/>
                </a:lnTo>
                <a:close/>
                <a:moveTo>
                  <a:pt x="9934287" y="7571960"/>
                </a:moveTo>
                <a:lnTo>
                  <a:pt x="10906488" y="7571960"/>
                </a:lnTo>
                <a:lnTo>
                  <a:pt x="10906488" y="8532257"/>
                </a:lnTo>
                <a:lnTo>
                  <a:pt x="9934287" y="8532257"/>
                </a:lnTo>
                <a:close/>
                <a:moveTo>
                  <a:pt x="8827991" y="7571960"/>
                </a:moveTo>
                <a:lnTo>
                  <a:pt x="9811363" y="7571960"/>
                </a:lnTo>
                <a:lnTo>
                  <a:pt x="9811363" y="8532257"/>
                </a:lnTo>
                <a:lnTo>
                  <a:pt x="8827991" y="8532257"/>
                </a:lnTo>
                <a:close/>
                <a:moveTo>
                  <a:pt x="7732872" y="7571960"/>
                </a:moveTo>
                <a:lnTo>
                  <a:pt x="8716243" y="7571960"/>
                </a:lnTo>
                <a:lnTo>
                  <a:pt x="8716243" y="8532257"/>
                </a:lnTo>
                <a:lnTo>
                  <a:pt x="7732872" y="8532257"/>
                </a:lnTo>
                <a:close/>
                <a:moveTo>
                  <a:pt x="6604242" y="7571960"/>
                </a:moveTo>
                <a:lnTo>
                  <a:pt x="7576440" y="7571960"/>
                </a:lnTo>
                <a:lnTo>
                  <a:pt x="7576440" y="8532257"/>
                </a:lnTo>
                <a:lnTo>
                  <a:pt x="6604242" y="8532257"/>
                </a:lnTo>
                <a:close/>
                <a:moveTo>
                  <a:pt x="4402819" y="7571960"/>
                </a:moveTo>
                <a:lnTo>
                  <a:pt x="5386192" y="7571960"/>
                </a:lnTo>
                <a:lnTo>
                  <a:pt x="5386192" y="8532257"/>
                </a:lnTo>
                <a:lnTo>
                  <a:pt x="4402819" y="8532257"/>
                </a:lnTo>
                <a:close/>
                <a:moveTo>
                  <a:pt x="3307702" y="7571960"/>
                </a:moveTo>
                <a:lnTo>
                  <a:pt x="4291075" y="7571960"/>
                </a:lnTo>
                <a:lnTo>
                  <a:pt x="4291075" y="8532257"/>
                </a:lnTo>
                <a:lnTo>
                  <a:pt x="3307702" y="8532257"/>
                </a:lnTo>
                <a:close/>
                <a:moveTo>
                  <a:pt x="2212585" y="7571960"/>
                </a:moveTo>
                <a:lnTo>
                  <a:pt x="3195957" y="7571960"/>
                </a:lnTo>
                <a:lnTo>
                  <a:pt x="3195957" y="8532257"/>
                </a:lnTo>
                <a:lnTo>
                  <a:pt x="2212585" y="8532257"/>
                </a:lnTo>
                <a:close/>
                <a:moveTo>
                  <a:pt x="1117465" y="7571960"/>
                </a:moveTo>
                <a:lnTo>
                  <a:pt x="2100838" y="7571960"/>
                </a:lnTo>
                <a:lnTo>
                  <a:pt x="2100838" y="8532257"/>
                </a:lnTo>
                <a:lnTo>
                  <a:pt x="1117465" y="8532257"/>
                </a:lnTo>
                <a:close/>
                <a:moveTo>
                  <a:pt x="22341" y="7571960"/>
                </a:moveTo>
                <a:lnTo>
                  <a:pt x="994542" y="7571960"/>
                </a:lnTo>
                <a:lnTo>
                  <a:pt x="994542" y="8532257"/>
                </a:lnTo>
                <a:lnTo>
                  <a:pt x="22341" y="8532257"/>
                </a:lnTo>
                <a:close/>
                <a:moveTo>
                  <a:pt x="12124526" y="3245137"/>
                </a:moveTo>
                <a:lnTo>
                  <a:pt x="13107898" y="3245137"/>
                </a:lnTo>
                <a:lnTo>
                  <a:pt x="13107898" y="4205420"/>
                </a:lnTo>
                <a:lnTo>
                  <a:pt x="12124526" y="4205420"/>
                </a:lnTo>
                <a:close/>
                <a:moveTo>
                  <a:pt x="4402839" y="3245137"/>
                </a:moveTo>
                <a:lnTo>
                  <a:pt x="5386215" y="3245137"/>
                </a:lnTo>
                <a:lnTo>
                  <a:pt x="5386215" y="4205420"/>
                </a:lnTo>
                <a:lnTo>
                  <a:pt x="4402839" y="4205420"/>
                </a:lnTo>
                <a:close/>
                <a:moveTo>
                  <a:pt x="8827991" y="3245132"/>
                </a:moveTo>
                <a:lnTo>
                  <a:pt x="9811363" y="3245132"/>
                </a:lnTo>
                <a:lnTo>
                  <a:pt x="9811363" y="4205420"/>
                </a:lnTo>
                <a:lnTo>
                  <a:pt x="8827991" y="4205420"/>
                </a:lnTo>
                <a:close/>
                <a:moveTo>
                  <a:pt x="1117470" y="3245132"/>
                </a:moveTo>
                <a:lnTo>
                  <a:pt x="2100843" y="3245132"/>
                </a:lnTo>
                <a:lnTo>
                  <a:pt x="2100843" y="4205420"/>
                </a:lnTo>
                <a:lnTo>
                  <a:pt x="1117470" y="4205420"/>
                </a:lnTo>
                <a:close/>
                <a:moveTo>
                  <a:pt x="2212592" y="3234100"/>
                </a:moveTo>
                <a:lnTo>
                  <a:pt x="3195965" y="3234100"/>
                </a:lnTo>
                <a:lnTo>
                  <a:pt x="3195965" y="4205420"/>
                </a:lnTo>
                <a:lnTo>
                  <a:pt x="2212592" y="4205420"/>
                </a:lnTo>
                <a:close/>
                <a:moveTo>
                  <a:pt x="13219644" y="3234099"/>
                </a:moveTo>
                <a:lnTo>
                  <a:pt x="14203016" y="3234099"/>
                </a:lnTo>
                <a:lnTo>
                  <a:pt x="14203016" y="4205420"/>
                </a:lnTo>
                <a:lnTo>
                  <a:pt x="13219644" y="4205420"/>
                </a:lnTo>
                <a:close/>
                <a:moveTo>
                  <a:pt x="9934287" y="3234099"/>
                </a:moveTo>
                <a:lnTo>
                  <a:pt x="10906488" y="3234099"/>
                </a:lnTo>
                <a:lnTo>
                  <a:pt x="10906488" y="4205420"/>
                </a:lnTo>
                <a:lnTo>
                  <a:pt x="9934287" y="4205420"/>
                </a:lnTo>
                <a:close/>
                <a:moveTo>
                  <a:pt x="5509130" y="3234099"/>
                </a:moveTo>
                <a:lnTo>
                  <a:pt x="6481328" y="3234099"/>
                </a:lnTo>
                <a:lnTo>
                  <a:pt x="6481328" y="4205420"/>
                </a:lnTo>
                <a:lnTo>
                  <a:pt x="5509130" y="4205420"/>
                </a:lnTo>
                <a:close/>
                <a:moveTo>
                  <a:pt x="15432232" y="3234098"/>
                </a:moveTo>
                <a:lnTo>
                  <a:pt x="16415604" y="3234098"/>
                </a:lnTo>
                <a:lnTo>
                  <a:pt x="16415604" y="4205420"/>
                </a:lnTo>
                <a:lnTo>
                  <a:pt x="15432232" y="4205420"/>
                </a:lnTo>
                <a:close/>
                <a:moveTo>
                  <a:pt x="22350" y="3234097"/>
                </a:moveTo>
                <a:lnTo>
                  <a:pt x="994550" y="3234097"/>
                </a:lnTo>
                <a:lnTo>
                  <a:pt x="994550" y="4205420"/>
                </a:lnTo>
                <a:lnTo>
                  <a:pt x="22350" y="4205420"/>
                </a:lnTo>
                <a:close/>
                <a:moveTo>
                  <a:pt x="11029406" y="3234096"/>
                </a:moveTo>
                <a:lnTo>
                  <a:pt x="12012778" y="3234096"/>
                </a:lnTo>
                <a:lnTo>
                  <a:pt x="12012778" y="4205420"/>
                </a:lnTo>
                <a:lnTo>
                  <a:pt x="11029406" y="4205420"/>
                </a:lnTo>
                <a:close/>
                <a:moveTo>
                  <a:pt x="7732881" y="3234096"/>
                </a:moveTo>
                <a:lnTo>
                  <a:pt x="8716243" y="3234096"/>
                </a:lnTo>
                <a:lnTo>
                  <a:pt x="8716243" y="4205420"/>
                </a:lnTo>
                <a:lnTo>
                  <a:pt x="7732881" y="4205420"/>
                </a:lnTo>
                <a:close/>
                <a:moveTo>
                  <a:pt x="3307705" y="3234096"/>
                </a:moveTo>
                <a:lnTo>
                  <a:pt x="4291078" y="3234096"/>
                </a:lnTo>
                <a:lnTo>
                  <a:pt x="4291078" y="4205420"/>
                </a:lnTo>
                <a:lnTo>
                  <a:pt x="3307705" y="4205420"/>
                </a:lnTo>
                <a:close/>
                <a:moveTo>
                  <a:pt x="16538522" y="3234095"/>
                </a:moveTo>
                <a:lnTo>
                  <a:pt x="17510722" y="3234095"/>
                </a:lnTo>
                <a:lnTo>
                  <a:pt x="17510722" y="4205420"/>
                </a:lnTo>
                <a:lnTo>
                  <a:pt x="16538522" y="4205420"/>
                </a:lnTo>
                <a:close/>
                <a:moveTo>
                  <a:pt x="14314763" y="3234095"/>
                </a:moveTo>
                <a:lnTo>
                  <a:pt x="15298135" y="3234095"/>
                </a:lnTo>
                <a:lnTo>
                  <a:pt x="15298135" y="4205420"/>
                </a:lnTo>
                <a:lnTo>
                  <a:pt x="14314763" y="4205420"/>
                </a:lnTo>
                <a:close/>
                <a:moveTo>
                  <a:pt x="6604243" y="3234095"/>
                </a:moveTo>
                <a:lnTo>
                  <a:pt x="7576442" y="3234095"/>
                </a:lnTo>
                <a:lnTo>
                  <a:pt x="7576442" y="4205420"/>
                </a:lnTo>
                <a:lnTo>
                  <a:pt x="6604243" y="4205420"/>
                </a:lnTo>
                <a:close/>
                <a:moveTo>
                  <a:pt x="7732898" y="2163430"/>
                </a:moveTo>
                <a:lnTo>
                  <a:pt x="8716243" y="2163430"/>
                </a:lnTo>
                <a:lnTo>
                  <a:pt x="8716243" y="3123724"/>
                </a:lnTo>
                <a:lnTo>
                  <a:pt x="7732898" y="3123724"/>
                </a:lnTo>
                <a:close/>
                <a:moveTo>
                  <a:pt x="22364" y="2163430"/>
                </a:moveTo>
                <a:lnTo>
                  <a:pt x="994564" y="2163430"/>
                </a:lnTo>
                <a:lnTo>
                  <a:pt x="994564" y="3123724"/>
                </a:lnTo>
                <a:lnTo>
                  <a:pt x="22364" y="3123724"/>
                </a:lnTo>
                <a:close/>
                <a:moveTo>
                  <a:pt x="12124526" y="2163429"/>
                </a:moveTo>
                <a:lnTo>
                  <a:pt x="13107898" y="2163429"/>
                </a:lnTo>
                <a:lnTo>
                  <a:pt x="13107898" y="3123723"/>
                </a:lnTo>
                <a:lnTo>
                  <a:pt x="12124526" y="3123723"/>
                </a:lnTo>
                <a:close/>
                <a:moveTo>
                  <a:pt x="9934287" y="2163429"/>
                </a:moveTo>
                <a:lnTo>
                  <a:pt x="10906488" y="2163429"/>
                </a:lnTo>
                <a:lnTo>
                  <a:pt x="10906488" y="3123724"/>
                </a:lnTo>
                <a:lnTo>
                  <a:pt x="9934287" y="3123724"/>
                </a:lnTo>
                <a:close/>
                <a:moveTo>
                  <a:pt x="4402840" y="2163429"/>
                </a:moveTo>
                <a:lnTo>
                  <a:pt x="5386215" y="2163429"/>
                </a:lnTo>
                <a:lnTo>
                  <a:pt x="5386215" y="3123723"/>
                </a:lnTo>
                <a:lnTo>
                  <a:pt x="4402840" y="3123723"/>
                </a:lnTo>
                <a:close/>
                <a:moveTo>
                  <a:pt x="2212602" y="2163429"/>
                </a:moveTo>
                <a:lnTo>
                  <a:pt x="3195974" y="2163429"/>
                </a:lnTo>
                <a:lnTo>
                  <a:pt x="3195974" y="3123724"/>
                </a:lnTo>
                <a:lnTo>
                  <a:pt x="2212602" y="3123724"/>
                </a:lnTo>
                <a:close/>
                <a:moveTo>
                  <a:pt x="15432232" y="2163428"/>
                </a:moveTo>
                <a:lnTo>
                  <a:pt x="16415604" y="2163428"/>
                </a:lnTo>
                <a:lnTo>
                  <a:pt x="16415604" y="3123722"/>
                </a:lnTo>
                <a:lnTo>
                  <a:pt x="15432232" y="3123722"/>
                </a:lnTo>
                <a:close/>
                <a:moveTo>
                  <a:pt x="13219644" y="2163428"/>
                </a:moveTo>
                <a:lnTo>
                  <a:pt x="14203016" y="2163428"/>
                </a:lnTo>
                <a:lnTo>
                  <a:pt x="14203016" y="3123722"/>
                </a:lnTo>
                <a:lnTo>
                  <a:pt x="13219644" y="3123722"/>
                </a:lnTo>
                <a:close/>
                <a:moveTo>
                  <a:pt x="11029406" y="2163428"/>
                </a:moveTo>
                <a:lnTo>
                  <a:pt x="12012778" y="2163428"/>
                </a:lnTo>
                <a:lnTo>
                  <a:pt x="12012778" y="3123722"/>
                </a:lnTo>
                <a:lnTo>
                  <a:pt x="11029406" y="3123722"/>
                </a:lnTo>
                <a:close/>
                <a:moveTo>
                  <a:pt x="6604257" y="2163428"/>
                </a:moveTo>
                <a:lnTo>
                  <a:pt x="7576456" y="2163428"/>
                </a:lnTo>
                <a:lnTo>
                  <a:pt x="7576456" y="3123722"/>
                </a:lnTo>
                <a:lnTo>
                  <a:pt x="6604257" y="3123722"/>
                </a:lnTo>
                <a:close/>
                <a:moveTo>
                  <a:pt x="5509136" y="2163428"/>
                </a:moveTo>
                <a:lnTo>
                  <a:pt x="6481338" y="2163428"/>
                </a:lnTo>
                <a:lnTo>
                  <a:pt x="6481338" y="3123722"/>
                </a:lnTo>
                <a:lnTo>
                  <a:pt x="5509136" y="3123722"/>
                </a:lnTo>
                <a:close/>
                <a:moveTo>
                  <a:pt x="3307717" y="2163428"/>
                </a:moveTo>
                <a:lnTo>
                  <a:pt x="4291092" y="2163428"/>
                </a:lnTo>
                <a:lnTo>
                  <a:pt x="4291092" y="3123722"/>
                </a:lnTo>
                <a:lnTo>
                  <a:pt x="3307717" y="3123722"/>
                </a:lnTo>
                <a:close/>
                <a:moveTo>
                  <a:pt x="16538522" y="2163427"/>
                </a:moveTo>
                <a:lnTo>
                  <a:pt x="17510722" y="2163427"/>
                </a:lnTo>
                <a:lnTo>
                  <a:pt x="17510722" y="3123722"/>
                </a:lnTo>
                <a:lnTo>
                  <a:pt x="16538522" y="3123722"/>
                </a:lnTo>
                <a:close/>
                <a:moveTo>
                  <a:pt x="14314763" y="2163427"/>
                </a:moveTo>
                <a:lnTo>
                  <a:pt x="15298135" y="2163427"/>
                </a:lnTo>
                <a:lnTo>
                  <a:pt x="15298135" y="3123722"/>
                </a:lnTo>
                <a:lnTo>
                  <a:pt x="14314763" y="3123722"/>
                </a:lnTo>
                <a:close/>
                <a:moveTo>
                  <a:pt x="8827991" y="2163424"/>
                </a:moveTo>
                <a:lnTo>
                  <a:pt x="9811363" y="2163424"/>
                </a:lnTo>
                <a:lnTo>
                  <a:pt x="9811363" y="3123719"/>
                </a:lnTo>
                <a:lnTo>
                  <a:pt x="8827991" y="3123719"/>
                </a:lnTo>
                <a:close/>
                <a:moveTo>
                  <a:pt x="1117470" y="2163424"/>
                </a:moveTo>
                <a:lnTo>
                  <a:pt x="2100843" y="2163424"/>
                </a:lnTo>
                <a:lnTo>
                  <a:pt x="2100843" y="3123720"/>
                </a:lnTo>
                <a:lnTo>
                  <a:pt x="1117470" y="3123720"/>
                </a:lnTo>
                <a:close/>
                <a:moveTo>
                  <a:pt x="8827991" y="1081717"/>
                </a:moveTo>
                <a:lnTo>
                  <a:pt x="9811363" y="1081717"/>
                </a:lnTo>
                <a:lnTo>
                  <a:pt x="9811363" y="2042017"/>
                </a:lnTo>
                <a:lnTo>
                  <a:pt x="8827991" y="2042017"/>
                </a:lnTo>
                <a:close/>
                <a:moveTo>
                  <a:pt x="1117480" y="1081717"/>
                </a:moveTo>
                <a:lnTo>
                  <a:pt x="2100854" y="1081717"/>
                </a:lnTo>
                <a:lnTo>
                  <a:pt x="2100854" y="2042017"/>
                </a:lnTo>
                <a:lnTo>
                  <a:pt x="1117480" y="2042017"/>
                </a:lnTo>
                <a:close/>
                <a:moveTo>
                  <a:pt x="14314763" y="1081715"/>
                </a:moveTo>
                <a:lnTo>
                  <a:pt x="15298135" y="1081715"/>
                </a:lnTo>
                <a:lnTo>
                  <a:pt x="15298135" y="2042015"/>
                </a:lnTo>
                <a:lnTo>
                  <a:pt x="14314763" y="2042015"/>
                </a:lnTo>
                <a:close/>
                <a:moveTo>
                  <a:pt x="6604256" y="1081715"/>
                </a:moveTo>
                <a:lnTo>
                  <a:pt x="7576454" y="1081715"/>
                </a:lnTo>
                <a:lnTo>
                  <a:pt x="7576454" y="2042015"/>
                </a:lnTo>
                <a:lnTo>
                  <a:pt x="6604256" y="2042015"/>
                </a:lnTo>
                <a:close/>
                <a:moveTo>
                  <a:pt x="16538522" y="1081714"/>
                </a:moveTo>
                <a:lnTo>
                  <a:pt x="17510722" y="1081714"/>
                </a:lnTo>
                <a:lnTo>
                  <a:pt x="17510722" y="2042015"/>
                </a:lnTo>
                <a:lnTo>
                  <a:pt x="16538522" y="2042015"/>
                </a:lnTo>
                <a:close/>
                <a:moveTo>
                  <a:pt x="5509135" y="1081714"/>
                </a:moveTo>
                <a:lnTo>
                  <a:pt x="6481334" y="1081714"/>
                </a:lnTo>
                <a:lnTo>
                  <a:pt x="6481334" y="2042015"/>
                </a:lnTo>
                <a:lnTo>
                  <a:pt x="5509135" y="2042015"/>
                </a:lnTo>
                <a:close/>
                <a:moveTo>
                  <a:pt x="15432232" y="1081714"/>
                </a:moveTo>
                <a:lnTo>
                  <a:pt x="16415604" y="1081714"/>
                </a:lnTo>
                <a:lnTo>
                  <a:pt x="16415604" y="2042015"/>
                </a:lnTo>
                <a:lnTo>
                  <a:pt x="15432232" y="2042015"/>
                </a:lnTo>
                <a:close/>
                <a:moveTo>
                  <a:pt x="13219644" y="1081714"/>
                </a:moveTo>
                <a:lnTo>
                  <a:pt x="14203016" y="1081714"/>
                </a:lnTo>
                <a:lnTo>
                  <a:pt x="14203016" y="2042015"/>
                </a:lnTo>
                <a:lnTo>
                  <a:pt x="13219644" y="2042015"/>
                </a:lnTo>
                <a:close/>
                <a:moveTo>
                  <a:pt x="12135697" y="1081714"/>
                </a:moveTo>
                <a:lnTo>
                  <a:pt x="13119069" y="1081714"/>
                </a:lnTo>
                <a:lnTo>
                  <a:pt x="13119069" y="2042014"/>
                </a:lnTo>
                <a:lnTo>
                  <a:pt x="12135697" y="2042014"/>
                </a:lnTo>
                <a:close/>
                <a:moveTo>
                  <a:pt x="11029406" y="1081714"/>
                </a:moveTo>
                <a:lnTo>
                  <a:pt x="12012778" y="1081714"/>
                </a:lnTo>
                <a:lnTo>
                  <a:pt x="12012778" y="2042014"/>
                </a:lnTo>
                <a:lnTo>
                  <a:pt x="11029406" y="2042014"/>
                </a:lnTo>
                <a:close/>
                <a:moveTo>
                  <a:pt x="4414012" y="1081714"/>
                </a:moveTo>
                <a:lnTo>
                  <a:pt x="5397385" y="1081714"/>
                </a:lnTo>
                <a:lnTo>
                  <a:pt x="5397385" y="2042014"/>
                </a:lnTo>
                <a:lnTo>
                  <a:pt x="4414012" y="2042014"/>
                </a:lnTo>
                <a:close/>
                <a:moveTo>
                  <a:pt x="3307713" y="1081714"/>
                </a:moveTo>
                <a:lnTo>
                  <a:pt x="4291088" y="1081714"/>
                </a:lnTo>
                <a:lnTo>
                  <a:pt x="4291088" y="2042014"/>
                </a:lnTo>
                <a:lnTo>
                  <a:pt x="3307713" y="2042014"/>
                </a:lnTo>
                <a:close/>
                <a:moveTo>
                  <a:pt x="9934287" y="1081711"/>
                </a:moveTo>
                <a:lnTo>
                  <a:pt x="10906488" y="1081711"/>
                </a:lnTo>
                <a:lnTo>
                  <a:pt x="10906488" y="2042012"/>
                </a:lnTo>
                <a:lnTo>
                  <a:pt x="9934287" y="2042012"/>
                </a:lnTo>
                <a:close/>
                <a:moveTo>
                  <a:pt x="2212590" y="1081711"/>
                </a:moveTo>
                <a:lnTo>
                  <a:pt x="3195962" y="1081711"/>
                </a:lnTo>
                <a:lnTo>
                  <a:pt x="3195962" y="2042012"/>
                </a:lnTo>
                <a:lnTo>
                  <a:pt x="2212590" y="2042012"/>
                </a:lnTo>
                <a:close/>
                <a:moveTo>
                  <a:pt x="7732898" y="1070681"/>
                </a:moveTo>
                <a:lnTo>
                  <a:pt x="8716243" y="1070681"/>
                </a:lnTo>
                <a:lnTo>
                  <a:pt x="8716243" y="2030981"/>
                </a:lnTo>
                <a:lnTo>
                  <a:pt x="7732898" y="2030981"/>
                </a:lnTo>
                <a:close/>
                <a:moveTo>
                  <a:pt x="22364" y="1070681"/>
                </a:moveTo>
                <a:lnTo>
                  <a:pt x="994563" y="1070681"/>
                </a:lnTo>
                <a:lnTo>
                  <a:pt x="994563" y="2030981"/>
                </a:lnTo>
                <a:lnTo>
                  <a:pt x="22364" y="2030981"/>
                </a:lnTo>
                <a:close/>
                <a:moveTo>
                  <a:pt x="3307713" y="4"/>
                </a:moveTo>
                <a:lnTo>
                  <a:pt x="4291086" y="4"/>
                </a:lnTo>
                <a:lnTo>
                  <a:pt x="4291086" y="960300"/>
                </a:lnTo>
                <a:lnTo>
                  <a:pt x="3307713" y="960300"/>
                </a:lnTo>
                <a:close/>
                <a:moveTo>
                  <a:pt x="11029406" y="4"/>
                </a:moveTo>
                <a:lnTo>
                  <a:pt x="12012778" y="4"/>
                </a:lnTo>
                <a:lnTo>
                  <a:pt x="12012778" y="960300"/>
                </a:lnTo>
                <a:lnTo>
                  <a:pt x="11029406" y="960300"/>
                </a:lnTo>
                <a:close/>
                <a:moveTo>
                  <a:pt x="4402834" y="4"/>
                </a:moveTo>
                <a:lnTo>
                  <a:pt x="5386206" y="4"/>
                </a:lnTo>
                <a:lnTo>
                  <a:pt x="5386206" y="960300"/>
                </a:lnTo>
                <a:lnTo>
                  <a:pt x="4402834" y="960300"/>
                </a:lnTo>
                <a:close/>
                <a:moveTo>
                  <a:pt x="12124526" y="4"/>
                </a:moveTo>
                <a:lnTo>
                  <a:pt x="13107898" y="4"/>
                </a:lnTo>
                <a:lnTo>
                  <a:pt x="13107898" y="960300"/>
                </a:lnTo>
                <a:lnTo>
                  <a:pt x="12124526" y="960300"/>
                </a:lnTo>
                <a:close/>
                <a:moveTo>
                  <a:pt x="5509132" y="4"/>
                </a:moveTo>
                <a:lnTo>
                  <a:pt x="6481332" y="4"/>
                </a:lnTo>
                <a:lnTo>
                  <a:pt x="6481332" y="960300"/>
                </a:lnTo>
                <a:lnTo>
                  <a:pt x="5509132" y="960300"/>
                </a:lnTo>
                <a:close/>
                <a:moveTo>
                  <a:pt x="13219644" y="3"/>
                </a:moveTo>
                <a:lnTo>
                  <a:pt x="14203016" y="3"/>
                </a:lnTo>
                <a:lnTo>
                  <a:pt x="14203016" y="960300"/>
                </a:lnTo>
                <a:lnTo>
                  <a:pt x="13219644" y="960300"/>
                </a:lnTo>
                <a:close/>
                <a:moveTo>
                  <a:pt x="15432232" y="3"/>
                </a:moveTo>
                <a:lnTo>
                  <a:pt x="16415604" y="3"/>
                </a:lnTo>
                <a:lnTo>
                  <a:pt x="16415604" y="960299"/>
                </a:lnTo>
                <a:lnTo>
                  <a:pt x="15432232" y="960299"/>
                </a:lnTo>
                <a:close/>
                <a:moveTo>
                  <a:pt x="6615422" y="3"/>
                </a:moveTo>
                <a:lnTo>
                  <a:pt x="7587621" y="3"/>
                </a:lnTo>
                <a:lnTo>
                  <a:pt x="7587621" y="960299"/>
                </a:lnTo>
                <a:lnTo>
                  <a:pt x="6615422" y="960299"/>
                </a:lnTo>
                <a:close/>
                <a:moveTo>
                  <a:pt x="14325934" y="3"/>
                </a:moveTo>
                <a:lnTo>
                  <a:pt x="15309306" y="3"/>
                </a:lnTo>
                <a:lnTo>
                  <a:pt x="15309306" y="960299"/>
                </a:lnTo>
                <a:lnTo>
                  <a:pt x="14325934" y="960299"/>
                </a:lnTo>
                <a:close/>
                <a:moveTo>
                  <a:pt x="16538522" y="3"/>
                </a:moveTo>
                <a:lnTo>
                  <a:pt x="17521894" y="3"/>
                </a:lnTo>
                <a:lnTo>
                  <a:pt x="17521894" y="960299"/>
                </a:lnTo>
                <a:lnTo>
                  <a:pt x="16538522" y="960299"/>
                </a:lnTo>
                <a:close/>
                <a:moveTo>
                  <a:pt x="2212590" y="1"/>
                </a:moveTo>
                <a:lnTo>
                  <a:pt x="3195962" y="1"/>
                </a:lnTo>
                <a:lnTo>
                  <a:pt x="3195962" y="960298"/>
                </a:lnTo>
                <a:lnTo>
                  <a:pt x="2212590" y="960298"/>
                </a:lnTo>
                <a:close/>
                <a:moveTo>
                  <a:pt x="9934287" y="1"/>
                </a:moveTo>
                <a:lnTo>
                  <a:pt x="10906488" y="1"/>
                </a:lnTo>
                <a:lnTo>
                  <a:pt x="10906488" y="960297"/>
                </a:lnTo>
                <a:lnTo>
                  <a:pt x="9934287" y="960297"/>
                </a:lnTo>
                <a:close/>
                <a:moveTo>
                  <a:pt x="1106297" y="1"/>
                </a:moveTo>
                <a:lnTo>
                  <a:pt x="2089670" y="1"/>
                </a:lnTo>
                <a:lnTo>
                  <a:pt x="2089670" y="960297"/>
                </a:lnTo>
                <a:lnTo>
                  <a:pt x="1106297" y="960297"/>
                </a:lnTo>
                <a:close/>
                <a:moveTo>
                  <a:pt x="8827991" y="1"/>
                </a:moveTo>
                <a:lnTo>
                  <a:pt x="9800192" y="1"/>
                </a:lnTo>
                <a:lnTo>
                  <a:pt x="9800192" y="960297"/>
                </a:lnTo>
                <a:lnTo>
                  <a:pt x="8827991" y="960297"/>
                </a:lnTo>
                <a:close/>
                <a:moveTo>
                  <a:pt x="0" y="1"/>
                </a:moveTo>
                <a:lnTo>
                  <a:pt x="983372" y="1"/>
                </a:lnTo>
                <a:lnTo>
                  <a:pt x="983372" y="960297"/>
                </a:lnTo>
                <a:lnTo>
                  <a:pt x="0" y="960297"/>
                </a:lnTo>
                <a:close/>
                <a:moveTo>
                  <a:pt x="7721711" y="0"/>
                </a:moveTo>
                <a:lnTo>
                  <a:pt x="8693901" y="0"/>
                </a:lnTo>
                <a:lnTo>
                  <a:pt x="8693901" y="960297"/>
                </a:lnTo>
                <a:lnTo>
                  <a:pt x="7721711" y="96029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87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4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447368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7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5" name="Google Shape;105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" name="Google Shape;106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5408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8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4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" name="Google Shape;111;p4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2" name="Google Shape;112;p4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949948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9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49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4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" name="Google Shape;118;p4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6536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0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50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50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50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4" name="Google Shape;124;p50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5" name="Google Shape;125;p50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6" name="Google Shape;126;p5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5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8" name="Google Shape;128;p5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02345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1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1" name="Google Shape;131;p51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2" name="Google Shape;132;p51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3" name="Google Shape;133;p51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51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51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6" name="Google Shape;136;p51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7" name="Google Shape;137;p51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8" name="Google Shape;138;p51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9" name="Google Shape;139;p51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0" name="Google Shape;140;p51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1" name="Google Shape;141;p51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2" name="Google Shape;142;p51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3" name="Google Shape;143;p51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4" name="Google Shape;144;p51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5" name="Google Shape;145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6" name="Google Shape;146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5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37985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2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0" name="Google Shape;150;p52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79621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3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53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7" name="Google Shape;157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8" name="Google Shape;158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9" name="Google Shape;159;p5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09758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2" name="Google Shape;162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3" name="Google Shape;163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4" name="Google Shape;164;p5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128829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6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5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64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935145" y="3120406"/>
            <a:ext cx="5715000" cy="5715000"/>
          </a:xfrm>
          <a:custGeom>
            <a:avLst/>
            <a:gdLst>
              <a:gd name="connsiteX0" fmla="*/ 2857500 w 5715000"/>
              <a:gd name="connsiteY0" fmla="*/ 1598631 h 5715000"/>
              <a:gd name="connsiteX1" fmla="*/ 4116369 w 5715000"/>
              <a:gd name="connsiteY1" fmla="*/ 2857500 h 5715000"/>
              <a:gd name="connsiteX2" fmla="*/ 2857500 w 5715000"/>
              <a:gd name="connsiteY2" fmla="*/ 4116369 h 5715000"/>
              <a:gd name="connsiteX3" fmla="*/ 1598631 w 5715000"/>
              <a:gd name="connsiteY3" fmla="*/ 2857500 h 5715000"/>
              <a:gd name="connsiteX4" fmla="*/ 2857500 w 5715000"/>
              <a:gd name="connsiteY4" fmla="*/ 1598631 h 5715000"/>
              <a:gd name="connsiteX5" fmla="*/ 2857500 w 5715000"/>
              <a:gd name="connsiteY5" fmla="*/ 1477944 h 5715000"/>
              <a:gd name="connsiteX6" fmla="*/ 1477944 w 5715000"/>
              <a:gd name="connsiteY6" fmla="*/ 2857500 h 5715000"/>
              <a:gd name="connsiteX7" fmla="*/ 2857500 w 5715000"/>
              <a:gd name="connsiteY7" fmla="*/ 4237056 h 5715000"/>
              <a:gd name="connsiteX8" fmla="*/ 4237056 w 5715000"/>
              <a:gd name="connsiteY8" fmla="*/ 2857500 h 5715000"/>
              <a:gd name="connsiteX9" fmla="*/ 2857500 w 5715000"/>
              <a:gd name="connsiteY9" fmla="*/ 1477944 h 5715000"/>
              <a:gd name="connsiteX10" fmla="*/ 2857500 w 5715000"/>
              <a:gd name="connsiteY10" fmla="*/ 0 h 5715000"/>
              <a:gd name="connsiteX11" fmla="*/ 5715000 w 5715000"/>
              <a:gd name="connsiteY11" fmla="*/ 2857500 h 5715000"/>
              <a:gd name="connsiteX12" fmla="*/ 2857500 w 5715000"/>
              <a:gd name="connsiteY12" fmla="*/ 5715000 h 5715000"/>
              <a:gd name="connsiteX13" fmla="*/ 0 w 5715000"/>
              <a:gd name="connsiteY13" fmla="*/ 2857500 h 5715000"/>
              <a:gd name="connsiteX14" fmla="*/ 2857500 w 5715000"/>
              <a:gd name="connsiteY14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15000" h="5715000">
                <a:moveTo>
                  <a:pt x="2857500" y="1598631"/>
                </a:moveTo>
                <a:cubicBezTo>
                  <a:pt x="3552754" y="1598631"/>
                  <a:pt x="4116369" y="2162246"/>
                  <a:pt x="4116369" y="2857500"/>
                </a:cubicBezTo>
                <a:cubicBezTo>
                  <a:pt x="4116369" y="3552754"/>
                  <a:pt x="3552754" y="4116369"/>
                  <a:pt x="2857500" y="4116369"/>
                </a:cubicBezTo>
                <a:cubicBezTo>
                  <a:pt x="2162246" y="4116369"/>
                  <a:pt x="1598631" y="3552754"/>
                  <a:pt x="1598631" y="2857500"/>
                </a:cubicBezTo>
                <a:cubicBezTo>
                  <a:pt x="1598631" y="2162246"/>
                  <a:pt x="2162246" y="1598631"/>
                  <a:pt x="2857500" y="1598631"/>
                </a:cubicBezTo>
                <a:close/>
                <a:moveTo>
                  <a:pt x="2857500" y="1477944"/>
                </a:moveTo>
                <a:cubicBezTo>
                  <a:pt x="2095592" y="1477944"/>
                  <a:pt x="1477944" y="2095592"/>
                  <a:pt x="1477944" y="2857500"/>
                </a:cubicBezTo>
                <a:cubicBezTo>
                  <a:pt x="1477944" y="3619408"/>
                  <a:pt x="2095592" y="4237056"/>
                  <a:pt x="2857500" y="4237056"/>
                </a:cubicBezTo>
                <a:cubicBezTo>
                  <a:pt x="3619408" y="4237056"/>
                  <a:pt x="4237056" y="3619408"/>
                  <a:pt x="4237056" y="2857500"/>
                </a:cubicBezTo>
                <a:cubicBezTo>
                  <a:pt x="4237056" y="2095592"/>
                  <a:pt x="3619408" y="1477944"/>
                  <a:pt x="2857500" y="1477944"/>
                </a:cubicBezTo>
                <a:close/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cubicBezTo>
                  <a:pt x="5715000" y="4435654"/>
                  <a:pt x="4435654" y="5715000"/>
                  <a:pt x="2857500" y="5715000"/>
                </a:cubicBezTo>
                <a:cubicBezTo>
                  <a:pt x="1279346" y="5715000"/>
                  <a:pt x="0" y="4435654"/>
                  <a:pt x="0" y="2857500"/>
                </a:cubicBez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A177-AAA6-C747-A532-94EF5F52383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DA256F-1B39-D84D-ADC2-E026A1B414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6CE324C-3444-A14E-9C65-A01E60CA6D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7344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7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57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5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0714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8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58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9" name="Google Shape;179;p5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5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1" name="Google Shape;181;p5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869585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9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4" name="Google Shape;18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Google Shape;18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6" name="Google Shape;186;p5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71398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9" name="Google Shape;189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0" name="Google Shape;190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1" name="Google Shape;191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28925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4" name="Google Shape;194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5" name="Google Shape;195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6" name="Google Shape;196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866187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2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9" name="Google Shape;199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0" name="Google Shape;200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1" name="Google Shape;201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663797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3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4" name="Google Shape;204;p6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Google Shape;205;p6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6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375134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4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9" name="Google Shape;209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1" name="Google Shape;211;p64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1900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4" name="Google Shape;21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5" name="Google Shape;21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6" name="Google Shape;216;p6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09149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9" name="Google Shape;219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0" name="Google Shape;220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1" name="Google Shape;221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2" name="Google Shape;222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192460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610782" y="2576586"/>
            <a:ext cx="6363725" cy="6363727"/>
          </a:xfrm>
          <a:custGeom>
            <a:avLst/>
            <a:gdLst>
              <a:gd name="T0" fmla="*/ 1402 w 2805"/>
              <a:gd name="T1" fmla="*/ 0 h 2803"/>
              <a:gd name="T2" fmla="*/ 2805 w 2805"/>
              <a:gd name="T3" fmla="*/ 1401 h 2803"/>
              <a:gd name="T4" fmla="*/ 1402 w 2805"/>
              <a:gd name="T5" fmla="*/ 2803 h 2803"/>
              <a:gd name="T6" fmla="*/ 0 w 2805"/>
              <a:gd name="T7" fmla="*/ 1401 h 2803"/>
              <a:gd name="T8" fmla="*/ 1402 w 2805"/>
              <a:gd name="T9" fmla="*/ 0 h 2803"/>
              <a:gd name="T10" fmla="*/ 1402 w 2805"/>
              <a:gd name="T11" fmla="*/ 740 h 2803"/>
              <a:gd name="T12" fmla="*/ 2065 w 2805"/>
              <a:gd name="T13" fmla="*/ 1401 h 2803"/>
              <a:gd name="T14" fmla="*/ 1402 w 2805"/>
              <a:gd name="T15" fmla="*/ 2063 h 2803"/>
              <a:gd name="T16" fmla="*/ 741 w 2805"/>
              <a:gd name="T17" fmla="*/ 1401 h 2803"/>
              <a:gd name="T18" fmla="*/ 1402 w 2805"/>
              <a:gd name="T19" fmla="*/ 740 h 2803"/>
              <a:gd name="T20" fmla="*/ 1402 w 2805"/>
              <a:gd name="T21" fmla="*/ 655 h 2803"/>
              <a:gd name="T22" fmla="*/ 2150 w 2805"/>
              <a:gd name="T23" fmla="*/ 1401 h 2803"/>
              <a:gd name="T24" fmla="*/ 1402 w 2805"/>
              <a:gd name="T25" fmla="*/ 2148 h 2803"/>
              <a:gd name="T26" fmla="*/ 655 w 2805"/>
              <a:gd name="T27" fmla="*/ 1401 h 2803"/>
              <a:gd name="T28" fmla="*/ 1402 w 2805"/>
              <a:gd name="T29" fmla="*/ 655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5" h="2803">
                <a:moveTo>
                  <a:pt x="1402" y="0"/>
                </a:moveTo>
                <a:lnTo>
                  <a:pt x="2805" y="1401"/>
                </a:lnTo>
                <a:lnTo>
                  <a:pt x="1402" y="2803"/>
                </a:lnTo>
                <a:lnTo>
                  <a:pt x="0" y="1401"/>
                </a:lnTo>
                <a:lnTo>
                  <a:pt x="1402" y="0"/>
                </a:lnTo>
                <a:close/>
                <a:moveTo>
                  <a:pt x="1402" y="740"/>
                </a:moveTo>
                <a:lnTo>
                  <a:pt x="2065" y="1401"/>
                </a:lnTo>
                <a:lnTo>
                  <a:pt x="1402" y="2063"/>
                </a:lnTo>
                <a:lnTo>
                  <a:pt x="741" y="1401"/>
                </a:lnTo>
                <a:lnTo>
                  <a:pt x="1402" y="740"/>
                </a:lnTo>
                <a:close/>
                <a:moveTo>
                  <a:pt x="1402" y="655"/>
                </a:moveTo>
                <a:lnTo>
                  <a:pt x="2150" y="1401"/>
                </a:lnTo>
                <a:lnTo>
                  <a:pt x="1402" y="2148"/>
                </a:lnTo>
                <a:lnTo>
                  <a:pt x="655" y="1401"/>
                </a:lnTo>
                <a:lnTo>
                  <a:pt x="1402" y="65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58493-6897-1548-907D-4D138968EF4C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AFBB9B-B0AC-454F-8BB0-5BE56A30B5C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F854286-77C0-0545-B91A-BA15C81563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3228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019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04390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2484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>
            <a:spLocks noGrp="1" noChangeAspect="1" noEditPoints="1"/>
          </p:cNvSpPr>
          <p:nvPr>
            <p:ph type="pic" sz="quarter" idx="10"/>
          </p:nvPr>
        </p:nvSpPr>
        <p:spPr bwMode="auto">
          <a:xfrm flipH="1">
            <a:off x="-1" y="0"/>
            <a:ext cx="14712019" cy="4511040"/>
          </a:xfrm>
          <a:custGeom>
            <a:avLst/>
            <a:gdLst>
              <a:gd name="T0" fmla="*/ 6457 w 7550"/>
              <a:gd name="T1" fmla="*/ 903 h 2315"/>
              <a:gd name="T2" fmla="*/ 6417 w 7550"/>
              <a:gd name="T3" fmla="*/ 1027 h 2315"/>
              <a:gd name="T4" fmla="*/ 6432 w 7550"/>
              <a:gd name="T5" fmla="*/ 1156 h 2315"/>
              <a:gd name="T6" fmla="*/ 6503 w 7550"/>
              <a:gd name="T7" fmla="*/ 1270 h 2315"/>
              <a:gd name="T8" fmla="*/ 6617 w 7550"/>
              <a:gd name="T9" fmla="*/ 1341 h 2315"/>
              <a:gd name="T10" fmla="*/ 6746 w 7550"/>
              <a:gd name="T11" fmla="*/ 1356 h 2315"/>
              <a:gd name="T12" fmla="*/ 6871 w 7550"/>
              <a:gd name="T13" fmla="*/ 1316 h 2315"/>
              <a:gd name="T14" fmla="*/ 4907 w 7550"/>
              <a:gd name="T15" fmla="*/ 1501 h 2315"/>
              <a:gd name="T16" fmla="*/ 4836 w 7550"/>
              <a:gd name="T17" fmla="*/ 1615 h 2315"/>
              <a:gd name="T18" fmla="*/ 4821 w 7550"/>
              <a:gd name="T19" fmla="*/ 1745 h 2315"/>
              <a:gd name="T20" fmla="*/ 4861 w 7550"/>
              <a:gd name="T21" fmla="*/ 1870 h 2315"/>
              <a:gd name="T22" fmla="*/ 4955 w 7550"/>
              <a:gd name="T23" fmla="*/ 1968 h 2315"/>
              <a:gd name="T24" fmla="*/ 5078 w 7550"/>
              <a:gd name="T25" fmla="*/ 2014 h 2315"/>
              <a:gd name="T26" fmla="*/ 5207 w 7550"/>
              <a:gd name="T27" fmla="*/ 2004 h 2315"/>
              <a:gd name="T28" fmla="*/ 5324 w 7550"/>
              <a:gd name="T29" fmla="*/ 1940 h 2315"/>
              <a:gd name="T30" fmla="*/ 3635 w 7550"/>
              <a:gd name="T31" fmla="*/ 1847 h 2315"/>
              <a:gd name="T32" fmla="*/ 3588 w 7550"/>
              <a:gd name="T33" fmla="*/ 1970 h 2315"/>
              <a:gd name="T34" fmla="*/ 3597 w 7550"/>
              <a:gd name="T35" fmla="*/ 2100 h 2315"/>
              <a:gd name="T36" fmla="*/ 3663 w 7550"/>
              <a:gd name="T37" fmla="*/ 2216 h 2315"/>
              <a:gd name="T38" fmla="*/ 3773 w 7550"/>
              <a:gd name="T39" fmla="*/ 2293 h 2315"/>
              <a:gd name="T40" fmla="*/ 3901 w 7550"/>
              <a:gd name="T41" fmla="*/ 2315 h 2315"/>
              <a:gd name="T42" fmla="*/ 4028 w 7550"/>
              <a:gd name="T43" fmla="*/ 2281 h 2315"/>
              <a:gd name="T44" fmla="*/ 4538 w 7550"/>
              <a:gd name="T45" fmla="*/ 0 h 2315"/>
              <a:gd name="T46" fmla="*/ 3395 w 7550"/>
              <a:gd name="T47" fmla="*/ 1176 h 2315"/>
              <a:gd name="T48" fmla="*/ 3373 w 7550"/>
              <a:gd name="T49" fmla="*/ 1305 h 2315"/>
              <a:gd name="T50" fmla="*/ 3407 w 7550"/>
              <a:gd name="T51" fmla="*/ 1431 h 2315"/>
              <a:gd name="T52" fmla="*/ 3496 w 7550"/>
              <a:gd name="T53" fmla="*/ 1535 h 2315"/>
              <a:gd name="T54" fmla="*/ 3616 w 7550"/>
              <a:gd name="T55" fmla="*/ 1587 h 2315"/>
              <a:gd name="T56" fmla="*/ 3747 w 7550"/>
              <a:gd name="T57" fmla="*/ 1584 h 2315"/>
              <a:gd name="T58" fmla="*/ 3866 w 7550"/>
              <a:gd name="T59" fmla="*/ 1525 h 2315"/>
              <a:gd name="T60" fmla="*/ 2175 w 7550"/>
              <a:gd name="T61" fmla="*/ 1432 h 2315"/>
              <a:gd name="T62" fmla="*/ 2122 w 7550"/>
              <a:gd name="T63" fmla="*/ 1553 h 2315"/>
              <a:gd name="T64" fmla="*/ 2125 w 7550"/>
              <a:gd name="T65" fmla="*/ 1682 h 2315"/>
              <a:gd name="T66" fmla="*/ 2184 w 7550"/>
              <a:gd name="T67" fmla="*/ 1801 h 2315"/>
              <a:gd name="T68" fmla="*/ 2291 w 7550"/>
              <a:gd name="T69" fmla="*/ 1885 h 2315"/>
              <a:gd name="T70" fmla="*/ 2418 w 7550"/>
              <a:gd name="T71" fmla="*/ 1913 h 2315"/>
              <a:gd name="T72" fmla="*/ 2546 w 7550"/>
              <a:gd name="T73" fmla="*/ 1885 h 2315"/>
              <a:gd name="T74" fmla="*/ 3522 w 7550"/>
              <a:gd name="T75" fmla="*/ 0 h 2315"/>
              <a:gd name="T76" fmla="*/ 1012 w 7550"/>
              <a:gd name="T77" fmla="*/ 1680 h 2315"/>
              <a:gd name="T78" fmla="*/ 983 w 7550"/>
              <a:gd name="T79" fmla="*/ 1807 h 2315"/>
              <a:gd name="T80" fmla="*/ 1012 w 7550"/>
              <a:gd name="T81" fmla="*/ 1935 h 2315"/>
              <a:gd name="T82" fmla="*/ 1094 w 7550"/>
              <a:gd name="T83" fmla="*/ 2043 h 2315"/>
              <a:gd name="T84" fmla="*/ 1213 w 7550"/>
              <a:gd name="T85" fmla="*/ 2101 h 2315"/>
              <a:gd name="T86" fmla="*/ 1343 w 7550"/>
              <a:gd name="T87" fmla="*/ 2104 h 2315"/>
              <a:gd name="T88" fmla="*/ 1465 w 7550"/>
              <a:gd name="T89" fmla="*/ 2052 h 2315"/>
              <a:gd name="T90" fmla="*/ 67 w 7550"/>
              <a:gd name="T91" fmla="*/ 1664 h 2315"/>
              <a:gd name="T92" fmla="*/ 9 w 7550"/>
              <a:gd name="T93" fmla="*/ 1783 h 2315"/>
              <a:gd name="T94" fmla="*/ 6 w 7550"/>
              <a:gd name="T95" fmla="*/ 1913 h 2315"/>
              <a:gd name="T96" fmla="*/ 58 w 7550"/>
              <a:gd name="T97" fmla="*/ 2034 h 2315"/>
              <a:gd name="T98" fmla="*/ 161 w 7550"/>
              <a:gd name="T99" fmla="*/ 2122 h 2315"/>
              <a:gd name="T100" fmla="*/ 288 w 7550"/>
              <a:gd name="T101" fmla="*/ 2156 h 2315"/>
              <a:gd name="T102" fmla="*/ 417 w 7550"/>
              <a:gd name="T103" fmla="*/ 2135 h 2315"/>
              <a:gd name="T104" fmla="*/ 2585 w 7550"/>
              <a:gd name="T105" fmla="*/ 0 h 2315"/>
              <a:gd name="T106" fmla="*/ 100 w 7550"/>
              <a:gd name="T107" fmla="*/ 712 h 2315"/>
              <a:gd name="T108" fmla="*/ 66 w 7550"/>
              <a:gd name="T109" fmla="*/ 839 h 2315"/>
              <a:gd name="T110" fmla="*/ 88 w 7550"/>
              <a:gd name="T111" fmla="*/ 968 h 2315"/>
              <a:gd name="T112" fmla="*/ 166 w 7550"/>
              <a:gd name="T113" fmla="*/ 1078 h 2315"/>
              <a:gd name="T114" fmla="*/ 282 w 7550"/>
              <a:gd name="T115" fmla="*/ 1143 h 2315"/>
              <a:gd name="T116" fmla="*/ 412 w 7550"/>
              <a:gd name="T117" fmla="*/ 1152 h 2315"/>
              <a:gd name="T118" fmla="*/ 534 w 7550"/>
              <a:gd name="T119" fmla="*/ 1106 h 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50" h="2315">
                <a:moveTo>
                  <a:pt x="7550" y="651"/>
                </a:moveTo>
                <a:lnTo>
                  <a:pt x="7550" y="0"/>
                </a:lnTo>
                <a:lnTo>
                  <a:pt x="7346" y="0"/>
                </a:lnTo>
                <a:lnTo>
                  <a:pt x="6503" y="842"/>
                </a:lnTo>
                <a:lnTo>
                  <a:pt x="6492" y="853"/>
                </a:lnTo>
                <a:lnTo>
                  <a:pt x="6482" y="865"/>
                </a:lnTo>
                <a:lnTo>
                  <a:pt x="6473" y="877"/>
                </a:lnTo>
                <a:lnTo>
                  <a:pt x="6465" y="890"/>
                </a:lnTo>
                <a:lnTo>
                  <a:pt x="6457" y="903"/>
                </a:lnTo>
                <a:lnTo>
                  <a:pt x="6450" y="916"/>
                </a:lnTo>
                <a:lnTo>
                  <a:pt x="6443" y="929"/>
                </a:lnTo>
                <a:lnTo>
                  <a:pt x="6437" y="942"/>
                </a:lnTo>
                <a:lnTo>
                  <a:pt x="6432" y="956"/>
                </a:lnTo>
                <a:lnTo>
                  <a:pt x="6428" y="970"/>
                </a:lnTo>
                <a:lnTo>
                  <a:pt x="6424" y="984"/>
                </a:lnTo>
                <a:lnTo>
                  <a:pt x="6421" y="998"/>
                </a:lnTo>
                <a:lnTo>
                  <a:pt x="6418" y="1012"/>
                </a:lnTo>
                <a:lnTo>
                  <a:pt x="6417" y="1027"/>
                </a:lnTo>
                <a:lnTo>
                  <a:pt x="6416" y="1042"/>
                </a:lnTo>
                <a:lnTo>
                  <a:pt x="6415" y="1057"/>
                </a:lnTo>
                <a:lnTo>
                  <a:pt x="6416" y="1071"/>
                </a:lnTo>
                <a:lnTo>
                  <a:pt x="6417" y="1085"/>
                </a:lnTo>
                <a:lnTo>
                  <a:pt x="6418" y="1100"/>
                </a:lnTo>
                <a:lnTo>
                  <a:pt x="6421" y="1114"/>
                </a:lnTo>
                <a:lnTo>
                  <a:pt x="6424" y="1128"/>
                </a:lnTo>
                <a:lnTo>
                  <a:pt x="6428" y="1142"/>
                </a:lnTo>
                <a:lnTo>
                  <a:pt x="6432" y="1156"/>
                </a:lnTo>
                <a:lnTo>
                  <a:pt x="6437" y="1170"/>
                </a:lnTo>
                <a:lnTo>
                  <a:pt x="6443" y="1183"/>
                </a:lnTo>
                <a:lnTo>
                  <a:pt x="6450" y="1196"/>
                </a:lnTo>
                <a:lnTo>
                  <a:pt x="6457" y="1210"/>
                </a:lnTo>
                <a:lnTo>
                  <a:pt x="6465" y="1223"/>
                </a:lnTo>
                <a:lnTo>
                  <a:pt x="6473" y="1235"/>
                </a:lnTo>
                <a:lnTo>
                  <a:pt x="6482" y="1247"/>
                </a:lnTo>
                <a:lnTo>
                  <a:pt x="6492" y="1259"/>
                </a:lnTo>
                <a:lnTo>
                  <a:pt x="6503" y="1270"/>
                </a:lnTo>
                <a:lnTo>
                  <a:pt x="6514" y="1281"/>
                </a:lnTo>
                <a:lnTo>
                  <a:pt x="6526" y="1291"/>
                </a:lnTo>
                <a:lnTo>
                  <a:pt x="6538" y="1300"/>
                </a:lnTo>
                <a:lnTo>
                  <a:pt x="6550" y="1308"/>
                </a:lnTo>
                <a:lnTo>
                  <a:pt x="6564" y="1316"/>
                </a:lnTo>
                <a:lnTo>
                  <a:pt x="6577" y="1324"/>
                </a:lnTo>
                <a:lnTo>
                  <a:pt x="6590" y="1330"/>
                </a:lnTo>
                <a:lnTo>
                  <a:pt x="6603" y="1336"/>
                </a:lnTo>
                <a:lnTo>
                  <a:pt x="6617" y="1341"/>
                </a:lnTo>
                <a:lnTo>
                  <a:pt x="6631" y="1345"/>
                </a:lnTo>
                <a:lnTo>
                  <a:pt x="6645" y="1349"/>
                </a:lnTo>
                <a:lnTo>
                  <a:pt x="6659" y="1352"/>
                </a:lnTo>
                <a:lnTo>
                  <a:pt x="6673" y="1355"/>
                </a:lnTo>
                <a:lnTo>
                  <a:pt x="6688" y="1356"/>
                </a:lnTo>
                <a:lnTo>
                  <a:pt x="6702" y="1357"/>
                </a:lnTo>
                <a:lnTo>
                  <a:pt x="6717" y="1358"/>
                </a:lnTo>
                <a:lnTo>
                  <a:pt x="6732" y="1357"/>
                </a:lnTo>
                <a:lnTo>
                  <a:pt x="6746" y="1356"/>
                </a:lnTo>
                <a:lnTo>
                  <a:pt x="6761" y="1355"/>
                </a:lnTo>
                <a:lnTo>
                  <a:pt x="6775" y="1352"/>
                </a:lnTo>
                <a:lnTo>
                  <a:pt x="6789" y="1349"/>
                </a:lnTo>
                <a:lnTo>
                  <a:pt x="6803" y="1345"/>
                </a:lnTo>
                <a:lnTo>
                  <a:pt x="6817" y="1341"/>
                </a:lnTo>
                <a:lnTo>
                  <a:pt x="6831" y="1336"/>
                </a:lnTo>
                <a:lnTo>
                  <a:pt x="6844" y="1330"/>
                </a:lnTo>
                <a:lnTo>
                  <a:pt x="6858" y="1324"/>
                </a:lnTo>
                <a:lnTo>
                  <a:pt x="6871" y="1316"/>
                </a:lnTo>
                <a:lnTo>
                  <a:pt x="6884" y="1308"/>
                </a:lnTo>
                <a:lnTo>
                  <a:pt x="6896" y="1300"/>
                </a:lnTo>
                <a:lnTo>
                  <a:pt x="6908" y="1291"/>
                </a:lnTo>
                <a:lnTo>
                  <a:pt x="6920" y="1281"/>
                </a:lnTo>
                <a:lnTo>
                  <a:pt x="6931" y="1270"/>
                </a:lnTo>
                <a:lnTo>
                  <a:pt x="7550" y="651"/>
                </a:lnTo>
                <a:close/>
                <a:moveTo>
                  <a:pt x="7265" y="0"/>
                </a:moveTo>
                <a:lnTo>
                  <a:pt x="6409" y="0"/>
                </a:lnTo>
                <a:lnTo>
                  <a:pt x="4907" y="1501"/>
                </a:lnTo>
                <a:lnTo>
                  <a:pt x="4897" y="1512"/>
                </a:lnTo>
                <a:lnTo>
                  <a:pt x="4887" y="1524"/>
                </a:lnTo>
                <a:lnTo>
                  <a:pt x="4878" y="1537"/>
                </a:lnTo>
                <a:lnTo>
                  <a:pt x="4869" y="1549"/>
                </a:lnTo>
                <a:lnTo>
                  <a:pt x="4861" y="1562"/>
                </a:lnTo>
                <a:lnTo>
                  <a:pt x="4854" y="1575"/>
                </a:lnTo>
                <a:lnTo>
                  <a:pt x="4847" y="1588"/>
                </a:lnTo>
                <a:lnTo>
                  <a:pt x="4842" y="1601"/>
                </a:lnTo>
                <a:lnTo>
                  <a:pt x="4836" y="1615"/>
                </a:lnTo>
                <a:lnTo>
                  <a:pt x="4832" y="1629"/>
                </a:lnTo>
                <a:lnTo>
                  <a:pt x="4828" y="1643"/>
                </a:lnTo>
                <a:lnTo>
                  <a:pt x="4825" y="1657"/>
                </a:lnTo>
                <a:lnTo>
                  <a:pt x="4823" y="1671"/>
                </a:lnTo>
                <a:lnTo>
                  <a:pt x="4821" y="1686"/>
                </a:lnTo>
                <a:lnTo>
                  <a:pt x="4820" y="1701"/>
                </a:lnTo>
                <a:lnTo>
                  <a:pt x="4820" y="1716"/>
                </a:lnTo>
                <a:lnTo>
                  <a:pt x="4820" y="1730"/>
                </a:lnTo>
                <a:lnTo>
                  <a:pt x="4821" y="1745"/>
                </a:lnTo>
                <a:lnTo>
                  <a:pt x="4823" y="1759"/>
                </a:lnTo>
                <a:lnTo>
                  <a:pt x="4825" y="1773"/>
                </a:lnTo>
                <a:lnTo>
                  <a:pt x="4828" y="1787"/>
                </a:lnTo>
                <a:lnTo>
                  <a:pt x="4832" y="1801"/>
                </a:lnTo>
                <a:lnTo>
                  <a:pt x="4836" y="1815"/>
                </a:lnTo>
                <a:lnTo>
                  <a:pt x="4842" y="1829"/>
                </a:lnTo>
                <a:lnTo>
                  <a:pt x="4847" y="1842"/>
                </a:lnTo>
                <a:lnTo>
                  <a:pt x="4854" y="1857"/>
                </a:lnTo>
                <a:lnTo>
                  <a:pt x="4861" y="1870"/>
                </a:lnTo>
                <a:lnTo>
                  <a:pt x="4869" y="1882"/>
                </a:lnTo>
                <a:lnTo>
                  <a:pt x="4878" y="1894"/>
                </a:lnTo>
                <a:lnTo>
                  <a:pt x="4887" y="1906"/>
                </a:lnTo>
                <a:lnTo>
                  <a:pt x="4897" y="1918"/>
                </a:lnTo>
                <a:lnTo>
                  <a:pt x="4907" y="1929"/>
                </a:lnTo>
                <a:lnTo>
                  <a:pt x="4919" y="1940"/>
                </a:lnTo>
                <a:lnTo>
                  <a:pt x="4930" y="1950"/>
                </a:lnTo>
                <a:lnTo>
                  <a:pt x="4942" y="1959"/>
                </a:lnTo>
                <a:lnTo>
                  <a:pt x="4955" y="1968"/>
                </a:lnTo>
                <a:lnTo>
                  <a:pt x="4968" y="1975"/>
                </a:lnTo>
                <a:lnTo>
                  <a:pt x="4981" y="1983"/>
                </a:lnTo>
                <a:lnTo>
                  <a:pt x="4994" y="1989"/>
                </a:lnTo>
                <a:lnTo>
                  <a:pt x="5008" y="1995"/>
                </a:lnTo>
                <a:lnTo>
                  <a:pt x="5021" y="2000"/>
                </a:lnTo>
                <a:lnTo>
                  <a:pt x="5035" y="2004"/>
                </a:lnTo>
                <a:lnTo>
                  <a:pt x="5049" y="2008"/>
                </a:lnTo>
                <a:lnTo>
                  <a:pt x="5063" y="2011"/>
                </a:lnTo>
                <a:lnTo>
                  <a:pt x="5078" y="2014"/>
                </a:lnTo>
                <a:lnTo>
                  <a:pt x="5092" y="2015"/>
                </a:lnTo>
                <a:lnTo>
                  <a:pt x="5107" y="2016"/>
                </a:lnTo>
                <a:lnTo>
                  <a:pt x="5122" y="2018"/>
                </a:lnTo>
                <a:lnTo>
                  <a:pt x="5136" y="2016"/>
                </a:lnTo>
                <a:lnTo>
                  <a:pt x="5151" y="2015"/>
                </a:lnTo>
                <a:lnTo>
                  <a:pt x="5165" y="2014"/>
                </a:lnTo>
                <a:lnTo>
                  <a:pt x="5179" y="2011"/>
                </a:lnTo>
                <a:lnTo>
                  <a:pt x="5193" y="2008"/>
                </a:lnTo>
                <a:lnTo>
                  <a:pt x="5207" y="2004"/>
                </a:lnTo>
                <a:lnTo>
                  <a:pt x="5221" y="2000"/>
                </a:lnTo>
                <a:lnTo>
                  <a:pt x="5235" y="1995"/>
                </a:lnTo>
                <a:lnTo>
                  <a:pt x="5249" y="1989"/>
                </a:lnTo>
                <a:lnTo>
                  <a:pt x="5263" y="1983"/>
                </a:lnTo>
                <a:lnTo>
                  <a:pt x="5276" y="1975"/>
                </a:lnTo>
                <a:lnTo>
                  <a:pt x="5288" y="1968"/>
                </a:lnTo>
                <a:lnTo>
                  <a:pt x="5301" y="1959"/>
                </a:lnTo>
                <a:lnTo>
                  <a:pt x="5313" y="1950"/>
                </a:lnTo>
                <a:lnTo>
                  <a:pt x="5324" y="1940"/>
                </a:lnTo>
                <a:lnTo>
                  <a:pt x="5335" y="1929"/>
                </a:lnTo>
                <a:lnTo>
                  <a:pt x="7265" y="0"/>
                </a:lnTo>
                <a:close/>
                <a:moveTo>
                  <a:pt x="6330" y="0"/>
                </a:moveTo>
                <a:lnTo>
                  <a:pt x="5474" y="0"/>
                </a:lnTo>
                <a:lnTo>
                  <a:pt x="3673" y="1800"/>
                </a:lnTo>
                <a:lnTo>
                  <a:pt x="3663" y="1811"/>
                </a:lnTo>
                <a:lnTo>
                  <a:pt x="3653" y="1822"/>
                </a:lnTo>
                <a:lnTo>
                  <a:pt x="3644" y="1834"/>
                </a:lnTo>
                <a:lnTo>
                  <a:pt x="3635" y="1847"/>
                </a:lnTo>
                <a:lnTo>
                  <a:pt x="3626" y="1860"/>
                </a:lnTo>
                <a:lnTo>
                  <a:pt x="3619" y="1873"/>
                </a:lnTo>
                <a:lnTo>
                  <a:pt x="3613" y="1886"/>
                </a:lnTo>
                <a:lnTo>
                  <a:pt x="3607" y="1900"/>
                </a:lnTo>
                <a:lnTo>
                  <a:pt x="3602" y="1914"/>
                </a:lnTo>
                <a:lnTo>
                  <a:pt x="3597" y="1927"/>
                </a:lnTo>
                <a:lnTo>
                  <a:pt x="3593" y="1941"/>
                </a:lnTo>
                <a:lnTo>
                  <a:pt x="3590" y="1956"/>
                </a:lnTo>
                <a:lnTo>
                  <a:pt x="3588" y="1970"/>
                </a:lnTo>
                <a:lnTo>
                  <a:pt x="3586" y="1984"/>
                </a:lnTo>
                <a:lnTo>
                  <a:pt x="3585" y="1999"/>
                </a:lnTo>
                <a:lnTo>
                  <a:pt x="3585" y="2013"/>
                </a:lnTo>
                <a:lnTo>
                  <a:pt x="3585" y="2029"/>
                </a:lnTo>
                <a:lnTo>
                  <a:pt x="3586" y="2043"/>
                </a:lnTo>
                <a:lnTo>
                  <a:pt x="3588" y="2057"/>
                </a:lnTo>
                <a:lnTo>
                  <a:pt x="3590" y="2072"/>
                </a:lnTo>
                <a:lnTo>
                  <a:pt x="3593" y="2086"/>
                </a:lnTo>
                <a:lnTo>
                  <a:pt x="3597" y="2100"/>
                </a:lnTo>
                <a:lnTo>
                  <a:pt x="3602" y="2114"/>
                </a:lnTo>
                <a:lnTo>
                  <a:pt x="3607" y="2127"/>
                </a:lnTo>
                <a:lnTo>
                  <a:pt x="3613" y="2141"/>
                </a:lnTo>
                <a:lnTo>
                  <a:pt x="3619" y="2154"/>
                </a:lnTo>
                <a:lnTo>
                  <a:pt x="3626" y="2167"/>
                </a:lnTo>
                <a:lnTo>
                  <a:pt x="3635" y="2181"/>
                </a:lnTo>
                <a:lnTo>
                  <a:pt x="3644" y="2193"/>
                </a:lnTo>
                <a:lnTo>
                  <a:pt x="3653" y="2205"/>
                </a:lnTo>
                <a:lnTo>
                  <a:pt x="3663" y="2216"/>
                </a:lnTo>
                <a:lnTo>
                  <a:pt x="3673" y="2228"/>
                </a:lnTo>
                <a:lnTo>
                  <a:pt x="3685" y="2238"/>
                </a:lnTo>
                <a:lnTo>
                  <a:pt x="3696" y="2248"/>
                </a:lnTo>
                <a:lnTo>
                  <a:pt x="3708" y="2257"/>
                </a:lnTo>
                <a:lnTo>
                  <a:pt x="3720" y="2266"/>
                </a:lnTo>
                <a:lnTo>
                  <a:pt x="3733" y="2274"/>
                </a:lnTo>
                <a:lnTo>
                  <a:pt x="3746" y="2281"/>
                </a:lnTo>
                <a:lnTo>
                  <a:pt x="3759" y="2287"/>
                </a:lnTo>
                <a:lnTo>
                  <a:pt x="3773" y="2293"/>
                </a:lnTo>
                <a:lnTo>
                  <a:pt x="3787" y="2298"/>
                </a:lnTo>
                <a:lnTo>
                  <a:pt x="3801" y="2303"/>
                </a:lnTo>
                <a:lnTo>
                  <a:pt x="3815" y="2307"/>
                </a:lnTo>
                <a:lnTo>
                  <a:pt x="3829" y="2310"/>
                </a:lnTo>
                <a:lnTo>
                  <a:pt x="3844" y="2312"/>
                </a:lnTo>
                <a:lnTo>
                  <a:pt x="3858" y="2314"/>
                </a:lnTo>
                <a:lnTo>
                  <a:pt x="3872" y="2315"/>
                </a:lnTo>
                <a:lnTo>
                  <a:pt x="3887" y="2315"/>
                </a:lnTo>
                <a:lnTo>
                  <a:pt x="3901" y="2315"/>
                </a:lnTo>
                <a:lnTo>
                  <a:pt x="3916" y="2314"/>
                </a:lnTo>
                <a:lnTo>
                  <a:pt x="3931" y="2312"/>
                </a:lnTo>
                <a:lnTo>
                  <a:pt x="3945" y="2310"/>
                </a:lnTo>
                <a:lnTo>
                  <a:pt x="3960" y="2307"/>
                </a:lnTo>
                <a:lnTo>
                  <a:pt x="3974" y="2303"/>
                </a:lnTo>
                <a:lnTo>
                  <a:pt x="3987" y="2298"/>
                </a:lnTo>
                <a:lnTo>
                  <a:pt x="4001" y="2293"/>
                </a:lnTo>
                <a:lnTo>
                  <a:pt x="4015" y="2287"/>
                </a:lnTo>
                <a:lnTo>
                  <a:pt x="4028" y="2281"/>
                </a:lnTo>
                <a:lnTo>
                  <a:pt x="4041" y="2274"/>
                </a:lnTo>
                <a:lnTo>
                  <a:pt x="4053" y="2266"/>
                </a:lnTo>
                <a:lnTo>
                  <a:pt x="4066" y="2257"/>
                </a:lnTo>
                <a:lnTo>
                  <a:pt x="4079" y="2248"/>
                </a:lnTo>
                <a:lnTo>
                  <a:pt x="4090" y="2238"/>
                </a:lnTo>
                <a:lnTo>
                  <a:pt x="4101" y="2228"/>
                </a:lnTo>
                <a:lnTo>
                  <a:pt x="6330" y="0"/>
                </a:lnTo>
                <a:close/>
                <a:moveTo>
                  <a:pt x="5394" y="0"/>
                </a:moveTo>
                <a:lnTo>
                  <a:pt x="4538" y="0"/>
                </a:lnTo>
                <a:lnTo>
                  <a:pt x="3460" y="1077"/>
                </a:lnTo>
                <a:lnTo>
                  <a:pt x="3450" y="1088"/>
                </a:lnTo>
                <a:lnTo>
                  <a:pt x="3440" y="1100"/>
                </a:lnTo>
                <a:lnTo>
                  <a:pt x="3431" y="1112"/>
                </a:lnTo>
                <a:lnTo>
                  <a:pt x="3422" y="1124"/>
                </a:lnTo>
                <a:lnTo>
                  <a:pt x="3414" y="1137"/>
                </a:lnTo>
                <a:lnTo>
                  <a:pt x="3407" y="1150"/>
                </a:lnTo>
                <a:lnTo>
                  <a:pt x="3400" y="1163"/>
                </a:lnTo>
                <a:lnTo>
                  <a:pt x="3395" y="1176"/>
                </a:lnTo>
                <a:lnTo>
                  <a:pt x="3390" y="1190"/>
                </a:lnTo>
                <a:lnTo>
                  <a:pt x="3385" y="1205"/>
                </a:lnTo>
                <a:lnTo>
                  <a:pt x="3381" y="1219"/>
                </a:lnTo>
                <a:lnTo>
                  <a:pt x="3378" y="1233"/>
                </a:lnTo>
                <a:lnTo>
                  <a:pt x="3376" y="1247"/>
                </a:lnTo>
                <a:lnTo>
                  <a:pt x="3374" y="1262"/>
                </a:lnTo>
                <a:lnTo>
                  <a:pt x="3373" y="1276"/>
                </a:lnTo>
                <a:lnTo>
                  <a:pt x="3373" y="1291"/>
                </a:lnTo>
                <a:lnTo>
                  <a:pt x="3373" y="1305"/>
                </a:lnTo>
                <a:lnTo>
                  <a:pt x="3374" y="1319"/>
                </a:lnTo>
                <a:lnTo>
                  <a:pt x="3376" y="1334"/>
                </a:lnTo>
                <a:lnTo>
                  <a:pt x="3378" y="1348"/>
                </a:lnTo>
                <a:lnTo>
                  <a:pt x="3381" y="1362"/>
                </a:lnTo>
                <a:lnTo>
                  <a:pt x="3385" y="1377"/>
                </a:lnTo>
                <a:lnTo>
                  <a:pt x="3390" y="1391"/>
                </a:lnTo>
                <a:lnTo>
                  <a:pt x="3395" y="1405"/>
                </a:lnTo>
                <a:lnTo>
                  <a:pt x="3400" y="1418"/>
                </a:lnTo>
                <a:lnTo>
                  <a:pt x="3407" y="1431"/>
                </a:lnTo>
                <a:lnTo>
                  <a:pt x="3414" y="1444"/>
                </a:lnTo>
                <a:lnTo>
                  <a:pt x="3422" y="1457"/>
                </a:lnTo>
                <a:lnTo>
                  <a:pt x="3431" y="1469"/>
                </a:lnTo>
                <a:lnTo>
                  <a:pt x="3440" y="1481"/>
                </a:lnTo>
                <a:lnTo>
                  <a:pt x="3450" y="1493"/>
                </a:lnTo>
                <a:lnTo>
                  <a:pt x="3460" y="1504"/>
                </a:lnTo>
                <a:lnTo>
                  <a:pt x="3472" y="1515"/>
                </a:lnTo>
                <a:lnTo>
                  <a:pt x="3483" y="1525"/>
                </a:lnTo>
                <a:lnTo>
                  <a:pt x="3496" y="1535"/>
                </a:lnTo>
                <a:lnTo>
                  <a:pt x="3508" y="1543"/>
                </a:lnTo>
                <a:lnTo>
                  <a:pt x="3521" y="1551"/>
                </a:lnTo>
                <a:lnTo>
                  <a:pt x="3534" y="1558"/>
                </a:lnTo>
                <a:lnTo>
                  <a:pt x="3547" y="1565"/>
                </a:lnTo>
                <a:lnTo>
                  <a:pt x="3561" y="1571"/>
                </a:lnTo>
                <a:lnTo>
                  <a:pt x="3574" y="1576"/>
                </a:lnTo>
                <a:lnTo>
                  <a:pt x="3588" y="1580"/>
                </a:lnTo>
                <a:lnTo>
                  <a:pt x="3602" y="1584"/>
                </a:lnTo>
                <a:lnTo>
                  <a:pt x="3616" y="1587"/>
                </a:lnTo>
                <a:lnTo>
                  <a:pt x="3632" y="1590"/>
                </a:lnTo>
                <a:lnTo>
                  <a:pt x="3646" y="1591"/>
                </a:lnTo>
                <a:lnTo>
                  <a:pt x="3660" y="1592"/>
                </a:lnTo>
                <a:lnTo>
                  <a:pt x="3675" y="1593"/>
                </a:lnTo>
                <a:lnTo>
                  <a:pt x="3689" y="1592"/>
                </a:lnTo>
                <a:lnTo>
                  <a:pt x="3704" y="1591"/>
                </a:lnTo>
                <a:lnTo>
                  <a:pt x="3718" y="1590"/>
                </a:lnTo>
                <a:lnTo>
                  <a:pt x="3732" y="1587"/>
                </a:lnTo>
                <a:lnTo>
                  <a:pt x="3747" y="1584"/>
                </a:lnTo>
                <a:lnTo>
                  <a:pt x="3761" y="1580"/>
                </a:lnTo>
                <a:lnTo>
                  <a:pt x="3774" y="1576"/>
                </a:lnTo>
                <a:lnTo>
                  <a:pt x="3789" y="1571"/>
                </a:lnTo>
                <a:lnTo>
                  <a:pt x="3803" y="1565"/>
                </a:lnTo>
                <a:lnTo>
                  <a:pt x="3816" y="1558"/>
                </a:lnTo>
                <a:lnTo>
                  <a:pt x="3829" y="1551"/>
                </a:lnTo>
                <a:lnTo>
                  <a:pt x="3841" y="1543"/>
                </a:lnTo>
                <a:lnTo>
                  <a:pt x="3854" y="1535"/>
                </a:lnTo>
                <a:lnTo>
                  <a:pt x="3866" y="1525"/>
                </a:lnTo>
                <a:lnTo>
                  <a:pt x="3877" y="1515"/>
                </a:lnTo>
                <a:lnTo>
                  <a:pt x="3888" y="1504"/>
                </a:lnTo>
                <a:lnTo>
                  <a:pt x="5394" y="0"/>
                </a:lnTo>
                <a:close/>
                <a:moveTo>
                  <a:pt x="4457" y="0"/>
                </a:moveTo>
                <a:lnTo>
                  <a:pt x="3602" y="0"/>
                </a:lnTo>
                <a:lnTo>
                  <a:pt x="2205" y="1397"/>
                </a:lnTo>
                <a:lnTo>
                  <a:pt x="2194" y="1408"/>
                </a:lnTo>
                <a:lnTo>
                  <a:pt x="2184" y="1420"/>
                </a:lnTo>
                <a:lnTo>
                  <a:pt x="2175" y="1432"/>
                </a:lnTo>
                <a:lnTo>
                  <a:pt x="2165" y="1444"/>
                </a:lnTo>
                <a:lnTo>
                  <a:pt x="2157" y="1457"/>
                </a:lnTo>
                <a:lnTo>
                  <a:pt x="2150" y="1470"/>
                </a:lnTo>
                <a:lnTo>
                  <a:pt x="2144" y="1483"/>
                </a:lnTo>
                <a:lnTo>
                  <a:pt x="2138" y="1497"/>
                </a:lnTo>
                <a:lnTo>
                  <a:pt x="2133" y="1510"/>
                </a:lnTo>
                <a:lnTo>
                  <a:pt x="2128" y="1524"/>
                </a:lnTo>
                <a:lnTo>
                  <a:pt x="2125" y="1539"/>
                </a:lnTo>
                <a:lnTo>
                  <a:pt x="2122" y="1553"/>
                </a:lnTo>
                <a:lnTo>
                  <a:pt x="2119" y="1568"/>
                </a:lnTo>
                <a:lnTo>
                  <a:pt x="2117" y="1582"/>
                </a:lnTo>
                <a:lnTo>
                  <a:pt x="2116" y="1596"/>
                </a:lnTo>
                <a:lnTo>
                  <a:pt x="2116" y="1611"/>
                </a:lnTo>
                <a:lnTo>
                  <a:pt x="2116" y="1625"/>
                </a:lnTo>
                <a:lnTo>
                  <a:pt x="2117" y="1640"/>
                </a:lnTo>
                <a:lnTo>
                  <a:pt x="2119" y="1654"/>
                </a:lnTo>
                <a:lnTo>
                  <a:pt x="2122" y="1668"/>
                </a:lnTo>
                <a:lnTo>
                  <a:pt x="2125" y="1682"/>
                </a:lnTo>
                <a:lnTo>
                  <a:pt x="2128" y="1697"/>
                </a:lnTo>
                <a:lnTo>
                  <a:pt x="2133" y="1711"/>
                </a:lnTo>
                <a:lnTo>
                  <a:pt x="2138" y="1725"/>
                </a:lnTo>
                <a:lnTo>
                  <a:pt x="2144" y="1738"/>
                </a:lnTo>
                <a:lnTo>
                  <a:pt x="2150" y="1752"/>
                </a:lnTo>
                <a:lnTo>
                  <a:pt x="2157" y="1765"/>
                </a:lnTo>
                <a:lnTo>
                  <a:pt x="2165" y="1777"/>
                </a:lnTo>
                <a:lnTo>
                  <a:pt x="2175" y="1789"/>
                </a:lnTo>
                <a:lnTo>
                  <a:pt x="2184" y="1801"/>
                </a:lnTo>
                <a:lnTo>
                  <a:pt x="2194" y="1813"/>
                </a:lnTo>
                <a:lnTo>
                  <a:pt x="2205" y="1824"/>
                </a:lnTo>
                <a:lnTo>
                  <a:pt x="2216" y="1835"/>
                </a:lnTo>
                <a:lnTo>
                  <a:pt x="2227" y="1845"/>
                </a:lnTo>
                <a:lnTo>
                  <a:pt x="2239" y="1855"/>
                </a:lnTo>
                <a:lnTo>
                  <a:pt x="2252" y="1864"/>
                </a:lnTo>
                <a:lnTo>
                  <a:pt x="2264" y="1871"/>
                </a:lnTo>
                <a:lnTo>
                  <a:pt x="2277" y="1879"/>
                </a:lnTo>
                <a:lnTo>
                  <a:pt x="2291" y="1885"/>
                </a:lnTo>
                <a:lnTo>
                  <a:pt x="2304" y="1891"/>
                </a:lnTo>
                <a:lnTo>
                  <a:pt x="2319" y="1896"/>
                </a:lnTo>
                <a:lnTo>
                  <a:pt x="2333" y="1901"/>
                </a:lnTo>
                <a:lnTo>
                  <a:pt x="2347" y="1904"/>
                </a:lnTo>
                <a:lnTo>
                  <a:pt x="2361" y="1907"/>
                </a:lnTo>
                <a:lnTo>
                  <a:pt x="2375" y="1910"/>
                </a:lnTo>
                <a:lnTo>
                  <a:pt x="2389" y="1911"/>
                </a:lnTo>
                <a:lnTo>
                  <a:pt x="2404" y="1913"/>
                </a:lnTo>
                <a:lnTo>
                  <a:pt x="2418" y="1913"/>
                </a:lnTo>
                <a:lnTo>
                  <a:pt x="2433" y="1913"/>
                </a:lnTo>
                <a:lnTo>
                  <a:pt x="2447" y="1911"/>
                </a:lnTo>
                <a:lnTo>
                  <a:pt x="2462" y="1910"/>
                </a:lnTo>
                <a:lnTo>
                  <a:pt x="2477" y="1907"/>
                </a:lnTo>
                <a:lnTo>
                  <a:pt x="2491" y="1904"/>
                </a:lnTo>
                <a:lnTo>
                  <a:pt x="2505" y="1901"/>
                </a:lnTo>
                <a:lnTo>
                  <a:pt x="2519" y="1896"/>
                </a:lnTo>
                <a:lnTo>
                  <a:pt x="2532" y="1891"/>
                </a:lnTo>
                <a:lnTo>
                  <a:pt x="2546" y="1885"/>
                </a:lnTo>
                <a:lnTo>
                  <a:pt x="2559" y="1879"/>
                </a:lnTo>
                <a:lnTo>
                  <a:pt x="2572" y="1871"/>
                </a:lnTo>
                <a:lnTo>
                  <a:pt x="2585" y="1864"/>
                </a:lnTo>
                <a:lnTo>
                  <a:pt x="2597" y="1855"/>
                </a:lnTo>
                <a:lnTo>
                  <a:pt x="2610" y="1845"/>
                </a:lnTo>
                <a:lnTo>
                  <a:pt x="2621" y="1835"/>
                </a:lnTo>
                <a:lnTo>
                  <a:pt x="2633" y="1824"/>
                </a:lnTo>
                <a:lnTo>
                  <a:pt x="4457" y="0"/>
                </a:lnTo>
                <a:close/>
                <a:moveTo>
                  <a:pt x="3522" y="0"/>
                </a:moveTo>
                <a:lnTo>
                  <a:pt x="2666" y="0"/>
                </a:lnTo>
                <a:lnTo>
                  <a:pt x="1071" y="1594"/>
                </a:lnTo>
                <a:lnTo>
                  <a:pt x="1061" y="1605"/>
                </a:lnTo>
                <a:lnTo>
                  <a:pt x="1051" y="1617"/>
                </a:lnTo>
                <a:lnTo>
                  <a:pt x="1042" y="1629"/>
                </a:lnTo>
                <a:lnTo>
                  <a:pt x="1033" y="1641"/>
                </a:lnTo>
                <a:lnTo>
                  <a:pt x="1025" y="1654"/>
                </a:lnTo>
                <a:lnTo>
                  <a:pt x="1018" y="1667"/>
                </a:lnTo>
                <a:lnTo>
                  <a:pt x="1012" y="1680"/>
                </a:lnTo>
                <a:lnTo>
                  <a:pt x="1006" y="1694"/>
                </a:lnTo>
                <a:lnTo>
                  <a:pt x="1001" y="1708"/>
                </a:lnTo>
                <a:lnTo>
                  <a:pt x="996" y="1722"/>
                </a:lnTo>
                <a:lnTo>
                  <a:pt x="991" y="1736"/>
                </a:lnTo>
                <a:lnTo>
                  <a:pt x="988" y="1750"/>
                </a:lnTo>
                <a:lnTo>
                  <a:pt x="986" y="1764"/>
                </a:lnTo>
                <a:lnTo>
                  <a:pt x="984" y="1779"/>
                </a:lnTo>
                <a:lnTo>
                  <a:pt x="983" y="1793"/>
                </a:lnTo>
                <a:lnTo>
                  <a:pt x="983" y="1807"/>
                </a:lnTo>
                <a:lnTo>
                  <a:pt x="983" y="1822"/>
                </a:lnTo>
                <a:lnTo>
                  <a:pt x="984" y="1836"/>
                </a:lnTo>
                <a:lnTo>
                  <a:pt x="986" y="1851"/>
                </a:lnTo>
                <a:lnTo>
                  <a:pt x="988" y="1866"/>
                </a:lnTo>
                <a:lnTo>
                  <a:pt x="991" y="1880"/>
                </a:lnTo>
                <a:lnTo>
                  <a:pt x="996" y="1894"/>
                </a:lnTo>
                <a:lnTo>
                  <a:pt x="1001" y="1908"/>
                </a:lnTo>
                <a:lnTo>
                  <a:pt x="1006" y="1922"/>
                </a:lnTo>
                <a:lnTo>
                  <a:pt x="1012" y="1935"/>
                </a:lnTo>
                <a:lnTo>
                  <a:pt x="1018" y="1948"/>
                </a:lnTo>
                <a:lnTo>
                  <a:pt x="1025" y="1961"/>
                </a:lnTo>
                <a:lnTo>
                  <a:pt x="1033" y="1974"/>
                </a:lnTo>
                <a:lnTo>
                  <a:pt x="1042" y="1986"/>
                </a:lnTo>
                <a:lnTo>
                  <a:pt x="1051" y="1998"/>
                </a:lnTo>
                <a:lnTo>
                  <a:pt x="1061" y="2010"/>
                </a:lnTo>
                <a:lnTo>
                  <a:pt x="1071" y="2022"/>
                </a:lnTo>
                <a:lnTo>
                  <a:pt x="1083" y="2033"/>
                </a:lnTo>
                <a:lnTo>
                  <a:pt x="1094" y="2043"/>
                </a:lnTo>
                <a:lnTo>
                  <a:pt x="1106" y="2052"/>
                </a:lnTo>
                <a:lnTo>
                  <a:pt x="1118" y="2060"/>
                </a:lnTo>
                <a:lnTo>
                  <a:pt x="1131" y="2068"/>
                </a:lnTo>
                <a:lnTo>
                  <a:pt x="1145" y="2075"/>
                </a:lnTo>
                <a:lnTo>
                  <a:pt x="1158" y="2082"/>
                </a:lnTo>
                <a:lnTo>
                  <a:pt x="1172" y="2088"/>
                </a:lnTo>
                <a:lnTo>
                  <a:pt x="1185" y="2093"/>
                </a:lnTo>
                <a:lnTo>
                  <a:pt x="1199" y="2097"/>
                </a:lnTo>
                <a:lnTo>
                  <a:pt x="1213" y="2101"/>
                </a:lnTo>
                <a:lnTo>
                  <a:pt x="1227" y="2104"/>
                </a:lnTo>
                <a:lnTo>
                  <a:pt x="1242" y="2107"/>
                </a:lnTo>
                <a:lnTo>
                  <a:pt x="1256" y="2108"/>
                </a:lnTo>
                <a:lnTo>
                  <a:pt x="1270" y="2109"/>
                </a:lnTo>
                <a:lnTo>
                  <a:pt x="1285" y="2110"/>
                </a:lnTo>
                <a:lnTo>
                  <a:pt x="1300" y="2109"/>
                </a:lnTo>
                <a:lnTo>
                  <a:pt x="1315" y="2108"/>
                </a:lnTo>
                <a:lnTo>
                  <a:pt x="1329" y="2107"/>
                </a:lnTo>
                <a:lnTo>
                  <a:pt x="1343" y="2104"/>
                </a:lnTo>
                <a:lnTo>
                  <a:pt x="1358" y="2101"/>
                </a:lnTo>
                <a:lnTo>
                  <a:pt x="1372" y="2097"/>
                </a:lnTo>
                <a:lnTo>
                  <a:pt x="1385" y="2093"/>
                </a:lnTo>
                <a:lnTo>
                  <a:pt x="1399" y="2088"/>
                </a:lnTo>
                <a:lnTo>
                  <a:pt x="1413" y="2082"/>
                </a:lnTo>
                <a:lnTo>
                  <a:pt x="1426" y="2075"/>
                </a:lnTo>
                <a:lnTo>
                  <a:pt x="1440" y="2068"/>
                </a:lnTo>
                <a:lnTo>
                  <a:pt x="1452" y="2060"/>
                </a:lnTo>
                <a:lnTo>
                  <a:pt x="1465" y="2052"/>
                </a:lnTo>
                <a:lnTo>
                  <a:pt x="1477" y="2043"/>
                </a:lnTo>
                <a:lnTo>
                  <a:pt x="1488" y="2033"/>
                </a:lnTo>
                <a:lnTo>
                  <a:pt x="1499" y="2022"/>
                </a:lnTo>
                <a:lnTo>
                  <a:pt x="3522" y="0"/>
                </a:lnTo>
                <a:close/>
                <a:moveTo>
                  <a:pt x="2585" y="0"/>
                </a:moveTo>
                <a:lnTo>
                  <a:pt x="1731" y="0"/>
                </a:lnTo>
                <a:lnTo>
                  <a:pt x="88" y="1641"/>
                </a:lnTo>
                <a:lnTo>
                  <a:pt x="77" y="1652"/>
                </a:lnTo>
                <a:lnTo>
                  <a:pt x="67" y="1664"/>
                </a:lnTo>
                <a:lnTo>
                  <a:pt x="58" y="1676"/>
                </a:lnTo>
                <a:lnTo>
                  <a:pt x="50" y="1688"/>
                </a:lnTo>
                <a:lnTo>
                  <a:pt x="42" y="1702"/>
                </a:lnTo>
                <a:lnTo>
                  <a:pt x="34" y="1715"/>
                </a:lnTo>
                <a:lnTo>
                  <a:pt x="28" y="1728"/>
                </a:lnTo>
                <a:lnTo>
                  <a:pt x="22" y="1741"/>
                </a:lnTo>
                <a:lnTo>
                  <a:pt x="17" y="1755"/>
                </a:lnTo>
                <a:lnTo>
                  <a:pt x="13" y="1769"/>
                </a:lnTo>
                <a:lnTo>
                  <a:pt x="9" y="1783"/>
                </a:lnTo>
                <a:lnTo>
                  <a:pt x="6" y="1797"/>
                </a:lnTo>
                <a:lnTo>
                  <a:pt x="3" y="1811"/>
                </a:lnTo>
                <a:lnTo>
                  <a:pt x="2" y="1826"/>
                </a:lnTo>
                <a:lnTo>
                  <a:pt x="1" y="1840"/>
                </a:lnTo>
                <a:lnTo>
                  <a:pt x="0" y="1856"/>
                </a:lnTo>
                <a:lnTo>
                  <a:pt x="1" y="1870"/>
                </a:lnTo>
                <a:lnTo>
                  <a:pt x="2" y="1884"/>
                </a:lnTo>
                <a:lnTo>
                  <a:pt x="3" y="1899"/>
                </a:lnTo>
                <a:lnTo>
                  <a:pt x="6" y="1913"/>
                </a:lnTo>
                <a:lnTo>
                  <a:pt x="9" y="1927"/>
                </a:lnTo>
                <a:lnTo>
                  <a:pt x="13" y="1941"/>
                </a:lnTo>
                <a:lnTo>
                  <a:pt x="17" y="1955"/>
                </a:lnTo>
                <a:lnTo>
                  <a:pt x="22" y="1969"/>
                </a:lnTo>
                <a:lnTo>
                  <a:pt x="28" y="1982"/>
                </a:lnTo>
                <a:lnTo>
                  <a:pt x="34" y="1995"/>
                </a:lnTo>
                <a:lnTo>
                  <a:pt x="42" y="2008"/>
                </a:lnTo>
                <a:lnTo>
                  <a:pt x="50" y="2022"/>
                </a:lnTo>
                <a:lnTo>
                  <a:pt x="58" y="2034"/>
                </a:lnTo>
                <a:lnTo>
                  <a:pt x="67" y="2046"/>
                </a:lnTo>
                <a:lnTo>
                  <a:pt x="77" y="2058"/>
                </a:lnTo>
                <a:lnTo>
                  <a:pt x="88" y="2069"/>
                </a:lnTo>
                <a:lnTo>
                  <a:pt x="99" y="2080"/>
                </a:lnTo>
                <a:lnTo>
                  <a:pt x="111" y="2090"/>
                </a:lnTo>
                <a:lnTo>
                  <a:pt x="124" y="2099"/>
                </a:lnTo>
                <a:lnTo>
                  <a:pt x="136" y="2107"/>
                </a:lnTo>
                <a:lnTo>
                  <a:pt x="149" y="2115"/>
                </a:lnTo>
                <a:lnTo>
                  <a:pt x="161" y="2122"/>
                </a:lnTo>
                <a:lnTo>
                  <a:pt x="175" y="2129"/>
                </a:lnTo>
                <a:lnTo>
                  <a:pt x="188" y="2135"/>
                </a:lnTo>
                <a:lnTo>
                  <a:pt x="202" y="2140"/>
                </a:lnTo>
                <a:lnTo>
                  <a:pt x="216" y="2144"/>
                </a:lnTo>
                <a:lnTo>
                  <a:pt x="230" y="2148"/>
                </a:lnTo>
                <a:lnTo>
                  <a:pt x="244" y="2151"/>
                </a:lnTo>
                <a:lnTo>
                  <a:pt x="258" y="2154"/>
                </a:lnTo>
                <a:lnTo>
                  <a:pt x="274" y="2155"/>
                </a:lnTo>
                <a:lnTo>
                  <a:pt x="288" y="2156"/>
                </a:lnTo>
                <a:lnTo>
                  <a:pt x="302" y="2157"/>
                </a:lnTo>
                <a:lnTo>
                  <a:pt x="317" y="2156"/>
                </a:lnTo>
                <a:lnTo>
                  <a:pt x="331" y="2155"/>
                </a:lnTo>
                <a:lnTo>
                  <a:pt x="346" y="2154"/>
                </a:lnTo>
                <a:lnTo>
                  <a:pt x="360" y="2151"/>
                </a:lnTo>
                <a:lnTo>
                  <a:pt x="374" y="2148"/>
                </a:lnTo>
                <a:lnTo>
                  <a:pt x="388" y="2144"/>
                </a:lnTo>
                <a:lnTo>
                  <a:pt x="402" y="2140"/>
                </a:lnTo>
                <a:lnTo>
                  <a:pt x="417" y="2135"/>
                </a:lnTo>
                <a:lnTo>
                  <a:pt x="430" y="2129"/>
                </a:lnTo>
                <a:lnTo>
                  <a:pt x="443" y="2122"/>
                </a:lnTo>
                <a:lnTo>
                  <a:pt x="456" y="2115"/>
                </a:lnTo>
                <a:lnTo>
                  <a:pt x="469" y="2107"/>
                </a:lnTo>
                <a:lnTo>
                  <a:pt x="481" y="2099"/>
                </a:lnTo>
                <a:lnTo>
                  <a:pt x="493" y="2090"/>
                </a:lnTo>
                <a:lnTo>
                  <a:pt x="505" y="2080"/>
                </a:lnTo>
                <a:lnTo>
                  <a:pt x="516" y="2069"/>
                </a:lnTo>
                <a:lnTo>
                  <a:pt x="2585" y="0"/>
                </a:lnTo>
                <a:close/>
                <a:moveTo>
                  <a:pt x="1650" y="0"/>
                </a:moveTo>
                <a:lnTo>
                  <a:pt x="794" y="0"/>
                </a:lnTo>
                <a:lnTo>
                  <a:pt x="154" y="640"/>
                </a:lnTo>
                <a:lnTo>
                  <a:pt x="144" y="651"/>
                </a:lnTo>
                <a:lnTo>
                  <a:pt x="134" y="663"/>
                </a:lnTo>
                <a:lnTo>
                  <a:pt x="125" y="675"/>
                </a:lnTo>
                <a:lnTo>
                  <a:pt x="115" y="687"/>
                </a:lnTo>
                <a:lnTo>
                  <a:pt x="107" y="700"/>
                </a:lnTo>
                <a:lnTo>
                  <a:pt x="100" y="712"/>
                </a:lnTo>
                <a:lnTo>
                  <a:pt x="94" y="727"/>
                </a:lnTo>
                <a:lnTo>
                  <a:pt x="88" y="740"/>
                </a:lnTo>
                <a:lnTo>
                  <a:pt x="83" y="754"/>
                </a:lnTo>
                <a:lnTo>
                  <a:pt x="78" y="768"/>
                </a:lnTo>
                <a:lnTo>
                  <a:pt x="74" y="782"/>
                </a:lnTo>
                <a:lnTo>
                  <a:pt x="71" y="796"/>
                </a:lnTo>
                <a:lnTo>
                  <a:pt x="69" y="810"/>
                </a:lnTo>
                <a:lnTo>
                  <a:pt x="67" y="825"/>
                </a:lnTo>
                <a:lnTo>
                  <a:pt x="66" y="839"/>
                </a:lnTo>
                <a:lnTo>
                  <a:pt x="66" y="853"/>
                </a:lnTo>
                <a:lnTo>
                  <a:pt x="66" y="868"/>
                </a:lnTo>
                <a:lnTo>
                  <a:pt x="67" y="883"/>
                </a:lnTo>
                <a:lnTo>
                  <a:pt x="69" y="898"/>
                </a:lnTo>
                <a:lnTo>
                  <a:pt x="71" y="912"/>
                </a:lnTo>
                <a:lnTo>
                  <a:pt x="74" y="926"/>
                </a:lnTo>
                <a:lnTo>
                  <a:pt x="78" y="940"/>
                </a:lnTo>
                <a:lnTo>
                  <a:pt x="83" y="954"/>
                </a:lnTo>
                <a:lnTo>
                  <a:pt x="88" y="968"/>
                </a:lnTo>
                <a:lnTo>
                  <a:pt x="94" y="981"/>
                </a:lnTo>
                <a:lnTo>
                  <a:pt x="100" y="994"/>
                </a:lnTo>
                <a:lnTo>
                  <a:pt x="107" y="1007"/>
                </a:lnTo>
                <a:lnTo>
                  <a:pt x="115" y="1020"/>
                </a:lnTo>
                <a:lnTo>
                  <a:pt x="125" y="1032"/>
                </a:lnTo>
                <a:lnTo>
                  <a:pt x="134" y="1045"/>
                </a:lnTo>
                <a:lnTo>
                  <a:pt x="144" y="1057"/>
                </a:lnTo>
                <a:lnTo>
                  <a:pt x="154" y="1068"/>
                </a:lnTo>
                <a:lnTo>
                  <a:pt x="166" y="1078"/>
                </a:lnTo>
                <a:lnTo>
                  <a:pt x="177" y="1088"/>
                </a:lnTo>
                <a:lnTo>
                  <a:pt x="189" y="1098"/>
                </a:lnTo>
                <a:lnTo>
                  <a:pt x="202" y="1106"/>
                </a:lnTo>
                <a:lnTo>
                  <a:pt x="214" y="1114"/>
                </a:lnTo>
                <a:lnTo>
                  <a:pt x="227" y="1121"/>
                </a:lnTo>
                <a:lnTo>
                  <a:pt x="240" y="1128"/>
                </a:lnTo>
                <a:lnTo>
                  <a:pt x="254" y="1134"/>
                </a:lnTo>
                <a:lnTo>
                  <a:pt x="268" y="1139"/>
                </a:lnTo>
                <a:lnTo>
                  <a:pt x="282" y="1143"/>
                </a:lnTo>
                <a:lnTo>
                  <a:pt x="296" y="1147"/>
                </a:lnTo>
                <a:lnTo>
                  <a:pt x="310" y="1150"/>
                </a:lnTo>
                <a:lnTo>
                  <a:pt x="325" y="1152"/>
                </a:lnTo>
                <a:lnTo>
                  <a:pt x="339" y="1154"/>
                </a:lnTo>
                <a:lnTo>
                  <a:pt x="354" y="1155"/>
                </a:lnTo>
                <a:lnTo>
                  <a:pt x="368" y="1155"/>
                </a:lnTo>
                <a:lnTo>
                  <a:pt x="382" y="1155"/>
                </a:lnTo>
                <a:lnTo>
                  <a:pt x="397" y="1154"/>
                </a:lnTo>
                <a:lnTo>
                  <a:pt x="412" y="1152"/>
                </a:lnTo>
                <a:lnTo>
                  <a:pt x="426" y="1150"/>
                </a:lnTo>
                <a:lnTo>
                  <a:pt x="441" y="1147"/>
                </a:lnTo>
                <a:lnTo>
                  <a:pt x="455" y="1143"/>
                </a:lnTo>
                <a:lnTo>
                  <a:pt x="468" y="1139"/>
                </a:lnTo>
                <a:lnTo>
                  <a:pt x="482" y="1134"/>
                </a:lnTo>
                <a:lnTo>
                  <a:pt x="496" y="1128"/>
                </a:lnTo>
                <a:lnTo>
                  <a:pt x="509" y="1121"/>
                </a:lnTo>
                <a:lnTo>
                  <a:pt x="522" y="1114"/>
                </a:lnTo>
                <a:lnTo>
                  <a:pt x="534" y="1106"/>
                </a:lnTo>
                <a:lnTo>
                  <a:pt x="547" y="1098"/>
                </a:lnTo>
                <a:lnTo>
                  <a:pt x="560" y="1088"/>
                </a:lnTo>
                <a:lnTo>
                  <a:pt x="571" y="1078"/>
                </a:lnTo>
                <a:lnTo>
                  <a:pt x="582" y="1068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74B507-86AC-2449-B6D1-1A93CA95FDA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79F45-85DE-B949-9825-DB153F4DE55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202F46D-F59E-454B-BD1E-768F3C1BC0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2018" y="1"/>
            <a:ext cx="3575982" cy="17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372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553028" y="0"/>
            <a:ext cx="16734972" cy="5379495"/>
          </a:xfrm>
          <a:custGeom>
            <a:avLst/>
            <a:gdLst>
              <a:gd name="T0" fmla="*/ 1498 w 7574"/>
              <a:gd name="T1" fmla="*/ 0 h 2433"/>
              <a:gd name="T2" fmla="*/ 2354 w 7574"/>
              <a:gd name="T3" fmla="*/ 0 h 2433"/>
              <a:gd name="T4" fmla="*/ 1520 w 7574"/>
              <a:gd name="T5" fmla="*/ 834 h 2433"/>
              <a:gd name="T6" fmla="*/ 664 w 7574"/>
              <a:gd name="T7" fmla="*/ 834 h 2433"/>
              <a:gd name="T8" fmla="*/ 1498 w 7574"/>
              <a:gd name="T9" fmla="*/ 0 h 2433"/>
              <a:gd name="T10" fmla="*/ 2434 w 7574"/>
              <a:gd name="T11" fmla="*/ 0 h 2433"/>
              <a:gd name="T12" fmla="*/ 3290 w 7574"/>
              <a:gd name="T13" fmla="*/ 0 h 2433"/>
              <a:gd name="T14" fmla="*/ 855 w 7574"/>
              <a:gd name="T15" fmla="*/ 2433 h 2433"/>
              <a:gd name="T16" fmla="*/ 0 w 7574"/>
              <a:gd name="T17" fmla="*/ 2433 h 2433"/>
              <a:gd name="T18" fmla="*/ 2434 w 7574"/>
              <a:gd name="T19" fmla="*/ 0 h 2433"/>
              <a:gd name="T20" fmla="*/ 3370 w 7574"/>
              <a:gd name="T21" fmla="*/ 0 h 2433"/>
              <a:gd name="T22" fmla="*/ 4226 w 7574"/>
              <a:gd name="T23" fmla="*/ 0 h 2433"/>
              <a:gd name="T24" fmla="*/ 2661 w 7574"/>
              <a:gd name="T25" fmla="*/ 1564 h 2433"/>
              <a:gd name="T26" fmla="*/ 1806 w 7574"/>
              <a:gd name="T27" fmla="*/ 1564 h 2433"/>
              <a:gd name="T28" fmla="*/ 3370 w 7574"/>
              <a:gd name="T29" fmla="*/ 0 h 2433"/>
              <a:gd name="T30" fmla="*/ 4306 w 7574"/>
              <a:gd name="T31" fmla="*/ 0 h 2433"/>
              <a:gd name="T32" fmla="*/ 5162 w 7574"/>
              <a:gd name="T33" fmla="*/ 0 h 2433"/>
              <a:gd name="T34" fmla="*/ 3046 w 7574"/>
              <a:gd name="T35" fmla="*/ 2115 h 2433"/>
              <a:gd name="T36" fmla="*/ 2190 w 7574"/>
              <a:gd name="T37" fmla="*/ 2115 h 2433"/>
              <a:gd name="T38" fmla="*/ 4306 w 7574"/>
              <a:gd name="T39" fmla="*/ 0 h 2433"/>
              <a:gd name="T40" fmla="*/ 5242 w 7574"/>
              <a:gd name="T41" fmla="*/ 0 h 2433"/>
              <a:gd name="T42" fmla="*/ 6098 w 7574"/>
              <a:gd name="T43" fmla="*/ 0 h 2433"/>
              <a:gd name="T44" fmla="*/ 4896 w 7574"/>
              <a:gd name="T45" fmla="*/ 1201 h 2433"/>
              <a:gd name="T46" fmla="*/ 4040 w 7574"/>
              <a:gd name="T47" fmla="*/ 1201 h 2433"/>
              <a:gd name="T48" fmla="*/ 5242 w 7574"/>
              <a:gd name="T49" fmla="*/ 0 h 2433"/>
              <a:gd name="T50" fmla="*/ 6177 w 7574"/>
              <a:gd name="T51" fmla="*/ 0 h 2433"/>
              <a:gd name="T52" fmla="*/ 7033 w 7574"/>
              <a:gd name="T53" fmla="*/ 0 h 2433"/>
              <a:gd name="T54" fmla="*/ 5123 w 7574"/>
              <a:gd name="T55" fmla="*/ 1909 h 2433"/>
              <a:gd name="T56" fmla="*/ 4267 w 7574"/>
              <a:gd name="T57" fmla="*/ 1909 h 2433"/>
              <a:gd name="T58" fmla="*/ 6177 w 7574"/>
              <a:gd name="T59" fmla="*/ 0 h 2433"/>
              <a:gd name="T60" fmla="*/ 7114 w 7574"/>
              <a:gd name="T61" fmla="*/ 0 h 2433"/>
              <a:gd name="T62" fmla="*/ 7574 w 7574"/>
              <a:gd name="T63" fmla="*/ 0 h 2433"/>
              <a:gd name="T64" fmla="*/ 7574 w 7574"/>
              <a:gd name="T65" fmla="*/ 395 h 2433"/>
              <a:gd name="T66" fmla="*/ 6453 w 7574"/>
              <a:gd name="T67" fmla="*/ 1515 h 2433"/>
              <a:gd name="T68" fmla="*/ 5597 w 7574"/>
              <a:gd name="T69" fmla="*/ 1515 h 2433"/>
              <a:gd name="T70" fmla="*/ 7114 w 7574"/>
              <a:gd name="T71" fmla="*/ 0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74" h="2433">
                <a:moveTo>
                  <a:pt x="1498" y="0"/>
                </a:moveTo>
                <a:lnTo>
                  <a:pt x="2354" y="0"/>
                </a:lnTo>
                <a:lnTo>
                  <a:pt x="1520" y="834"/>
                </a:lnTo>
                <a:lnTo>
                  <a:pt x="664" y="834"/>
                </a:lnTo>
                <a:lnTo>
                  <a:pt x="1498" y="0"/>
                </a:lnTo>
                <a:close/>
                <a:moveTo>
                  <a:pt x="2434" y="0"/>
                </a:moveTo>
                <a:lnTo>
                  <a:pt x="3290" y="0"/>
                </a:lnTo>
                <a:lnTo>
                  <a:pt x="855" y="2433"/>
                </a:lnTo>
                <a:lnTo>
                  <a:pt x="0" y="2433"/>
                </a:lnTo>
                <a:lnTo>
                  <a:pt x="2434" y="0"/>
                </a:lnTo>
                <a:close/>
                <a:moveTo>
                  <a:pt x="3370" y="0"/>
                </a:moveTo>
                <a:lnTo>
                  <a:pt x="4226" y="0"/>
                </a:lnTo>
                <a:lnTo>
                  <a:pt x="2661" y="1564"/>
                </a:lnTo>
                <a:lnTo>
                  <a:pt x="1806" y="1564"/>
                </a:lnTo>
                <a:lnTo>
                  <a:pt x="3370" y="0"/>
                </a:lnTo>
                <a:close/>
                <a:moveTo>
                  <a:pt x="4306" y="0"/>
                </a:moveTo>
                <a:lnTo>
                  <a:pt x="5162" y="0"/>
                </a:lnTo>
                <a:lnTo>
                  <a:pt x="3046" y="2115"/>
                </a:lnTo>
                <a:lnTo>
                  <a:pt x="2190" y="2115"/>
                </a:lnTo>
                <a:lnTo>
                  <a:pt x="4306" y="0"/>
                </a:lnTo>
                <a:close/>
                <a:moveTo>
                  <a:pt x="5242" y="0"/>
                </a:moveTo>
                <a:lnTo>
                  <a:pt x="6098" y="0"/>
                </a:lnTo>
                <a:lnTo>
                  <a:pt x="4896" y="1201"/>
                </a:lnTo>
                <a:lnTo>
                  <a:pt x="4040" y="1201"/>
                </a:lnTo>
                <a:lnTo>
                  <a:pt x="5242" y="0"/>
                </a:lnTo>
                <a:close/>
                <a:moveTo>
                  <a:pt x="6177" y="0"/>
                </a:moveTo>
                <a:lnTo>
                  <a:pt x="7033" y="0"/>
                </a:lnTo>
                <a:lnTo>
                  <a:pt x="5123" y="1909"/>
                </a:lnTo>
                <a:lnTo>
                  <a:pt x="4267" y="1909"/>
                </a:lnTo>
                <a:lnTo>
                  <a:pt x="6177" y="0"/>
                </a:lnTo>
                <a:close/>
                <a:moveTo>
                  <a:pt x="7114" y="0"/>
                </a:moveTo>
                <a:lnTo>
                  <a:pt x="7574" y="0"/>
                </a:lnTo>
                <a:lnTo>
                  <a:pt x="7574" y="395"/>
                </a:lnTo>
                <a:lnTo>
                  <a:pt x="6453" y="1515"/>
                </a:lnTo>
                <a:lnTo>
                  <a:pt x="5597" y="1515"/>
                </a:lnTo>
                <a:lnTo>
                  <a:pt x="7114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8DFC-52BD-9F47-A5DC-38DC2D4C9AD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4B3656-C6B1-1548-9E0B-A58277B2036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256774C-DF8A-F44D-AE78-B6D8E44109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48526" cy="159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59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889731A-A1B5-FE4F-B7FA-9959C4CFE2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70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EB295-2A0F-3941-99C9-510F081C66F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794D3-DD4B-D14A-ADCC-B01C97479240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A7357-0AC7-3B4C-9CBF-0892F639DE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6511E6-E95E-054F-8A9F-48D0C3E4F56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C1C82D-8973-9644-AF17-B4738DA8724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3694B4-A4D0-8B4E-8BFF-C4E1792BA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96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5C075-AD06-2646-98DA-28A6E01A1E31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C4DAB1-732E-7643-B75F-30F62B6E1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80F20D-281D-BF4F-B5EC-F1AEBD0771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89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A9054-01E6-4A43-AEF1-FF58D136652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AB939A-8E24-2C48-BFD0-705C1C3727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B66127-393D-1942-8DAA-86F31367DE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353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6DBBC3-86DC-5F4C-B2A9-988714CAC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75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F4E2-6FF3-AE41-A78D-F219CB2F2E5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BFF370-1B4B-AC4B-9E23-E0F35363C9E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F5A16D-2F07-DE49-ACA2-319BD0926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88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6BB1B-7FD3-5044-8E26-AB8C41868C0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10AC74-6651-E849-B07C-C83D55763D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41D619D-9A4F-BA44-8D3B-4DFA35596A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20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2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7841126" y="0"/>
            <a:ext cx="10446874" cy="10288588"/>
          </a:xfrm>
          <a:custGeom>
            <a:avLst/>
            <a:gdLst>
              <a:gd name="T0" fmla="*/ 4619 w 4619"/>
              <a:gd name="T1" fmla="*/ 4552 h 4552"/>
              <a:gd name="T2" fmla="*/ 4241 w 4619"/>
              <a:gd name="T3" fmla="*/ 4552 h 4552"/>
              <a:gd name="T4" fmla="*/ 1972 w 4619"/>
              <a:gd name="T5" fmla="*/ 2276 h 4552"/>
              <a:gd name="T6" fmla="*/ 4241 w 4619"/>
              <a:gd name="T7" fmla="*/ 0 h 4552"/>
              <a:gd name="T8" fmla="*/ 4619 w 4619"/>
              <a:gd name="T9" fmla="*/ 0 h 4552"/>
              <a:gd name="T10" fmla="*/ 4619 w 4619"/>
              <a:gd name="T11" fmla="*/ 4552 h 4552"/>
              <a:gd name="T12" fmla="*/ 986 w 4619"/>
              <a:gd name="T13" fmla="*/ 3265 h 4552"/>
              <a:gd name="T14" fmla="*/ 1932 w 4619"/>
              <a:gd name="T15" fmla="*/ 2316 h 4552"/>
              <a:gd name="T16" fmla="*/ 2879 w 4619"/>
              <a:gd name="T17" fmla="*/ 3265 h 4552"/>
              <a:gd name="T18" fmla="*/ 1932 w 4619"/>
              <a:gd name="T19" fmla="*/ 4214 h 4552"/>
              <a:gd name="T20" fmla="*/ 986 w 4619"/>
              <a:gd name="T21" fmla="*/ 3265 h 4552"/>
              <a:gd name="T22" fmla="*/ 0 w 4619"/>
              <a:gd name="T23" fmla="*/ 2276 h 4552"/>
              <a:gd name="T24" fmla="*/ 946 w 4619"/>
              <a:gd name="T25" fmla="*/ 1327 h 4552"/>
              <a:gd name="T26" fmla="*/ 1893 w 4619"/>
              <a:gd name="T27" fmla="*/ 2276 h 4552"/>
              <a:gd name="T28" fmla="*/ 946 w 4619"/>
              <a:gd name="T29" fmla="*/ 3225 h 4552"/>
              <a:gd name="T30" fmla="*/ 0 w 4619"/>
              <a:gd name="T31" fmla="*/ 2276 h 4552"/>
              <a:gd name="T32" fmla="*/ 986 w 4619"/>
              <a:gd name="T33" fmla="*/ 1287 h 4552"/>
              <a:gd name="T34" fmla="*/ 1932 w 4619"/>
              <a:gd name="T35" fmla="*/ 338 h 4552"/>
              <a:gd name="T36" fmla="*/ 2879 w 4619"/>
              <a:gd name="T37" fmla="*/ 1287 h 4552"/>
              <a:gd name="T38" fmla="*/ 1932 w 4619"/>
              <a:gd name="T39" fmla="*/ 2236 h 4552"/>
              <a:gd name="T40" fmla="*/ 986 w 4619"/>
              <a:gd name="T41" fmla="*/ 1287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9" h="4552">
                <a:moveTo>
                  <a:pt x="4619" y="4552"/>
                </a:moveTo>
                <a:lnTo>
                  <a:pt x="4241" y="4552"/>
                </a:lnTo>
                <a:lnTo>
                  <a:pt x="1972" y="2276"/>
                </a:lnTo>
                <a:lnTo>
                  <a:pt x="4241" y="0"/>
                </a:lnTo>
                <a:lnTo>
                  <a:pt x="4619" y="0"/>
                </a:lnTo>
                <a:lnTo>
                  <a:pt x="4619" y="4552"/>
                </a:lnTo>
                <a:close/>
                <a:moveTo>
                  <a:pt x="986" y="3265"/>
                </a:moveTo>
                <a:lnTo>
                  <a:pt x="1932" y="2316"/>
                </a:lnTo>
                <a:lnTo>
                  <a:pt x="2879" y="3265"/>
                </a:lnTo>
                <a:lnTo>
                  <a:pt x="1932" y="4214"/>
                </a:lnTo>
                <a:lnTo>
                  <a:pt x="986" y="3265"/>
                </a:lnTo>
                <a:close/>
                <a:moveTo>
                  <a:pt x="0" y="2276"/>
                </a:moveTo>
                <a:lnTo>
                  <a:pt x="946" y="1327"/>
                </a:lnTo>
                <a:lnTo>
                  <a:pt x="1893" y="2276"/>
                </a:lnTo>
                <a:lnTo>
                  <a:pt x="946" y="3225"/>
                </a:lnTo>
                <a:lnTo>
                  <a:pt x="0" y="2276"/>
                </a:lnTo>
                <a:close/>
                <a:moveTo>
                  <a:pt x="986" y="1287"/>
                </a:moveTo>
                <a:lnTo>
                  <a:pt x="1932" y="338"/>
                </a:lnTo>
                <a:lnTo>
                  <a:pt x="2879" y="1287"/>
                </a:lnTo>
                <a:lnTo>
                  <a:pt x="1932" y="2236"/>
                </a:lnTo>
                <a:lnTo>
                  <a:pt x="986" y="128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8D9502D-82B4-9142-8BC1-1F68C1904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53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60EF8A0-D67E-7B46-B510-8643BBC01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93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F47E-68AB-774B-A4BE-863237BD685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096130-A7E0-2644-98A2-D409BE440FF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BA02F9-D905-CA49-974B-30D992993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2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3CB47-6ABA-C64F-AF91-871F96B1610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9BD81C-2CA0-C04F-A1A9-739E33D1D657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872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2EA4B-4D5B-B243-AF3E-213483C5A5E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53F68-1E76-AC48-940F-C0194AA3F8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B94ED20F-D693-B584-DB3E-2981958EBC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7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Grp="1"/>
          </p:cNvSpPr>
          <p:nvPr>
            <p:ph type="pic" sz="quarter" idx="11"/>
          </p:nvPr>
        </p:nvSpPr>
        <p:spPr bwMode="auto">
          <a:xfrm>
            <a:off x="8655168" y="3482292"/>
            <a:ext cx="5777441" cy="5788744"/>
          </a:xfrm>
          <a:custGeom>
            <a:avLst/>
            <a:gdLst>
              <a:gd name="T0" fmla="*/ 1408 w 2554"/>
              <a:gd name="T1" fmla="*/ 6 h 2560"/>
              <a:gd name="T2" fmla="*/ 1596 w 2554"/>
              <a:gd name="T3" fmla="*/ 39 h 2560"/>
              <a:gd name="T4" fmla="*/ 1774 w 2554"/>
              <a:gd name="T5" fmla="*/ 100 h 2560"/>
              <a:gd name="T6" fmla="*/ 1939 w 2554"/>
              <a:gd name="T7" fmla="*/ 185 h 2560"/>
              <a:gd name="T8" fmla="*/ 2089 w 2554"/>
              <a:gd name="T9" fmla="*/ 292 h 2560"/>
              <a:gd name="T10" fmla="*/ 2222 w 2554"/>
              <a:gd name="T11" fmla="*/ 419 h 2560"/>
              <a:gd name="T12" fmla="*/ 2335 w 2554"/>
              <a:gd name="T13" fmla="*/ 564 h 2560"/>
              <a:gd name="T14" fmla="*/ 2428 w 2554"/>
              <a:gd name="T15" fmla="*/ 725 h 2560"/>
              <a:gd name="T16" fmla="*/ 2497 w 2554"/>
              <a:gd name="T17" fmla="*/ 899 h 2560"/>
              <a:gd name="T18" fmla="*/ 2539 w 2554"/>
              <a:gd name="T19" fmla="*/ 1085 h 2560"/>
              <a:gd name="T20" fmla="*/ 2554 w 2554"/>
              <a:gd name="T21" fmla="*/ 1280 h 2560"/>
              <a:gd name="T22" fmla="*/ 2539 w 2554"/>
              <a:gd name="T23" fmla="*/ 1475 h 2560"/>
              <a:gd name="T24" fmla="*/ 2497 w 2554"/>
              <a:gd name="T25" fmla="*/ 1661 h 2560"/>
              <a:gd name="T26" fmla="*/ 2428 w 2554"/>
              <a:gd name="T27" fmla="*/ 1835 h 2560"/>
              <a:gd name="T28" fmla="*/ 2335 w 2554"/>
              <a:gd name="T29" fmla="*/ 1996 h 2560"/>
              <a:gd name="T30" fmla="*/ 2222 w 2554"/>
              <a:gd name="T31" fmla="*/ 2141 h 2560"/>
              <a:gd name="T32" fmla="*/ 2089 w 2554"/>
              <a:gd name="T33" fmla="*/ 2268 h 2560"/>
              <a:gd name="T34" fmla="*/ 1939 w 2554"/>
              <a:gd name="T35" fmla="*/ 2375 h 2560"/>
              <a:gd name="T36" fmla="*/ 1774 w 2554"/>
              <a:gd name="T37" fmla="*/ 2460 h 2560"/>
              <a:gd name="T38" fmla="*/ 1596 w 2554"/>
              <a:gd name="T39" fmla="*/ 2520 h 2560"/>
              <a:gd name="T40" fmla="*/ 1408 w 2554"/>
              <a:gd name="T41" fmla="*/ 2554 h 2560"/>
              <a:gd name="T42" fmla="*/ 1211 w 2554"/>
              <a:gd name="T43" fmla="*/ 2559 h 2560"/>
              <a:gd name="T44" fmla="*/ 1019 w 2554"/>
              <a:gd name="T45" fmla="*/ 2535 h 2560"/>
              <a:gd name="T46" fmla="*/ 838 w 2554"/>
              <a:gd name="T47" fmla="*/ 2482 h 2560"/>
              <a:gd name="T48" fmla="*/ 668 w 2554"/>
              <a:gd name="T49" fmla="*/ 2406 h 2560"/>
              <a:gd name="T50" fmla="*/ 513 w 2554"/>
              <a:gd name="T51" fmla="*/ 2306 h 2560"/>
              <a:gd name="T52" fmla="*/ 374 w 2554"/>
              <a:gd name="T53" fmla="*/ 2185 h 2560"/>
              <a:gd name="T54" fmla="*/ 254 w 2554"/>
              <a:gd name="T55" fmla="*/ 2046 h 2560"/>
              <a:gd name="T56" fmla="*/ 154 w 2554"/>
              <a:gd name="T57" fmla="*/ 1891 h 2560"/>
              <a:gd name="T58" fmla="*/ 78 w 2554"/>
              <a:gd name="T59" fmla="*/ 1720 h 2560"/>
              <a:gd name="T60" fmla="*/ 26 w 2554"/>
              <a:gd name="T61" fmla="*/ 1538 h 2560"/>
              <a:gd name="T62" fmla="*/ 1 w 2554"/>
              <a:gd name="T63" fmla="*/ 1346 h 2560"/>
              <a:gd name="T64" fmla="*/ 6 w 2554"/>
              <a:gd name="T65" fmla="*/ 1150 h 2560"/>
              <a:gd name="T66" fmla="*/ 40 w 2554"/>
              <a:gd name="T67" fmla="*/ 960 h 2560"/>
              <a:gd name="T68" fmla="*/ 100 w 2554"/>
              <a:gd name="T69" fmla="*/ 782 h 2560"/>
              <a:gd name="T70" fmla="*/ 185 w 2554"/>
              <a:gd name="T71" fmla="*/ 616 h 2560"/>
              <a:gd name="T72" fmla="*/ 292 w 2554"/>
              <a:gd name="T73" fmla="*/ 466 h 2560"/>
              <a:gd name="T74" fmla="*/ 418 w 2554"/>
              <a:gd name="T75" fmla="*/ 332 h 2560"/>
              <a:gd name="T76" fmla="*/ 563 w 2554"/>
              <a:gd name="T77" fmla="*/ 218 h 2560"/>
              <a:gd name="T78" fmla="*/ 723 w 2554"/>
              <a:gd name="T79" fmla="*/ 125 h 2560"/>
              <a:gd name="T80" fmla="*/ 897 w 2554"/>
              <a:gd name="T81" fmla="*/ 57 h 2560"/>
              <a:gd name="T82" fmla="*/ 1083 w 2554"/>
              <a:gd name="T83" fmla="*/ 14 h 2560"/>
              <a:gd name="T84" fmla="*/ 1276 w 2554"/>
              <a:gd name="T85" fmla="*/ 0 h 2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54" h="2560">
                <a:moveTo>
                  <a:pt x="1276" y="0"/>
                </a:moveTo>
                <a:lnTo>
                  <a:pt x="1343" y="1"/>
                </a:lnTo>
                <a:lnTo>
                  <a:pt x="1408" y="6"/>
                </a:lnTo>
                <a:lnTo>
                  <a:pt x="1471" y="14"/>
                </a:lnTo>
                <a:lnTo>
                  <a:pt x="1534" y="25"/>
                </a:lnTo>
                <a:lnTo>
                  <a:pt x="1596" y="39"/>
                </a:lnTo>
                <a:lnTo>
                  <a:pt x="1657" y="57"/>
                </a:lnTo>
                <a:lnTo>
                  <a:pt x="1716" y="77"/>
                </a:lnTo>
                <a:lnTo>
                  <a:pt x="1774" y="100"/>
                </a:lnTo>
                <a:lnTo>
                  <a:pt x="1831" y="125"/>
                </a:lnTo>
                <a:lnTo>
                  <a:pt x="1886" y="154"/>
                </a:lnTo>
                <a:lnTo>
                  <a:pt x="1939" y="185"/>
                </a:lnTo>
                <a:lnTo>
                  <a:pt x="1991" y="218"/>
                </a:lnTo>
                <a:lnTo>
                  <a:pt x="2041" y="254"/>
                </a:lnTo>
                <a:lnTo>
                  <a:pt x="2089" y="292"/>
                </a:lnTo>
                <a:lnTo>
                  <a:pt x="2136" y="332"/>
                </a:lnTo>
                <a:lnTo>
                  <a:pt x="2180" y="375"/>
                </a:lnTo>
                <a:lnTo>
                  <a:pt x="2222" y="419"/>
                </a:lnTo>
                <a:lnTo>
                  <a:pt x="2262" y="466"/>
                </a:lnTo>
                <a:lnTo>
                  <a:pt x="2300" y="514"/>
                </a:lnTo>
                <a:lnTo>
                  <a:pt x="2335" y="564"/>
                </a:lnTo>
                <a:lnTo>
                  <a:pt x="2369" y="616"/>
                </a:lnTo>
                <a:lnTo>
                  <a:pt x="2400" y="670"/>
                </a:lnTo>
                <a:lnTo>
                  <a:pt x="2428" y="725"/>
                </a:lnTo>
                <a:lnTo>
                  <a:pt x="2454" y="782"/>
                </a:lnTo>
                <a:lnTo>
                  <a:pt x="2476" y="840"/>
                </a:lnTo>
                <a:lnTo>
                  <a:pt x="2497" y="899"/>
                </a:lnTo>
                <a:lnTo>
                  <a:pt x="2514" y="960"/>
                </a:lnTo>
                <a:lnTo>
                  <a:pt x="2528" y="1022"/>
                </a:lnTo>
                <a:lnTo>
                  <a:pt x="2539" y="1085"/>
                </a:lnTo>
                <a:lnTo>
                  <a:pt x="2547" y="1150"/>
                </a:lnTo>
                <a:lnTo>
                  <a:pt x="2553" y="1214"/>
                </a:lnTo>
                <a:lnTo>
                  <a:pt x="2554" y="1280"/>
                </a:lnTo>
                <a:lnTo>
                  <a:pt x="2553" y="1346"/>
                </a:lnTo>
                <a:lnTo>
                  <a:pt x="2547" y="1411"/>
                </a:lnTo>
                <a:lnTo>
                  <a:pt x="2539" y="1475"/>
                </a:lnTo>
                <a:lnTo>
                  <a:pt x="2528" y="1538"/>
                </a:lnTo>
                <a:lnTo>
                  <a:pt x="2514" y="1600"/>
                </a:lnTo>
                <a:lnTo>
                  <a:pt x="2497" y="1661"/>
                </a:lnTo>
                <a:lnTo>
                  <a:pt x="2476" y="1720"/>
                </a:lnTo>
                <a:lnTo>
                  <a:pt x="2454" y="1778"/>
                </a:lnTo>
                <a:lnTo>
                  <a:pt x="2428" y="1835"/>
                </a:lnTo>
                <a:lnTo>
                  <a:pt x="2400" y="1891"/>
                </a:lnTo>
                <a:lnTo>
                  <a:pt x="2369" y="1944"/>
                </a:lnTo>
                <a:lnTo>
                  <a:pt x="2335" y="1996"/>
                </a:lnTo>
                <a:lnTo>
                  <a:pt x="2300" y="2046"/>
                </a:lnTo>
                <a:lnTo>
                  <a:pt x="2262" y="2094"/>
                </a:lnTo>
                <a:lnTo>
                  <a:pt x="2222" y="2141"/>
                </a:lnTo>
                <a:lnTo>
                  <a:pt x="2180" y="2185"/>
                </a:lnTo>
                <a:lnTo>
                  <a:pt x="2136" y="2228"/>
                </a:lnTo>
                <a:lnTo>
                  <a:pt x="2089" y="2268"/>
                </a:lnTo>
                <a:lnTo>
                  <a:pt x="2041" y="2306"/>
                </a:lnTo>
                <a:lnTo>
                  <a:pt x="1991" y="2341"/>
                </a:lnTo>
                <a:lnTo>
                  <a:pt x="1939" y="2375"/>
                </a:lnTo>
                <a:lnTo>
                  <a:pt x="1886" y="2406"/>
                </a:lnTo>
                <a:lnTo>
                  <a:pt x="1831" y="2434"/>
                </a:lnTo>
                <a:lnTo>
                  <a:pt x="1774" y="2460"/>
                </a:lnTo>
                <a:lnTo>
                  <a:pt x="1716" y="2482"/>
                </a:lnTo>
                <a:lnTo>
                  <a:pt x="1657" y="2503"/>
                </a:lnTo>
                <a:lnTo>
                  <a:pt x="1596" y="2520"/>
                </a:lnTo>
                <a:lnTo>
                  <a:pt x="1534" y="2535"/>
                </a:lnTo>
                <a:lnTo>
                  <a:pt x="1471" y="2546"/>
                </a:lnTo>
                <a:lnTo>
                  <a:pt x="1408" y="2554"/>
                </a:lnTo>
                <a:lnTo>
                  <a:pt x="1343" y="2559"/>
                </a:lnTo>
                <a:lnTo>
                  <a:pt x="1276" y="2560"/>
                </a:lnTo>
                <a:lnTo>
                  <a:pt x="1211" y="2559"/>
                </a:lnTo>
                <a:lnTo>
                  <a:pt x="1146" y="2554"/>
                </a:lnTo>
                <a:lnTo>
                  <a:pt x="1083" y="2546"/>
                </a:lnTo>
                <a:lnTo>
                  <a:pt x="1019" y="2535"/>
                </a:lnTo>
                <a:lnTo>
                  <a:pt x="957" y="2520"/>
                </a:lnTo>
                <a:lnTo>
                  <a:pt x="897" y="2503"/>
                </a:lnTo>
                <a:lnTo>
                  <a:pt x="838" y="2482"/>
                </a:lnTo>
                <a:lnTo>
                  <a:pt x="780" y="2460"/>
                </a:lnTo>
                <a:lnTo>
                  <a:pt x="723" y="2434"/>
                </a:lnTo>
                <a:lnTo>
                  <a:pt x="668" y="2406"/>
                </a:lnTo>
                <a:lnTo>
                  <a:pt x="615" y="2375"/>
                </a:lnTo>
                <a:lnTo>
                  <a:pt x="563" y="2341"/>
                </a:lnTo>
                <a:lnTo>
                  <a:pt x="513" y="2306"/>
                </a:lnTo>
                <a:lnTo>
                  <a:pt x="465" y="2268"/>
                </a:lnTo>
                <a:lnTo>
                  <a:pt x="418" y="2228"/>
                </a:lnTo>
                <a:lnTo>
                  <a:pt x="374" y="2185"/>
                </a:lnTo>
                <a:lnTo>
                  <a:pt x="331" y="2141"/>
                </a:lnTo>
                <a:lnTo>
                  <a:pt x="292" y="2094"/>
                </a:lnTo>
                <a:lnTo>
                  <a:pt x="254" y="2046"/>
                </a:lnTo>
                <a:lnTo>
                  <a:pt x="218" y="1996"/>
                </a:lnTo>
                <a:lnTo>
                  <a:pt x="185" y="1944"/>
                </a:lnTo>
                <a:lnTo>
                  <a:pt x="154" y="1891"/>
                </a:lnTo>
                <a:lnTo>
                  <a:pt x="125" y="1835"/>
                </a:lnTo>
                <a:lnTo>
                  <a:pt x="100" y="1778"/>
                </a:lnTo>
                <a:lnTo>
                  <a:pt x="78" y="1720"/>
                </a:lnTo>
                <a:lnTo>
                  <a:pt x="57" y="1661"/>
                </a:lnTo>
                <a:lnTo>
                  <a:pt x="40" y="1600"/>
                </a:lnTo>
                <a:lnTo>
                  <a:pt x="26" y="1538"/>
                </a:lnTo>
                <a:lnTo>
                  <a:pt x="14" y="1475"/>
                </a:lnTo>
                <a:lnTo>
                  <a:pt x="6" y="1411"/>
                </a:lnTo>
                <a:lnTo>
                  <a:pt x="1" y="1346"/>
                </a:lnTo>
                <a:lnTo>
                  <a:pt x="0" y="1280"/>
                </a:lnTo>
                <a:lnTo>
                  <a:pt x="1" y="1214"/>
                </a:lnTo>
                <a:lnTo>
                  <a:pt x="6" y="1150"/>
                </a:lnTo>
                <a:lnTo>
                  <a:pt x="14" y="1085"/>
                </a:lnTo>
                <a:lnTo>
                  <a:pt x="26" y="1022"/>
                </a:lnTo>
                <a:lnTo>
                  <a:pt x="40" y="960"/>
                </a:lnTo>
                <a:lnTo>
                  <a:pt x="57" y="899"/>
                </a:lnTo>
                <a:lnTo>
                  <a:pt x="78" y="840"/>
                </a:lnTo>
                <a:lnTo>
                  <a:pt x="100" y="782"/>
                </a:lnTo>
                <a:lnTo>
                  <a:pt x="125" y="725"/>
                </a:lnTo>
                <a:lnTo>
                  <a:pt x="154" y="670"/>
                </a:lnTo>
                <a:lnTo>
                  <a:pt x="185" y="616"/>
                </a:lnTo>
                <a:lnTo>
                  <a:pt x="218" y="564"/>
                </a:lnTo>
                <a:lnTo>
                  <a:pt x="254" y="514"/>
                </a:lnTo>
                <a:lnTo>
                  <a:pt x="292" y="466"/>
                </a:lnTo>
                <a:lnTo>
                  <a:pt x="331" y="419"/>
                </a:lnTo>
                <a:lnTo>
                  <a:pt x="374" y="375"/>
                </a:lnTo>
                <a:lnTo>
                  <a:pt x="418" y="332"/>
                </a:lnTo>
                <a:lnTo>
                  <a:pt x="465" y="292"/>
                </a:lnTo>
                <a:lnTo>
                  <a:pt x="513" y="254"/>
                </a:lnTo>
                <a:lnTo>
                  <a:pt x="563" y="218"/>
                </a:lnTo>
                <a:lnTo>
                  <a:pt x="615" y="185"/>
                </a:lnTo>
                <a:lnTo>
                  <a:pt x="668" y="154"/>
                </a:lnTo>
                <a:lnTo>
                  <a:pt x="723" y="125"/>
                </a:lnTo>
                <a:lnTo>
                  <a:pt x="780" y="100"/>
                </a:lnTo>
                <a:lnTo>
                  <a:pt x="838" y="77"/>
                </a:lnTo>
                <a:lnTo>
                  <a:pt x="897" y="57"/>
                </a:lnTo>
                <a:lnTo>
                  <a:pt x="957" y="39"/>
                </a:lnTo>
                <a:lnTo>
                  <a:pt x="1019" y="25"/>
                </a:lnTo>
                <a:lnTo>
                  <a:pt x="1083" y="14"/>
                </a:lnTo>
                <a:lnTo>
                  <a:pt x="1146" y="6"/>
                </a:lnTo>
                <a:lnTo>
                  <a:pt x="1211" y="1"/>
                </a:lnTo>
                <a:lnTo>
                  <a:pt x="127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1411 w 3076"/>
              <a:gd name="T1" fmla="*/ 4552 h 4552"/>
              <a:gd name="T2" fmla="*/ 1167 w 3076"/>
              <a:gd name="T3" fmla="*/ 3681 h 4552"/>
              <a:gd name="T4" fmla="*/ 1201 w 3076"/>
              <a:gd name="T5" fmla="*/ 3635 h 4552"/>
              <a:gd name="T6" fmla="*/ 1235 w 3076"/>
              <a:gd name="T7" fmla="*/ 3587 h 4552"/>
              <a:gd name="T8" fmla="*/ 1267 w 3076"/>
              <a:gd name="T9" fmla="*/ 3538 h 4552"/>
              <a:gd name="T10" fmla="*/ 1296 w 3076"/>
              <a:gd name="T11" fmla="*/ 3487 h 4552"/>
              <a:gd name="T12" fmla="*/ 1323 w 3076"/>
              <a:gd name="T13" fmla="*/ 3435 h 4552"/>
              <a:gd name="T14" fmla="*/ 1348 w 3076"/>
              <a:gd name="T15" fmla="*/ 3382 h 4552"/>
              <a:gd name="T16" fmla="*/ 1371 w 3076"/>
              <a:gd name="T17" fmla="*/ 3327 h 4552"/>
              <a:gd name="T18" fmla="*/ 1391 w 3076"/>
              <a:gd name="T19" fmla="*/ 3271 h 4552"/>
              <a:gd name="T20" fmla="*/ 1409 w 3076"/>
              <a:gd name="T21" fmla="*/ 3215 h 4552"/>
              <a:gd name="T22" fmla="*/ 1425 w 3076"/>
              <a:gd name="T23" fmla="*/ 3157 h 4552"/>
              <a:gd name="T24" fmla="*/ 1438 w 3076"/>
              <a:gd name="T25" fmla="*/ 3098 h 4552"/>
              <a:gd name="T26" fmla="*/ 1449 w 3076"/>
              <a:gd name="T27" fmla="*/ 3038 h 4552"/>
              <a:gd name="T28" fmla="*/ 1457 w 3076"/>
              <a:gd name="T29" fmla="*/ 2978 h 4552"/>
              <a:gd name="T30" fmla="*/ 1462 w 3076"/>
              <a:gd name="T31" fmla="*/ 2916 h 4552"/>
              <a:gd name="T32" fmla="*/ 1465 w 3076"/>
              <a:gd name="T33" fmla="*/ 2854 h 4552"/>
              <a:gd name="T34" fmla="*/ 1464 w 3076"/>
              <a:gd name="T35" fmla="*/ 2764 h 4552"/>
              <a:gd name="T36" fmla="*/ 1455 w 3076"/>
              <a:gd name="T37" fmla="*/ 2649 h 4552"/>
              <a:gd name="T38" fmla="*/ 1436 w 3076"/>
              <a:gd name="T39" fmla="*/ 2535 h 4552"/>
              <a:gd name="T40" fmla="*/ 1407 w 3076"/>
              <a:gd name="T41" fmla="*/ 2426 h 4552"/>
              <a:gd name="T42" fmla="*/ 1372 w 3076"/>
              <a:gd name="T43" fmla="*/ 2319 h 4552"/>
              <a:gd name="T44" fmla="*/ 1327 w 3076"/>
              <a:gd name="T45" fmla="*/ 2218 h 4552"/>
              <a:gd name="T46" fmla="*/ 1274 w 3076"/>
              <a:gd name="T47" fmla="*/ 2121 h 4552"/>
              <a:gd name="T48" fmla="*/ 1214 w 3076"/>
              <a:gd name="T49" fmla="*/ 2028 h 4552"/>
              <a:gd name="T50" fmla="*/ 1147 w 3076"/>
              <a:gd name="T51" fmla="*/ 1941 h 4552"/>
              <a:gd name="T52" fmla="*/ 1074 w 3076"/>
              <a:gd name="T53" fmla="*/ 1859 h 4552"/>
              <a:gd name="T54" fmla="*/ 994 w 3076"/>
              <a:gd name="T55" fmla="*/ 1785 h 4552"/>
              <a:gd name="T56" fmla="*/ 909 w 3076"/>
              <a:gd name="T57" fmla="*/ 1715 h 4552"/>
              <a:gd name="T58" fmla="*/ 818 w 3076"/>
              <a:gd name="T59" fmla="*/ 1654 h 4552"/>
              <a:gd name="T60" fmla="*/ 722 w 3076"/>
              <a:gd name="T61" fmla="*/ 1599 h 4552"/>
              <a:gd name="T62" fmla="*/ 622 w 3076"/>
              <a:gd name="T63" fmla="*/ 1552 h 4552"/>
              <a:gd name="T64" fmla="*/ 517 w 3076"/>
              <a:gd name="T65" fmla="*/ 1513 h 4552"/>
              <a:gd name="T66" fmla="*/ 0 w 3076"/>
              <a:gd name="T67" fmla="*/ 0 h 4552"/>
              <a:gd name="T68" fmla="*/ 3076 w 3076"/>
              <a:gd name="T69" fmla="*/ 2488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76" h="4552">
                <a:moveTo>
                  <a:pt x="3076" y="4552"/>
                </a:moveTo>
                <a:lnTo>
                  <a:pt x="1411" y="4552"/>
                </a:lnTo>
                <a:lnTo>
                  <a:pt x="1148" y="3703"/>
                </a:lnTo>
                <a:lnTo>
                  <a:pt x="1167" y="3681"/>
                </a:lnTo>
                <a:lnTo>
                  <a:pt x="1184" y="3657"/>
                </a:lnTo>
                <a:lnTo>
                  <a:pt x="1201" y="3635"/>
                </a:lnTo>
                <a:lnTo>
                  <a:pt x="1219" y="3610"/>
                </a:lnTo>
                <a:lnTo>
                  <a:pt x="1235" y="3587"/>
                </a:lnTo>
                <a:lnTo>
                  <a:pt x="1251" y="3562"/>
                </a:lnTo>
                <a:lnTo>
                  <a:pt x="1267" y="3538"/>
                </a:lnTo>
                <a:lnTo>
                  <a:pt x="1281" y="3512"/>
                </a:lnTo>
                <a:lnTo>
                  <a:pt x="1296" y="3487"/>
                </a:lnTo>
                <a:lnTo>
                  <a:pt x="1309" y="3461"/>
                </a:lnTo>
                <a:lnTo>
                  <a:pt x="1323" y="3435"/>
                </a:lnTo>
                <a:lnTo>
                  <a:pt x="1336" y="3408"/>
                </a:lnTo>
                <a:lnTo>
                  <a:pt x="1348" y="3382"/>
                </a:lnTo>
                <a:lnTo>
                  <a:pt x="1359" y="3354"/>
                </a:lnTo>
                <a:lnTo>
                  <a:pt x="1371" y="3327"/>
                </a:lnTo>
                <a:lnTo>
                  <a:pt x="1382" y="3300"/>
                </a:lnTo>
                <a:lnTo>
                  <a:pt x="1391" y="3271"/>
                </a:lnTo>
                <a:lnTo>
                  <a:pt x="1400" y="3244"/>
                </a:lnTo>
                <a:lnTo>
                  <a:pt x="1409" y="3215"/>
                </a:lnTo>
                <a:lnTo>
                  <a:pt x="1418" y="3186"/>
                </a:lnTo>
                <a:lnTo>
                  <a:pt x="1425" y="3157"/>
                </a:lnTo>
                <a:lnTo>
                  <a:pt x="1432" y="3128"/>
                </a:lnTo>
                <a:lnTo>
                  <a:pt x="1438" y="3098"/>
                </a:lnTo>
                <a:lnTo>
                  <a:pt x="1444" y="3069"/>
                </a:lnTo>
                <a:lnTo>
                  <a:pt x="1449" y="3038"/>
                </a:lnTo>
                <a:lnTo>
                  <a:pt x="1453" y="3008"/>
                </a:lnTo>
                <a:lnTo>
                  <a:pt x="1457" y="2978"/>
                </a:lnTo>
                <a:lnTo>
                  <a:pt x="1460" y="2947"/>
                </a:lnTo>
                <a:lnTo>
                  <a:pt x="1462" y="2916"/>
                </a:lnTo>
                <a:lnTo>
                  <a:pt x="1464" y="2886"/>
                </a:lnTo>
                <a:lnTo>
                  <a:pt x="1465" y="2854"/>
                </a:lnTo>
                <a:lnTo>
                  <a:pt x="1465" y="2823"/>
                </a:lnTo>
                <a:lnTo>
                  <a:pt x="1464" y="2764"/>
                </a:lnTo>
                <a:lnTo>
                  <a:pt x="1461" y="2706"/>
                </a:lnTo>
                <a:lnTo>
                  <a:pt x="1455" y="2649"/>
                </a:lnTo>
                <a:lnTo>
                  <a:pt x="1446" y="2591"/>
                </a:lnTo>
                <a:lnTo>
                  <a:pt x="1436" y="2535"/>
                </a:lnTo>
                <a:lnTo>
                  <a:pt x="1423" y="2480"/>
                </a:lnTo>
                <a:lnTo>
                  <a:pt x="1407" y="2426"/>
                </a:lnTo>
                <a:lnTo>
                  <a:pt x="1391" y="2373"/>
                </a:lnTo>
                <a:lnTo>
                  <a:pt x="1372" y="2319"/>
                </a:lnTo>
                <a:lnTo>
                  <a:pt x="1350" y="2268"/>
                </a:lnTo>
                <a:lnTo>
                  <a:pt x="1327" y="2218"/>
                </a:lnTo>
                <a:lnTo>
                  <a:pt x="1301" y="2169"/>
                </a:lnTo>
                <a:lnTo>
                  <a:pt x="1274" y="2121"/>
                </a:lnTo>
                <a:lnTo>
                  <a:pt x="1245" y="2074"/>
                </a:lnTo>
                <a:lnTo>
                  <a:pt x="1214" y="2028"/>
                </a:lnTo>
                <a:lnTo>
                  <a:pt x="1181" y="1984"/>
                </a:lnTo>
                <a:lnTo>
                  <a:pt x="1147" y="1941"/>
                </a:lnTo>
                <a:lnTo>
                  <a:pt x="1112" y="1899"/>
                </a:lnTo>
                <a:lnTo>
                  <a:pt x="1074" y="1859"/>
                </a:lnTo>
                <a:lnTo>
                  <a:pt x="1035" y="1822"/>
                </a:lnTo>
                <a:lnTo>
                  <a:pt x="994" y="1785"/>
                </a:lnTo>
                <a:lnTo>
                  <a:pt x="953" y="1749"/>
                </a:lnTo>
                <a:lnTo>
                  <a:pt x="909" y="1715"/>
                </a:lnTo>
                <a:lnTo>
                  <a:pt x="864" y="1684"/>
                </a:lnTo>
                <a:lnTo>
                  <a:pt x="818" y="1654"/>
                </a:lnTo>
                <a:lnTo>
                  <a:pt x="771" y="1625"/>
                </a:lnTo>
                <a:lnTo>
                  <a:pt x="722" y="1599"/>
                </a:lnTo>
                <a:lnTo>
                  <a:pt x="672" y="1574"/>
                </a:lnTo>
                <a:lnTo>
                  <a:pt x="622" y="1552"/>
                </a:lnTo>
                <a:lnTo>
                  <a:pt x="570" y="1531"/>
                </a:lnTo>
                <a:lnTo>
                  <a:pt x="517" y="1513"/>
                </a:lnTo>
                <a:lnTo>
                  <a:pt x="463" y="1497"/>
                </a:lnTo>
                <a:lnTo>
                  <a:pt x="0" y="0"/>
                </a:lnTo>
                <a:lnTo>
                  <a:pt x="2304" y="0"/>
                </a:lnTo>
                <a:lnTo>
                  <a:pt x="3076" y="2488"/>
                </a:lnTo>
                <a:lnTo>
                  <a:pt x="3076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FE8F7-B262-B742-9338-8618DB3B908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33D55A-95CC-C64C-8D8A-7A84B47C565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1653FE-4B5A-3641-BAC3-B47591A300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6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3077 w 3077"/>
              <a:gd name="T1" fmla="*/ 4552 h 4552"/>
              <a:gd name="T2" fmla="*/ 1412 w 3077"/>
              <a:gd name="T3" fmla="*/ 4552 h 4552"/>
              <a:gd name="T4" fmla="*/ 1136 w 3077"/>
              <a:gd name="T5" fmla="*/ 3664 h 4552"/>
              <a:gd name="T6" fmla="*/ 1183 w 3077"/>
              <a:gd name="T7" fmla="*/ 3637 h 4552"/>
              <a:gd name="T8" fmla="*/ 1201 w 3077"/>
              <a:gd name="T9" fmla="*/ 3626 h 4552"/>
              <a:gd name="T10" fmla="*/ 1218 w 3077"/>
              <a:gd name="T11" fmla="*/ 3614 h 4552"/>
              <a:gd name="T12" fmla="*/ 1234 w 3077"/>
              <a:gd name="T13" fmla="*/ 3600 h 4552"/>
              <a:gd name="T14" fmla="*/ 1249 w 3077"/>
              <a:gd name="T15" fmla="*/ 3586 h 4552"/>
              <a:gd name="T16" fmla="*/ 1262 w 3077"/>
              <a:gd name="T17" fmla="*/ 3571 h 4552"/>
              <a:gd name="T18" fmla="*/ 1276 w 3077"/>
              <a:gd name="T19" fmla="*/ 3555 h 4552"/>
              <a:gd name="T20" fmla="*/ 1288 w 3077"/>
              <a:gd name="T21" fmla="*/ 3538 h 4552"/>
              <a:gd name="T22" fmla="*/ 1299 w 3077"/>
              <a:gd name="T23" fmla="*/ 3521 h 4552"/>
              <a:gd name="T24" fmla="*/ 1308 w 3077"/>
              <a:gd name="T25" fmla="*/ 3503 h 4552"/>
              <a:gd name="T26" fmla="*/ 1316 w 3077"/>
              <a:gd name="T27" fmla="*/ 3484 h 4552"/>
              <a:gd name="T28" fmla="*/ 1324 w 3077"/>
              <a:gd name="T29" fmla="*/ 3464 h 4552"/>
              <a:gd name="T30" fmla="*/ 1330 w 3077"/>
              <a:gd name="T31" fmla="*/ 3445 h 4552"/>
              <a:gd name="T32" fmla="*/ 1335 w 3077"/>
              <a:gd name="T33" fmla="*/ 3424 h 4552"/>
              <a:gd name="T34" fmla="*/ 1338 w 3077"/>
              <a:gd name="T35" fmla="*/ 3404 h 4552"/>
              <a:gd name="T36" fmla="*/ 1340 w 3077"/>
              <a:gd name="T37" fmla="*/ 3384 h 4552"/>
              <a:gd name="T38" fmla="*/ 1341 w 3077"/>
              <a:gd name="T39" fmla="*/ 3362 h 4552"/>
              <a:gd name="T40" fmla="*/ 1341 w 3077"/>
              <a:gd name="T41" fmla="*/ 2284 h 4552"/>
              <a:gd name="T42" fmla="*/ 1340 w 3077"/>
              <a:gd name="T43" fmla="*/ 2262 h 4552"/>
              <a:gd name="T44" fmla="*/ 1338 w 3077"/>
              <a:gd name="T45" fmla="*/ 2242 h 4552"/>
              <a:gd name="T46" fmla="*/ 1335 w 3077"/>
              <a:gd name="T47" fmla="*/ 2221 h 4552"/>
              <a:gd name="T48" fmla="*/ 1330 w 3077"/>
              <a:gd name="T49" fmla="*/ 2201 h 4552"/>
              <a:gd name="T50" fmla="*/ 1324 w 3077"/>
              <a:gd name="T51" fmla="*/ 2181 h 4552"/>
              <a:gd name="T52" fmla="*/ 1316 w 3077"/>
              <a:gd name="T53" fmla="*/ 2162 h 4552"/>
              <a:gd name="T54" fmla="*/ 1308 w 3077"/>
              <a:gd name="T55" fmla="*/ 2144 h 4552"/>
              <a:gd name="T56" fmla="*/ 1299 w 3077"/>
              <a:gd name="T57" fmla="*/ 2125 h 4552"/>
              <a:gd name="T58" fmla="*/ 1288 w 3077"/>
              <a:gd name="T59" fmla="*/ 2108 h 4552"/>
              <a:gd name="T60" fmla="*/ 1276 w 3077"/>
              <a:gd name="T61" fmla="*/ 2091 h 4552"/>
              <a:gd name="T62" fmla="*/ 1262 w 3077"/>
              <a:gd name="T63" fmla="*/ 2075 h 4552"/>
              <a:gd name="T64" fmla="*/ 1249 w 3077"/>
              <a:gd name="T65" fmla="*/ 2060 h 4552"/>
              <a:gd name="T66" fmla="*/ 1234 w 3077"/>
              <a:gd name="T67" fmla="*/ 2045 h 4552"/>
              <a:gd name="T68" fmla="*/ 1218 w 3077"/>
              <a:gd name="T69" fmla="*/ 2032 h 4552"/>
              <a:gd name="T70" fmla="*/ 1201 w 3077"/>
              <a:gd name="T71" fmla="*/ 2020 h 4552"/>
              <a:gd name="T72" fmla="*/ 1183 w 3077"/>
              <a:gd name="T73" fmla="*/ 2009 h 4552"/>
              <a:gd name="T74" fmla="*/ 501 w 3077"/>
              <a:gd name="T75" fmla="*/ 1614 h 4552"/>
              <a:gd name="T76" fmla="*/ 0 w 3077"/>
              <a:gd name="T77" fmla="*/ 0 h 4552"/>
              <a:gd name="T78" fmla="*/ 2305 w 3077"/>
              <a:gd name="T79" fmla="*/ 0 h 4552"/>
              <a:gd name="T80" fmla="*/ 3077 w 3077"/>
              <a:gd name="T81" fmla="*/ 2488 h 4552"/>
              <a:gd name="T82" fmla="*/ 3077 w 3077"/>
              <a:gd name="T83" fmla="*/ 4552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77" h="4552">
                <a:moveTo>
                  <a:pt x="3077" y="4552"/>
                </a:moveTo>
                <a:lnTo>
                  <a:pt x="1412" y="4552"/>
                </a:lnTo>
                <a:lnTo>
                  <a:pt x="1136" y="3664"/>
                </a:lnTo>
                <a:lnTo>
                  <a:pt x="1183" y="3637"/>
                </a:lnTo>
                <a:lnTo>
                  <a:pt x="1201" y="3626"/>
                </a:lnTo>
                <a:lnTo>
                  <a:pt x="1218" y="3614"/>
                </a:lnTo>
                <a:lnTo>
                  <a:pt x="1234" y="3600"/>
                </a:lnTo>
                <a:lnTo>
                  <a:pt x="1249" y="3586"/>
                </a:lnTo>
                <a:lnTo>
                  <a:pt x="1262" y="3571"/>
                </a:lnTo>
                <a:lnTo>
                  <a:pt x="1276" y="3555"/>
                </a:lnTo>
                <a:lnTo>
                  <a:pt x="1288" y="3538"/>
                </a:lnTo>
                <a:lnTo>
                  <a:pt x="1299" y="3521"/>
                </a:lnTo>
                <a:lnTo>
                  <a:pt x="1308" y="3503"/>
                </a:lnTo>
                <a:lnTo>
                  <a:pt x="1316" y="3484"/>
                </a:lnTo>
                <a:lnTo>
                  <a:pt x="1324" y="3464"/>
                </a:lnTo>
                <a:lnTo>
                  <a:pt x="1330" y="3445"/>
                </a:lnTo>
                <a:lnTo>
                  <a:pt x="1335" y="3424"/>
                </a:lnTo>
                <a:lnTo>
                  <a:pt x="1338" y="3404"/>
                </a:lnTo>
                <a:lnTo>
                  <a:pt x="1340" y="3384"/>
                </a:lnTo>
                <a:lnTo>
                  <a:pt x="1341" y="3362"/>
                </a:lnTo>
                <a:lnTo>
                  <a:pt x="1341" y="2284"/>
                </a:lnTo>
                <a:lnTo>
                  <a:pt x="1340" y="2262"/>
                </a:lnTo>
                <a:lnTo>
                  <a:pt x="1338" y="2242"/>
                </a:lnTo>
                <a:lnTo>
                  <a:pt x="1335" y="2221"/>
                </a:lnTo>
                <a:lnTo>
                  <a:pt x="1330" y="2201"/>
                </a:lnTo>
                <a:lnTo>
                  <a:pt x="1324" y="2181"/>
                </a:lnTo>
                <a:lnTo>
                  <a:pt x="1316" y="2162"/>
                </a:lnTo>
                <a:lnTo>
                  <a:pt x="1308" y="2144"/>
                </a:lnTo>
                <a:lnTo>
                  <a:pt x="1299" y="2125"/>
                </a:lnTo>
                <a:lnTo>
                  <a:pt x="1288" y="2108"/>
                </a:lnTo>
                <a:lnTo>
                  <a:pt x="1276" y="2091"/>
                </a:lnTo>
                <a:lnTo>
                  <a:pt x="1262" y="2075"/>
                </a:lnTo>
                <a:lnTo>
                  <a:pt x="1249" y="2060"/>
                </a:lnTo>
                <a:lnTo>
                  <a:pt x="1234" y="2045"/>
                </a:lnTo>
                <a:lnTo>
                  <a:pt x="1218" y="2032"/>
                </a:lnTo>
                <a:lnTo>
                  <a:pt x="1201" y="2020"/>
                </a:lnTo>
                <a:lnTo>
                  <a:pt x="1183" y="2009"/>
                </a:lnTo>
                <a:lnTo>
                  <a:pt x="501" y="1614"/>
                </a:lnTo>
                <a:lnTo>
                  <a:pt x="0" y="0"/>
                </a:lnTo>
                <a:lnTo>
                  <a:pt x="2305" y="0"/>
                </a:lnTo>
                <a:lnTo>
                  <a:pt x="3077" y="2488"/>
                </a:lnTo>
                <a:lnTo>
                  <a:pt x="3077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10"/>
          <p:cNvSpPr>
            <a:spLocks noGrp="1"/>
          </p:cNvSpPr>
          <p:nvPr>
            <p:ph type="pic" sz="quarter" idx="11"/>
          </p:nvPr>
        </p:nvSpPr>
        <p:spPr bwMode="auto">
          <a:xfrm>
            <a:off x="8937817" y="3459679"/>
            <a:ext cx="5212135" cy="5845278"/>
          </a:xfrm>
          <a:custGeom>
            <a:avLst/>
            <a:gdLst>
              <a:gd name="T0" fmla="*/ 1008 w 2309"/>
              <a:gd name="T1" fmla="*/ 40 h 2583"/>
              <a:gd name="T2" fmla="*/ 1043 w 2309"/>
              <a:gd name="T3" fmla="*/ 23 h 2583"/>
              <a:gd name="T4" fmla="*/ 1079 w 2309"/>
              <a:gd name="T5" fmla="*/ 11 h 2583"/>
              <a:gd name="T6" fmla="*/ 1116 w 2309"/>
              <a:gd name="T7" fmla="*/ 3 h 2583"/>
              <a:gd name="T8" fmla="*/ 1154 w 2309"/>
              <a:gd name="T9" fmla="*/ 0 h 2583"/>
              <a:gd name="T10" fmla="*/ 1192 w 2309"/>
              <a:gd name="T11" fmla="*/ 3 h 2583"/>
              <a:gd name="T12" fmla="*/ 1230 w 2309"/>
              <a:gd name="T13" fmla="*/ 11 h 2583"/>
              <a:gd name="T14" fmla="*/ 1266 w 2309"/>
              <a:gd name="T15" fmla="*/ 23 h 2583"/>
              <a:gd name="T16" fmla="*/ 1301 w 2309"/>
              <a:gd name="T17" fmla="*/ 40 h 2583"/>
              <a:gd name="T18" fmla="*/ 2179 w 2309"/>
              <a:gd name="T19" fmla="*/ 549 h 2583"/>
              <a:gd name="T20" fmla="*/ 2209 w 2309"/>
              <a:gd name="T21" fmla="*/ 573 h 2583"/>
              <a:gd name="T22" fmla="*/ 2237 w 2309"/>
              <a:gd name="T23" fmla="*/ 600 h 2583"/>
              <a:gd name="T24" fmla="*/ 2259 w 2309"/>
              <a:gd name="T25" fmla="*/ 630 h 2583"/>
              <a:gd name="T26" fmla="*/ 2279 w 2309"/>
              <a:gd name="T27" fmla="*/ 663 h 2583"/>
              <a:gd name="T28" fmla="*/ 2293 w 2309"/>
              <a:gd name="T29" fmla="*/ 698 h 2583"/>
              <a:gd name="T30" fmla="*/ 2303 w 2309"/>
              <a:gd name="T31" fmla="*/ 735 h 2583"/>
              <a:gd name="T32" fmla="*/ 2308 w 2309"/>
              <a:gd name="T33" fmla="*/ 773 h 2583"/>
              <a:gd name="T34" fmla="*/ 2309 w 2309"/>
              <a:gd name="T35" fmla="*/ 1791 h 2583"/>
              <a:gd name="T36" fmla="*/ 2306 w 2309"/>
              <a:gd name="T37" fmla="*/ 1830 h 2583"/>
              <a:gd name="T38" fmla="*/ 2299 w 2309"/>
              <a:gd name="T39" fmla="*/ 1868 h 2583"/>
              <a:gd name="T40" fmla="*/ 2287 w 2309"/>
              <a:gd name="T41" fmla="*/ 1904 h 2583"/>
              <a:gd name="T42" fmla="*/ 2269 w 2309"/>
              <a:gd name="T43" fmla="*/ 1937 h 2583"/>
              <a:gd name="T44" fmla="*/ 2249 w 2309"/>
              <a:gd name="T45" fmla="*/ 1969 h 2583"/>
              <a:gd name="T46" fmla="*/ 2224 w 2309"/>
              <a:gd name="T47" fmla="*/ 1998 h 2583"/>
              <a:gd name="T48" fmla="*/ 2195 w 2309"/>
              <a:gd name="T49" fmla="*/ 2023 h 2583"/>
              <a:gd name="T50" fmla="*/ 2162 w 2309"/>
              <a:gd name="T51" fmla="*/ 2045 h 2583"/>
              <a:gd name="T52" fmla="*/ 1284 w 2309"/>
              <a:gd name="T53" fmla="*/ 2554 h 2583"/>
              <a:gd name="T54" fmla="*/ 1248 w 2309"/>
              <a:gd name="T55" fmla="*/ 2568 h 2583"/>
              <a:gd name="T56" fmla="*/ 1211 w 2309"/>
              <a:gd name="T57" fmla="*/ 2578 h 2583"/>
              <a:gd name="T58" fmla="*/ 1174 w 2309"/>
              <a:gd name="T59" fmla="*/ 2582 h 2583"/>
              <a:gd name="T60" fmla="*/ 1136 w 2309"/>
              <a:gd name="T61" fmla="*/ 2582 h 2583"/>
              <a:gd name="T62" fmla="*/ 1098 w 2309"/>
              <a:gd name="T63" fmla="*/ 2578 h 2583"/>
              <a:gd name="T64" fmla="*/ 1060 w 2309"/>
              <a:gd name="T65" fmla="*/ 2568 h 2583"/>
              <a:gd name="T66" fmla="*/ 1026 w 2309"/>
              <a:gd name="T67" fmla="*/ 2554 h 2583"/>
              <a:gd name="T68" fmla="*/ 146 w 2309"/>
              <a:gd name="T69" fmla="*/ 2045 h 2583"/>
              <a:gd name="T70" fmla="*/ 114 w 2309"/>
              <a:gd name="T71" fmla="*/ 2023 h 2583"/>
              <a:gd name="T72" fmla="*/ 85 w 2309"/>
              <a:gd name="T73" fmla="*/ 1998 h 2583"/>
              <a:gd name="T74" fmla="*/ 60 w 2309"/>
              <a:gd name="T75" fmla="*/ 1969 h 2583"/>
              <a:gd name="T76" fmla="*/ 39 w 2309"/>
              <a:gd name="T77" fmla="*/ 1937 h 2583"/>
              <a:gd name="T78" fmla="*/ 23 w 2309"/>
              <a:gd name="T79" fmla="*/ 1904 h 2583"/>
              <a:gd name="T80" fmla="*/ 10 w 2309"/>
              <a:gd name="T81" fmla="*/ 1868 h 2583"/>
              <a:gd name="T82" fmla="*/ 2 w 2309"/>
              <a:gd name="T83" fmla="*/ 1830 h 2583"/>
              <a:gd name="T84" fmla="*/ 0 w 2309"/>
              <a:gd name="T85" fmla="*/ 1791 h 2583"/>
              <a:gd name="T86" fmla="*/ 0 w 2309"/>
              <a:gd name="T87" fmla="*/ 773 h 2583"/>
              <a:gd name="T88" fmla="*/ 5 w 2309"/>
              <a:gd name="T89" fmla="*/ 735 h 2583"/>
              <a:gd name="T90" fmla="*/ 16 w 2309"/>
              <a:gd name="T91" fmla="*/ 698 h 2583"/>
              <a:gd name="T92" fmla="*/ 30 w 2309"/>
              <a:gd name="T93" fmla="*/ 663 h 2583"/>
              <a:gd name="T94" fmla="*/ 49 w 2309"/>
              <a:gd name="T95" fmla="*/ 630 h 2583"/>
              <a:gd name="T96" fmla="*/ 73 w 2309"/>
              <a:gd name="T97" fmla="*/ 600 h 2583"/>
              <a:gd name="T98" fmla="*/ 99 w 2309"/>
              <a:gd name="T99" fmla="*/ 573 h 2583"/>
              <a:gd name="T100" fmla="*/ 130 w 2309"/>
              <a:gd name="T101" fmla="*/ 549 h 2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09" h="2583">
                <a:moveTo>
                  <a:pt x="146" y="539"/>
                </a:moveTo>
                <a:lnTo>
                  <a:pt x="1008" y="40"/>
                </a:lnTo>
                <a:lnTo>
                  <a:pt x="1026" y="31"/>
                </a:lnTo>
                <a:lnTo>
                  <a:pt x="1043" y="23"/>
                </a:lnTo>
                <a:lnTo>
                  <a:pt x="1060" y="16"/>
                </a:lnTo>
                <a:lnTo>
                  <a:pt x="1079" y="11"/>
                </a:lnTo>
                <a:lnTo>
                  <a:pt x="1098" y="6"/>
                </a:lnTo>
                <a:lnTo>
                  <a:pt x="1116" y="3"/>
                </a:lnTo>
                <a:lnTo>
                  <a:pt x="1136" y="1"/>
                </a:lnTo>
                <a:lnTo>
                  <a:pt x="1154" y="0"/>
                </a:lnTo>
                <a:lnTo>
                  <a:pt x="1174" y="1"/>
                </a:lnTo>
                <a:lnTo>
                  <a:pt x="1192" y="3"/>
                </a:lnTo>
                <a:lnTo>
                  <a:pt x="1211" y="6"/>
                </a:lnTo>
                <a:lnTo>
                  <a:pt x="1230" y="11"/>
                </a:lnTo>
                <a:lnTo>
                  <a:pt x="1248" y="16"/>
                </a:lnTo>
                <a:lnTo>
                  <a:pt x="1266" y="23"/>
                </a:lnTo>
                <a:lnTo>
                  <a:pt x="1284" y="31"/>
                </a:lnTo>
                <a:lnTo>
                  <a:pt x="1301" y="40"/>
                </a:lnTo>
                <a:lnTo>
                  <a:pt x="2162" y="539"/>
                </a:lnTo>
                <a:lnTo>
                  <a:pt x="2179" y="549"/>
                </a:lnTo>
                <a:lnTo>
                  <a:pt x="2195" y="560"/>
                </a:lnTo>
                <a:lnTo>
                  <a:pt x="2209" y="573"/>
                </a:lnTo>
                <a:lnTo>
                  <a:pt x="2224" y="586"/>
                </a:lnTo>
                <a:lnTo>
                  <a:pt x="2237" y="600"/>
                </a:lnTo>
                <a:lnTo>
                  <a:pt x="2249" y="615"/>
                </a:lnTo>
                <a:lnTo>
                  <a:pt x="2259" y="630"/>
                </a:lnTo>
                <a:lnTo>
                  <a:pt x="2269" y="646"/>
                </a:lnTo>
                <a:lnTo>
                  <a:pt x="2279" y="663"/>
                </a:lnTo>
                <a:lnTo>
                  <a:pt x="2287" y="680"/>
                </a:lnTo>
                <a:lnTo>
                  <a:pt x="2293" y="698"/>
                </a:lnTo>
                <a:lnTo>
                  <a:pt x="2299" y="717"/>
                </a:lnTo>
                <a:lnTo>
                  <a:pt x="2303" y="735"/>
                </a:lnTo>
                <a:lnTo>
                  <a:pt x="2306" y="754"/>
                </a:lnTo>
                <a:lnTo>
                  <a:pt x="2308" y="773"/>
                </a:lnTo>
                <a:lnTo>
                  <a:pt x="2309" y="793"/>
                </a:lnTo>
                <a:lnTo>
                  <a:pt x="2309" y="1791"/>
                </a:lnTo>
                <a:lnTo>
                  <a:pt x="2308" y="1811"/>
                </a:lnTo>
                <a:lnTo>
                  <a:pt x="2306" y="1830"/>
                </a:lnTo>
                <a:lnTo>
                  <a:pt x="2303" y="1848"/>
                </a:lnTo>
                <a:lnTo>
                  <a:pt x="2299" y="1868"/>
                </a:lnTo>
                <a:lnTo>
                  <a:pt x="2293" y="1886"/>
                </a:lnTo>
                <a:lnTo>
                  <a:pt x="2287" y="1904"/>
                </a:lnTo>
                <a:lnTo>
                  <a:pt x="2279" y="1921"/>
                </a:lnTo>
                <a:lnTo>
                  <a:pt x="2269" y="1937"/>
                </a:lnTo>
                <a:lnTo>
                  <a:pt x="2259" y="1954"/>
                </a:lnTo>
                <a:lnTo>
                  <a:pt x="2249" y="1969"/>
                </a:lnTo>
                <a:lnTo>
                  <a:pt x="2237" y="1984"/>
                </a:lnTo>
                <a:lnTo>
                  <a:pt x="2224" y="1998"/>
                </a:lnTo>
                <a:lnTo>
                  <a:pt x="2209" y="2011"/>
                </a:lnTo>
                <a:lnTo>
                  <a:pt x="2195" y="2023"/>
                </a:lnTo>
                <a:lnTo>
                  <a:pt x="2179" y="2034"/>
                </a:lnTo>
                <a:lnTo>
                  <a:pt x="2162" y="2045"/>
                </a:lnTo>
                <a:lnTo>
                  <a:pt x="1301" y="2544"/>
                </a:lnTo>
                <a:lnTo>
                  <a:pt x="1284" y="2554"/>
                </a:lnTo>
                <a:lnTo>
                  <a:pt x="1266" y="2561"/>
                </a:lnTo>
                <a:lnTo>
                  <a:pt x="1248" y="2568"/>
                </a:lnTo>
                <a:lnTo>
                  <a:pt x="1230" y="2573"/>
                </a:lnTo>
                <a:lnTo>
                  <a:pt x="1211" y="2578"/>
                </a:lnTo>
                <a:lnTo>
                  <a:pt x="1192" y="2581"/>
                </a:lnTo>
                <a:lnTo>
                  <a:pt x="1174" y="2582"/>
                </a:lnTo>
                <a:lnTo>
                  <a:pt x="1154" y="2583"/>
                </a:lnTo>
                <a:lnTo>
                  <a:pt x="1136" y="2582"/>
                </a:lnTo>
                <a:lnTo>
                  <a:pt x="1116" y="2581"/>
                </a:lnTo>
                <a:lnTo>
                  <a:pt x="1098" y="2578"/>
                </a:lnTo>
                <a:lnTo>
                  <a:pt x="1079" y="2573"/>
                </a:lnTo>
                <a:lnTo>
                  <a:pt x="1060" y="2568"/>
                </a:lnTo>
                <a:lnTo>
                  <a:pt x="1043" y="2561"/>
                </a:lnTo>
                <a:lnTo>
                  <a:pt x="1026" y="2554"/>
                </a:lnTo>
                <a:lnTo>
                  <a:pt x="1008" y="2544"/>
                </a:lnTo>
                <a:lnTo>
                  <a:pt x="146" y="2045"/>
                </a:lnTo>
                <a:lnTo>
                  <a:pt x="130" y="2034"/>
                </a:lnTo>
                <a:lnTo>
                  <a:pt x="114" y="2023"/>
                </a:lnTo>
                <a:lnTo>
                  <a:pt x="99" y="2011"/>
                </a:lnTo>
                <a:lnTo>
                  <a:pt x="85" y="1998"/>
                </a:lnTo>
                <a:lnTo>
                  <a:pt x="73" y="1984"/>
                </a:lnTo>
                <a:lnTo>
                  <a:pt x="60" y="1969"/>
                </a:lnTo>
                <a:lnTo>
                  <a:pt x="49" y="1954"/>
                </a:lnTo>
                <a:lnTo>
                  <a:pt x="39" y="1937"/>
                </a:lnTo>
                <a:lnTo>
                  <a:pt x="30" y="1921"/>
                </a:lnTo>
                <a:lnTo>
                  <a:pt x="23" y="1904"/>
                </a:lnTo>
                <a:lnTo>
                  <a:pt x="16" y="1886"/>
                </a:lnTo>
                <a:lnTo>
                  <a:pt x="10" y="1868"/>
                </a:lnTo>
                <a:lnTo>
                  <a:pt x="5" y="1848"/>
                </a:lnTo>
                <a:lnTo>
                  <a:pt x="2" y="1830"/>
                </a:lnTo>
                <a:lnTo>
                  <a:pt x="0" y="1811"/>
                </a:lnTo>
                <a:lnTo>
                  <a:pt x="0" y="1791"/>
                </a:lnTo>
                <a:lnTo>
                  <a:pt x="0" y="793"/>
                </a:lnTo>
                <a:lnTo>
                  <a:pt x="0" y="773"/>
                </a:lnTo>
                <a:lnTo>
                  <a:pt x="2" y="754"/>
                </a:lnTo>
                <a:lnTo>
                  <a:pt x="5" y="735"/>
                </a:lnTo>
                <a:lnTo>
                  <a:pt x="10" y="717"/>
                </a:lnTo>
                <a:lnTo>
                  <a:pt x="16" y="698"/>
                </a:lnTo>
                <a:lnTo>
                  <a:pt x="23" y="680"/>
                </a:lnTo>
                <a:lnTo>
                  <a:pt x="30" y="663"/>
                </a:lnTo>
                <a:lnTo>
                  <a:pt x="39" y="646"/>
                </a:lnTo>
                <a:lnTo>
                  <a:pt x="49" y="630"/>
                </a:lnTo>
                <a:lnTo>
                  <a:pt x="60" y="615"/>
                </a:lnTo>
                <a:lnTo>
                  <a:pt x="73" y="600"/>
                </a:lnTo>
                <a:lnTo>
                  <a:pt x="85" y="586"/>
                </a:lnTo>
                <a:lnTo>
                  <a:pt x="99" y="573"/>
                </a:lnTo>
                <a:lnTo>
                  <a:pt x="114" y="560"/>
                </a:lnTo>
                <a:lnTo>
                  <a:pt x="130" y="549"/>
                </a:lnTo>
                <a:lnTo>
                  <a:pt x="146" y="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A4139-C638-3F47-919B-3702BDD641E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671E8-4EBF-2C46-A297-C8E041C8BE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A1E079-510D-6248-BF6C-201D1127B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5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0B10890-FA8A-CF43-92B2-C10250AAE6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021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8A69C-CFB5-F149-A900-BDB250C76C2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B996B6-BF05-794D-AA03-6AE01F350831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3C6708BB-4E94-D842-84D9-C6091C7AA7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262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49394B-0516-4947-87DF-7818553CB9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58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-17244" y="0"/>
            <a:ext cx="16075035" cy="10288588"/>
          </a:xfrm>
          <a:custGeom>
            <a:avLst/>
            <a:gdLst>
              <a:gd name="T0" fmla="*/ 799 w 5695"/>
              <a:gd name="T1" fmla="*/ 3645 h 3645"/>
              <a:gd name="T2" fmla="*/ 1046 w 5695"/>
              <a:gd name="T3" fmla="*/ 3645 h 3645"/>
              <a:gd name="T4" fmla="*/ 1845 w 5695"/>
              <a:gd name="T5" fmla="*/ 2846 h 3645"/>
              <a:gd name="T6" fmla="*/ 923 w 5695"/>
              <a:gd name="T7" fmla="*/ 1924 h 3645"/>
              <a:gd name="T8" fmla="*/ 0 w 5695"/>
              <a:gd name="T9" fmla="*/ 2846 h 3645"/>
              <a:gd name="T10" fmla="*/ 799 w 5695"/>
              <a:gd name="T11" fmla="*/ 3645 h 3645"/>
              <a:gd name="T12" fmla="*/ 1126 w 5695"/>
              <a:gd name="T13" fmla="*/ 3645 h 3645"/>
              <a:gd name="T14" fmla="*/ 2645 w 5695"/>
              <a:gd name="T15" fmla="*/ 3645 h 3645"/>
              <a:gd name="T16" fmla="*/ 1886 w 5695"/>
              <a:gd name="T17" fmla="*/ 2886 h 3645"/>
              <a:gd name="T18" fmla="*/ 1126 w 5695"/>
              <a:gd name="T19" fmla="*/ 3645 h 3645"/>
              <a:gd name="T20" fmla="*/ 2725 w 5695"/>
              <a:gd name="T21" fmla="*/ 3645 h 3645"/>
              <a:gd name="T22" fmla="*/ 2971 w 5695"/>
              <a:gd name="T23" fmla="*/ 3645 h 3645"/>
              <a:gd name="T24" fmla="*/ 3770 w 5695"/>
              <a:gd name="T25" fmla="*/ 2846 h 3645"/>
              <a:gd name="T26" fmla="*/ 2848 w 5695"/>
              <a:gd name="T27" fmla="*/ 1924 h 3645"/>
              <a:gd name="T28" fmla="*/ 1926 w 5695"/>
              <a:gd name="T29" fmla="*/ 2846 h 3645"/>
              <a:gd name="T30" fmla="*/ 2725 w 5695"/>
              <a:gd name="T31" fmla="*/ 3645 h 3645"/>
              <a:gd name="T32" fmla="*/ 3051 w 5695"/>
              <a:gd name="T33" fmla="*/ 3645 h 3645"/>
              <a:gd name="T34" fmla="*/ 4569 w 5695"/>
              <a:gd name="T35" fmla="*/ 3645 h 3645"/>
              <a:gd name="T36" fmla="*/ 3810 w 5695"/>
              <a:gd name="T37" fmla="*/ 2886 h 3645"/>
              <a:gd name="T38" fmla="*/ 3051 w 5695"/>
              <a:gd name="T39" fmla="*/ 3645 h 3645"/>
              <a:gd name="T40" fmla="*/ 4650 w 5695"/>
              <a:gd name="T41" fmla="*/ 3645 h 3645"/>
              <a:gd name="T42" fmla="*/ 4897 w 5695"/>
              <a:gd name="T43" fmla="*/ 3645 h 3645"/>
              <a:gd name="T44" fmla="*/ 5695 w 5695"/>
              <a:gd name="T45" fmla="*/ 2846 h 3645"/>
              <a:gd name="T46" fmla="*/ 4773 w 5695"/>
              <a:gd name="T47" fmla="*/ 1924 h 3645"/>
              <a:gd name="T48" fmla="*/ 3850 w 5695"/>
              <a:gd name="T49" fmla="*/ 2846 h 3645"/>
              <a:gd name="T50" fmla="*/ 4650 w 5695"/>
              <a:gd name="T51" fmla="*/ 3645 h 3645"/>
              <a:gd name="T52" fmla="*/ 2888 w 5695"/>
              <a:gd name="T53" fmla="*/ 1884 h 3645"/>
              <a:gd name="T54" fmla="*/ 3810 w 5695"/>
              <a:gd name="T55" fmla="*/ 962 h 3645"/>
              <a:gd name="T56" fmla="*/ 4732 w 5695"/>
              <a:gd name="T57" fmla="*/ 1884 h 3645"/>
              <a:gd name="T58" fmla="*/ 3810 w 5695"/>
              <a:gd name="T59" fmla="*/ 2806 h 3645"/>
              <a:gd name="T60" fmla="*/ 2888 w 5695"/>
              <a:gd name="T61" fmla="*/ 1884 h 3645"/>
              <a:gd name="T62" fmla="*/ 1926 w 5695"/>
              <a:gd name="T63" fmla="*/ 922 h 3645"/>
              <a:gd name="T64" fmla="*/ 2848 w 5695"/>
              <a:gd name="T65" fmla="*/ 0 h 3645"/>
              <a:gd name="T66" fmla="*/ 3770 w 5695"/>
              <a:gd name="T67" fmla="*/ 922 h 3645"/>
              <a:gd name="T68" fmla="*/ 2848 w 5695"/>
              <a:gd name="T69" fmla="*/ 1843 h 3645"/>
              <a:gd name="T70" fmla="*/ 1926 w 5695"/>
              <a:gd name="T71" fmla="*/ 922 h 3645"/>
              <a:gd name="T72" fmla="*/ 963 w 5695"/>
              <a:gd name="T73" fmla="*/ 1884 h 3645"/>
              <a:gd name="T74" fmla="*/ 1886 w 5695"/>
              <a:gd name="T75" fmla="*/ 962 h 3645"/>
              <a:gd name="T76" fmla="*/ 2808 w 5695"/>
              <a:gd name="T77" fmla="*/ 1884 h 3645"/>
              <a:gd name="T78" fmla="*/ 1886 w 5695"/>
              <a:gd name="T79" fmla="*/ 2806 h 3645"/>
              <a:gd name="T80" fmla="*/ 963 w 5695"/>
              <a:gd name="T81" fmla="*/ 1884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3645"/>
                </a:moveTo>
                <a:lnTo>
                  <a:pt x="1046" y="3645"/>
                </a:lnTo>
                <a:lnTo>
                  <a:pt x="1845" y="2846"/>
                </a:lnTo>
                <a:lnTo>
                  <a:pt x="923" y="1924"/>
                </a:lnTo>
                <a:lnTo>
                  <a:pt x="0" y="2846"/>
                </a:lnTo>
                <a:lnTo>
                  <a:pt x="799" y="3645"/>
                </a:lnTo>
                <a:close/>
                <a:moveTo>
                  <a:pt x="1126" y="3645"/>
                </a:moveTo>
                <a:lnTo>
                  <a:pt x="2645" y="3645"/>
                </a:lnTo>
                <a:lnTo>
                  <a:pt x="1886" y="2886"/>
                </a:lnTo>
                <a:lnTo>
                  <a:pt x="1126" y="3645"/>
                </a:lnTo>
                <a:close/>
                <a:moveTo>
                  <a:pt x="2725" y="3645"/>
                </a:moveTo>
                <a:lnTo>
                  <a:pt x="2971" y="3645"/>
                </a:lnTo>
                <a:lnTo>
                  <a:pt x="3770" y="2846"/>
                </a:lnTo>
                <a:lnTo>
                  <a:pt x="2848" y="1924"/>
                </a:lnTo>
                <a:lnTo>
                  <a:pt x="1926" y="2846"/>
                </a:lnTo>
                <a:lnTo>
                  <a:pt x="2725" y="3645"/>
                </a:lnTo>
                <a:close/>
                <a:moveTo>
                  <a:pt x="3051" y="3645"/>
                </a:moveTo>
                <a:lnTo>
                  <a:pt x="4569" y="3645"/>
                </a:lnTo>
                <a:lnTo>
                  <a:pt x="3810" y="2886"/>
                </a:lnTo>
                <a:lnTo>
                  <a:pt x="3051" y="3645"/>
                </a:lnTo>
                <a:close/>
                <a:moveTo>
                  <a:pt x="4650" y="3645"/>
                </a:moveTo>
                <a:lnTo>
                  <a:pt x="4897" y="3645"/>
                </a:lnTo>
                <a:lnTo>
                  <a:pt x="5695" y="2846"/>
                </a:lnTo>
                <a:lnTo>
                  <a:pt x="4773" y="1924"/>
                </a:lnTo>
                <a:lnTo>
                  <a:pt x="3850" y="2846"/>
                </a:lnTo>
                <a:lnTo>
                  <a:pt x="4650" y="3645"/>
                </a:lnTo>
                <a:close/>
                <a:moveTo>
                  <a:pt x="2888" y="1884"/>
                </a:moveTo>
                <a:lnTo>
                  <a:pt x="3810" y="962"/>
                </a:lnTo>
                <a:lnTo>
                  <a:pt x="4732" y="1884"/>
                </a:lnTo>
                <a:lnTo>
                  <a:pt x="3810" y="2806"/>
                </a:lnTo>
                <a:lnTo>
                  <a:pt x="2888" y="1884"/>
                </a:lnTo>
                <a:close/>
                <a:moveTo>
                  <a:pt x="1926" y="922"/>
                </a:moveTo>
                <a:lnTo>
                  <a:pt x="2848" y="0"/>
                </a:lnTo>
                <a:lnTo>
                  <a:pt x="3770" y="922"/>
                </a:lnTo>
                <a:lnTo>
                  <a:pt x="2848" y="1843"/>
                </a:lnTo>
                <a:lnTo>
                  <a:pt x="1926" y="922"/>
                </a:lnTo>
                <a:close/>
                <a:moveTo>
                  <a:pt x="963" y="1884"/>
                </a:moveTo>
                <a:lnTo>
                  <a:pt x="1886" y="962"/>
                </a:lnTo>
                <a:lnTo>
                  <a:pt x="2808" y="1884"/>
                </a:lnTo>
                <a:lnTo>
                  <a:pt x="1886" y="2806"/>
                </a:lnTo>
                <a:lnTo>
                  <a:pt x="963" y="188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8A615-F4EC-6F4A-AD0C-84BC4354911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26D1AA-C440-8040-BA97-4282AA16723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3D641B-B744-784E-999F-5BC99FCCDD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5122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797506" y="0"/>
            <a:ext cx="16075035" cy="10288588"/>
          </a:xfrm>
          <a:custGeom>
            <a:avLst/>
            <a:gdLst>
              <a:gd name="T0" fmla="*/ 799 w 5695"/>
              <a:gd name="T1" fmla="*/ 0 h 3645"/>
              <a:gd name="T2" fmla="*/ 1046 w 5695"/>
              <a:gd name="T3" fmla="*/ 0 h 3645"/>
              <a:gd name="T4" fmla="*/ 1845 w 5695"/>
              <a:gd name="T5" fmla="*/ 799 h 3645"/>
              <a:gd name="T6" fmla="*/ 923 w 5695"/>
              <a:gd name="T7" fmla="*/ 1721 h 3645"/>
              <a:gd name="T8" fmla="*/ 0 w 5695"/>
              <a:gd name="T9" fmla="*/ 799 h 3645"/>
              <a:gd name="T10" fmla="*/ 799 w 5695"/>
              <a:gd name="T11" fmla="*/ 0 h 3645"/>
              <a:gd name="T12" fmla="*/ 1126 w 5695"/>
              <a:gd name="T13" fmla="*/ 0 h 3645"/>
              <a:gd name="T14" fmla="*/ 2645 w 5695"/>
              <a:gd name="T15" fmla="*/ 0 h 3645"/>
              <a:gd name="T16" fmla="*/ 1886 w 5695"/>
              <a:gd name="T17" fmla="*/ 758 h 3645"/>
              <a:gd name="T18" fmla="*/ 1126 w 5695"/>
              <a:gd name="T19" fmla="*/ 0 h 3645"/>
              <a:gd name="T20" fmla="*/ 2725 w 5695"/>
              <a:gd name="T21" fmla="*/ 0 h 3645"/>
              <a:gd name="T22" fmla="*/ 2971 w 5695"/>
              <a:gd name="T23" fmla="*/ 0 h 3645"/>
              <a:gd name="T24" fmla="*/ 3770 w 5695"/>
              <a:gd name="T25" fmla="*/ 799 h 3645"/>
              <a:gd name="T26" fmla="*/ 2848 w 5695"/>
              <a:gd name="T27" fmla="*/ 1721 h 3645"/>
              <a:gd name="T28" fmla="*/ 1926 w 5695"/>
              <a:gd name="T29" fmla="*/ 799 h 3645"/>
              <a:gd name="T30" fmla="*/ 2725 w 5695"/>
              <a:gd name="T31" fmla="*/ 0 h 3645"/>
              <a:gd name="T32" fmla="*/ 3051 w 5695"/>
              <a:gd name="T33" fmla="*/ 0 h 3645"/>
              <a:gd name="T34" fmla="*/ 4569 w 5695"/>
              <a:gd name="T35" fmla="*/ 0 h 3645"/>
              <a:gd name="T36" fmla="*/ 3810 w 5695"/>
              <a:gd name="T37" fmla="*/ 758 h 3645"/>
              <a:gd name="T38" fmla="*/ 3051 w 5695"/>
              <a:gd name="T39" fmla="*/ 0 h 3645"/>
              <a:gd name="T40" fmla="*/ 4650 w 5695"/>
              <a:gd name="T41" fmla="*/ 0 h 3645"/>
              <a:gd name="T42" fmla="*/ 4897 w 5695"/>
              <a:gd name="T43" fmla="*/ 0 h 3645"/>
              <a:gd name="T44" fmla="*/ 5695 w 5695"/>
              <a:gd name="T45" fmla="*/ 798 h 3645"/>
              <a:gd name="T46" fmla="*/ 4773 w 5695"/>
              <a:gd name="T47" fmla="*/ 1721 h 3645"/>
              <a:gd name="T48" fmla="*/ 3850 w 5695"/>
              <a:gd name="T49" fmla="*/ 799 h 3645"/>
              <a:gd name="T50" fmla="*/ 4650 w 5695"/>
              <a:gd name="T51" fmla="*/ 0 h 3645"/>
              <a:gd name="T52" fmla="*/ 2888 w 5695"/>
              <a:gd name="T53" fmla="*/ 1761 h 3645"/>
              <a:gd name="T54" fmla="*/ 3810 w 5695"/>
              <a:gd name="T55" fmla="*/ 2683 h 3645"/>
              <a:gd name="T56" fmla="*/ 4732 w 5695"/>
              <a:gd name="T57" fmla="*/ 1761 h 3645"/>
              <a:gd name="T58" fmla="*/ 3810 w 5695"/>
              <a:gd name="T59" fmla="*/ 839 h 3645"/>
              <a:gd name="T60" fmla="*/ 2888 w 5695"/>
              <a:gd name="T61" fmla="*/ 1761 h 3645"/>
              <a:gd name="T62" fmla="*/ 1926 w 5695"/>
              <a:gd name="T63" fmla="*/ 2723 h 3645"/>
              <a:gd name="T64" fmla="*/ 2848 w 5695"/>
              <a:gd name="T65" fmla="*/ 3645 h 3645"/>
              <a:gd name="T66" fmla="*/ 3770 w 5695"/>
              <a:gd name="T67" fmla="*/ 2723 h 3645"/>
              <a:gd name="T68" fmla="*/ 2848 w 5695"/>
              <a:gd name="T69" fmla="*/ 1801 h 3645"/>
              <a:gd name="T70" fmla="*/ 1926 w 5695"/>
              <a:gd name="T71" fmla="*/ 2723 h 3645"/>
              <a:gd name="T72" fmla="*/ 963 w 5695"/>
              <a:gd name="T73" fmla="*/ 1761 h 3645"/>
              <a:gd name="T74" fmla="*/ 1886 w 5695"/>
              <a:gd name="T75" fmla="*/ 2683 h 3645"/>
              <a:gd name="T76" fmla="*/ 2808 w 5695"/>
              <a:gd name="T77" fmla="*/ 1761 h 3645"/>
              <a:gd name="T78" fmla="*/ 1886 w 5695"/>
              <a:gd name="T79" fmla="*/ 839 h 3645"/>
              <a:gd name="T80" fmla="*/ 963 w 5695"/>
              <a:gd name="T81" fmla="*/ 1761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0"/>
                </a:moveTo>
                <a:lnTo>
                  <a:pt x="1046" y="0"/>
                </a:lnTo>
                <a:lnTo>
                  <a:pt x="1845" y="799"/>
                </a:lnTo>
                <a:lnTo>
                  <a:pt x="923" y="1721"/>
                </a:lnTo>
                <a:lnTo>
                  <a:pt x="0" y="799"/>
                </a:lnTo>
                <a:lnTo>
                  <a:pt x="799" y="0"/>
                </a:lnTo>
                <a:close/>
                <a:moveTo>
                  <a:pt x="1126" y="0"/>
                </a:moveTo>
                <a:lnTo>
                  <a:pt x="2645" y="0"/>
                </a:lnTo>
                <a:lnTo>
                  <a:pt x="1886" y="758"/>
                </a:lnTo>
                <a:lnTo>
                  <a:pt x="1126" y="0"/>
                </a:lnTo>
                <a:close/>
                <a:moveTo>
                  <a:pt x="2725" y="0"/>
                </a:moveTo>
                <a:lnTo>
                  <a:pt x="2971" y="0"/>
                </a:lnTo>
                <a:lnTo>
                  <a:pt x="3770" y="799"/>
                </a:lnTo>
                <a:lnTo>
                  <a:pt x="2848" y="1721"/>
                </a:lnTo>
                <a:lnTo>
                  <a:pt x="1926" y="799"/>
                </a:lnTo>
                <a:lnTo>
                  <a:pt x="2725" y="0"/>
                </a:lnTo>
                <a:close/>
                <a:moveTo>
                  <a:pt x="3051" y="0"/>
                </a:moveTo>
                <a:lnTo>
                  <a:pt x="4569" y="0"/>
                </a:lnTo>
                <a:lnTo>
                  <a:pt x="3810" y="758"/>
                </a:lnTo>
                <a:lnTo>
                  <a:pt x="3051" y="0"/>
                </a:lnTo>
                <a:close/>
                <a:moveTo>
                  <a:pt x="4650" y="0"/>
                </a:moveTo>
                <a:lnTo>
                  <a:pt x="4897" y="0"/>
                </a:lnTo>
                <a:lnTo>
                  <a:pt x="5695" y="798"/>
                </a:lnTo>
                <a:lnTo>
                  <a:pt x="4773" y="1721"/>
                </a:lnTo>
                <a:lnTo>
                  <a:pt x="3850" y="799"/>
                </a:lnTo>
                <a:lnTo>
                  <a:pt x="4650" y="0"/>
                </a:lnTo>
                <a:close/>
                <a:moveTo>
                  <a:pt x="2888" y="1761"/>
                </a:moveTo>
                <a:lnTo>
                  <a:pt x="3810" y="2683"/>
                </a:lnTo>
                <a:lnTo>
                  <a:pt x="4732" y="1761"/>
                </a:lnTo>
                <a:lnTo>
                  <a:pt x="3810" y="839"/>
                </a:lnTo>
                <a:lnTo>
                  <a:pt x="2888" y="1761"/>
                </a:lnTo>
                <a:close/>
                <a:moveTo>
                  <a:pt x="1926" y="2723"/>
                </a:moveTo>
                <a:lnTo>
                  <a:pt x="2848" y="3645"/>
                </a:lnTo>
                <a:lnTo>
                  <a:pt x="3770" y="2723"/>
                </a:lnTo>
                <a:lnTo>
                  <a:pt x="2848" y="1801"/>
                </a:lnTo>
                <a:lnTo>
                  <a:pt x="1926" y="2723"/>
                </a:lnTo>
                <a:close/>
                <a:moveTo>
                  <a:pt x="963" y="1761"/>
                </a:moveTo>
                <a:lnTo>
                  <a:pt x="1886" y="2683"/>
                </a:lnTo>
                <a:lnTo>
                  <a:pt x="2808" y="1761"/>
                </a:lnTo>
                <a:lnTo>
                  <a:pt x="1886" y="839"/>
                </a:lnTo>
                <a:lnTo>
                  <a:pt x="963" y="176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FDA95-18F8-294F-9490-619C7C0A9C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E75B9-A460-8B4A-87CC-0E56228F0C7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2BB405-E388-534E-BA92-B06362F3CC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991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429BA-8206-424E-BC96-CC7B15B1AEE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2B6704-F2A5-7B48-9BCB-2C123C0F8E5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745EA1-1173-434E-876B-864FA4E6F7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015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237024" y="1307392"/>
            <a:ext cx="7696540" cy="7673803"/>
          </a:xfrm>
          <a:custGeom>
            <a:avLst/>
            <a:gdLst>
              <a:gd name="connsiteX0" fmla="*/ 6696103 w 7696540"/>
              <a:gd name="connsiteY0" fmla="*/ 6673365 h 7673802"/>
              <a:gd name="connsiteX1" fmla="*/ 7696540 w 7696540"/>
              <a:gd name="connsiteY1" fmla="*/ 6673365 h 7673802"/>
              <a:gd name="connsiteX2" fmla="*/ 7696540 w 7696540"/>
              <a:gd name="connsiteY2" fmla="*/ 7673802 h 7673802"/>
              <a:gd name="connsiteX3" fmla="*/ 6696103 w 7696540"/>
              <a:gd name="connsiteY3" fmla="*/ 7673802 h 7673802"/>
              <a:gd name="connsiteX4" fmla="*/ 5581980 w 7696540"/>
              <a:gd name="connsiteY4" fmla="*/ 6673365 h 7673802"/>
              <a:gd name="connsiteX5" fmla="*/ 6582417 w 7696540"/>
              <a:gd name="connsiteY5" fmla="*/ 6673365 h 7673802"/>
              <a:gd name="connsiteX6" fmla="*/ 6582417 w 7696540"/>
              <a:gd name="connsiteY6" fmla="*/ 7673802 h 7673802"/>
              <a:gd name="connsiteX7" fmla="*/ 5581980 w 7696540"/>
              <a:gd name="connsiteY7" fmla="*/ 7673802 h 7673802"/>
              <a:gd name="connsiteX8" fmla="*/ 4467857 w 7696540"/>
              <a:gd name="connsiteY8" fmla="*/ 6673365 h 7673802"/>
              <a:gd name="connsiteX9" fmla="*/ 5456929 w 7696540"/>
              <a:gd name="connsiteY9" fmla="*/ 6673365 h 7673802"/>
              <a:gd name="connsiteX10" fmla="*/ 5456929 w 7696540"/>
              <a:gd name="connsiteY10" fmla="*/ 7673802 h 7673802"/>
              <a:gd name="connsiteX11" fmla="*/ 4467857 w 7696540"/>
              <a:gd name="connsiteY11" fmla="*/ 7673802 h 7673802"/>
              <a:gd name="connsiteX12" fmla="*/ 2228246 w 7696540"/>
              <a:gd name="connsiteY12" fmla="*/ 6673365 h 7673802"/>
              <a:gd name="connsiteX13" fmla="*/ 3228683 w 7696540"/>
              <a:gd name="connsiteY13" fmla="*/ 6673365 h 7673802"/>
              <a:gd name="connsiteX14" fmla="*/ 3228683 w 7696540"/>
              <a:gd name="connsiteY14" fmla="*/ 7673802 h 7673802"/>
              <a:gd name="connsiteX15" fmla="*/ 2228246 w 7696540"/>
              <a:gd name="connsiteY15" fmla="*/ 7673802 h 7673802"/>
              <a:gd name="connsiteX16" fmla="*/ 1114123 w 7696540"/>
              <a:gd name="connsiteY16" fmla="*/ 6673365 h 7673802"/>
              <a:gd name="connsiteX17" fmla="*/ 2114560 w 7696540"/>
              <a:gd name="connsiteY17" fmla="*/ 6673365 h 7673802"/>
              <a:gd name="connsiteX18" fmla="*/ 2114560 w 7696540"/>
              <a:gd name="connsiteY18" fmla="*/ 7673802 h 7673802"/>
              <a:gd name="connsiteX19" fmla="*/ 1114123 w 7696540"/>
              <a:gd name="connsiteY19" fmla="*/ 7673802 h 7673802"/>
              <a:gd name="connsiteX20" fmla="*/ 6696103 w 7696540"/>
              <a:gd name="connsiteY20" fmla="*/ 5570615 h 7673802"/>
              <a:gd name="connsiteX21" fmla="*/ 7696540 w 7696540"/>
              <a:gd name="connsiteY21" fmla="*/ 5570615 h 7673802"/>
              <a:gd name="connsiteX22" fmla="*/ 7696540 w 7696540"/>
              <a:gd name="connsiteY22" fmla="*/ 6559687 h 7673802"/>
              <a:gd name="connsiteX23" fmla="*/ 6696103 w 7696540"/>
              <a:gd name="connsiteY23" fmla="*/ 6559687 h 7673802"/>
              <a:gd name="connsiteX24" fmla="*/ 4467857 w 7696540"/>
              <a:gd name="connsiteY24" fmla="*/ 5570615 h 7673802"/>
              <a:gd name="connsiteX25" fmla="*/ 5456929 w 7696540"/>
              <a:gd name="connsiteY25" fmla="*/ 5570615 h 7673802"/>
              <a:gd name="connsiteX26" fmla="*/ 5456929 w 7696540"/>
              <a:gd name="connsiteY26" fmla="*/ 6559687 h 7673802"/>
              <a:gd name="connsiteX27" fmla="*/ 4467857 w 7696540"/>
              <a:gd name="connsiteY27" fmla="*/ 6559687 h 7673802"/>
              <a:gd name="connsiteX28" fmla="*/ 3342369 w 7696540"/>
              <a:gd name="connsiteY28" fmla="*/ 5570615 h 7673802"/>
              <a:gd name="connsiteX29" fmla="*/ 4342806 w 7696540"/>
              <a:gd name="connsiteY29" fmla="*/ 5570615 h 7673802"/>
              <a:gd name="connsiteX30" fmla="*/ 4342806 w 7696540"/>
              <a:gd name="connsiteY30" fmla="*/ 6559687 h 7673802"/>
              <a:gd name="connsiteX31" fmla="*/ 3342369 w 7696540"/>
              <a:gd name="connsiteY31" fmla="*/ 6559687 h 7673802"/>
              <a:gd name="connsiteX32" fmla="*/ 2228246 w 7696540"/>
              <a:gd name="connsiteY32" fmla="*/ 5570615 h 7673802"/>
              <a:gd name="connsiteX33" fmla="*/ 3228683 w 7696540"/>
              <a:gd name="connsiteY33" fmla="*/ 5570615 h 7673802"/>
              <a:gd name="connsiteX34" fmla="*/ 3228683 w 7696540"/>
              <a:gd name="connsiteY34" fmla="*/ 6559687 h 7673802"/>
              <a:gd name="connsiteX35" fmla="*/ 2228246 w 7696540"/>
              <a:gd name="connsiteY35" fmla="*/ 6559687 h 7673802"/>
              <a:gd name="connsiteX36" fmla="*/ 1114123 w 7696540"/>
              <a:gd name="connsiteY36" fmla="*/ 5570615 h 7673802"/>
              <a:gd name="connsiteX37" fmla="*/ 2114560 w 7696540"/>
              <a:gd name="connsiteY37" fmla="*/ 5570615 h 7673802"/>
              <a:gd name="connsiteX38" fmla="*/ 2114560 w 7696540"/>
              <a:gd name="connsiteY38" fmla="*/ 6559687 h 7673802"/>
              <a:gd name="connsiteX39" fmla="*/ 1114123 w 7696540"/>
              <a:gd name="connsiteY39" fmla="*/ 6559687 h 7673802"/>
              <a:gd name="connsiteX40" fmla="*/ 0 w 7696540"/>
              <a:gd name="connsiteY40" fmla="*/ 5570615 h 7673802"/>
              <a:gd name="connsiteX41" fmla="*/ 989072 w 7696540"/>
              <a:gd name="connsiteY41" fmla="*/ 5570615 h 7673802"/>
              <a:gd name="connsiteX42" fmla="*/ 989072 w 7696540"/>
              <a:gd name="connsiteY42" fmla="*/ 6559687 h 7673802"/>
              <a:gd name="connsiteX43" fmla="*/ 0 w 7696540"/>
              <a:gd name="connsiteY43" fmla="*/ 6559687 h 7673802"/>
              <a:gd name="connsiteX44" fmla="*/ 6696103 w 7696540"/>
              <a:gd name="connsiteY44" fmla="*/ 4456492 h 7673802"/>
              <a:gd name="connsiteX45" fmla="*/ 7696540 w 7696540"/>
              <a:gd name="connsiteY45" fmla="*/ 4456492 h 7673802"/>
              <a:gd name="connsiteX46" fmla="*/ 7696540 w 7696540"/>
              <a:gd name="connsiteY46" fmla="*/ 5445564 h 7673802"/>
              <a:gd name="connsiteX47" fmla="*/ 6696103 w 7696540"/>
              <a:gd name="connsiteY47" fmla="*/ 5445564 h 7673802"/>
              <a:gd name="connsiteX48" fmla="*/ 5581980 w 7696540"/>
              <a:gd name="connsiteY48" fmla="*/ 4456492 h 7673802"/>
              <a:gd name="connsiteX49" fmla="*/ 6582417 w 7696540"/>
              <a:gd name="connsiteY49" fmla="*/ 4456492 h 7673802"/>
              <a:gd name="connsiteX50" fmla="*/ 6582417 w 7696540"/>
              <a:gd name="connsiteY50" fmla="*/ 5445564 h 7673802"/>
              <a:gd name="connsiteX51" fmla="*/ 5581980 w 7696540"/>
              <a:gd name="connsiteY51" fmla="*/ 5445564 h 7673802"/>
              <a:gd name="connsiteX52" fmla="*/ 4467857 w 7696540"/>
              <a:gd name="connsiteY52" fmla="*/ 4456492 h 7673802"/>
              <a:gd name="connsiteX53" fmla="*/ 5456929 w 7696540"/>
              <a:gd name="connsiteY53" fmla="*/ 4456492 h 7673802"/>
              <a:gd name="connsiteX54" fmla="*/ 5456929 w 7696540"/>
              <a:gd name="connsiteY54" fmla="*/ 5445564 h 7673802"/>
              <a:gd name="connsiteX55" fmla="*/ 4467857 w 7696540"/>
              <a:gd name="connsiteY55" fmla="*/ 5445564 h 7673802"/>
              <a:gd name="connsiteX56" fmla="*/ 3342369 w 7696540"/>
              <a:gd name="connsiteY56" fmla="*/ 4456492 h 7673802"/>
              <a:gd name="connsiteX57" fmla="*/ 4342806 w 7696540"/>
              <a:gd name="connsiteY57" fmla="*/ 4456492 h 7673802"/>
              <a:gd name="connsiteX58" fmla="*/ 4342806 w 7696540"/>
              <a:gd name="connsiteY58" fmla="*/ 5445564 h 7673802"/>
              <a:gd name="connsiteX59" fmla="*/ 3342369 w 7696540"/>
              <a:gd name="connsiteY59" fmla="*/ 5445564 h 7673802"/>
              <a:gd name="connsiteX60" fmla="*/ 1114124 w 7696540"/>
              <a:gd name="connsiteY60" fmla="*/ 4456492 h 7673802"/>
              <a:gd name="connsiteX61" fmla="*/ 2114561 w 7696540"/>
              <a:gd name="connsiteY61" fmla="*/ 4456492 h 7673802"/>
              <a:gd name="connsiteX62" fmla="*/ 2114561 w 7696540"/>
              <a:gd name="connsiteY62" fmla="*/ 5445564 h 7673802"/>
              <a:gd name="connsiteX63" fmla="*/ 1114124 w 7696540"/>
              <a:gd name="connsiteY63" fmla="*/ 5445564 h 7673802"/>
              <a:gd name="connsiteX64" fmla="*/ 6696103 w 7696540"/>
              <a:gd name="connsiteY64" fmla="*/ 3342369 h 7673802"/>
              <a:gd name="connsiteX65" fmla="*/ 7696540 w 7696540"/>
              <a:gd name="connsiteY65" fmla="*/ 3342369 h 7673802"/>
              <a:gd name="connsiteX66" fmla="*/ 7696540 w 7696540"/>
              <a:gd name="connsiteY66" fmla="*/ 4331441 h 7673802"/>
              <a:gd name="connsiteX67" fmla="*/ 6696103 w 7696540"/>
              <a:gd name="connsiteY67" fmla="*/ 4331441 h 7673802"/>
              <a:gd name="connsiteX68" fmla="*/ 5581980 w 7696540"/>
              <a:gd name="connsiteY68" fmla="*/ 3342369 h 7673802"/>
              <a:gd name="connsiteX69" fmla="*/ 6582417 w 7696540"/>
              <a:gd name="connsiteY69" fmla="*/ 3342369 h 7673802"/>
              <a:gd name="connsiteX70" fmla="*/ 6582417 w 7696540"/>
              <a:gd name="connsiteY70" fmla="*/ 4331441 h 7673802"/>
              <a:gd name="connsiteX71" fmla="*/ 5581980 w 7696540"/>
              <a:gd name="connsiteY71" fmla="*/ 4331441 h 7673802"/>
              <a:gd name="connsiteX72" fmla="*/ 3342369 w 7696540"/>
              <a:gd name="connsiteY72" fmla="*/ 3342369 h 7673802"/>
              <a:gd name="connsiteX73" fmla="*/ 4342806 w 7696540"/>
              <a:gd name="connsiteY73" fmla="*/ 3342369 h 7673802"/>
              <a:gd name="connsiteX74" fmla="*/ 4342806 w 7696540"/>
              <a:gd name="connsiteY74" fmla="*/ 4331441 h 7673802"/>
              <a:gd name="connsiteX75" fmla="*/ 3342369 w 7696540"/>
              <a:gd name="connsiteY75" fmla="*/ 4331441 h 7673802"/>
              <a:gd name="connsiteX76" fmla="*/ 2228246 w 7696540"/>
              <a:gd name="connsiteY76" fmla="*/ 3342369 h 7673802"/>
              <a:gd name="connsiteX77" fmla="*/ 3228683 w 7696540"/>
              <a:gd name="connsiteY77" fmla="*/ 3342369 h 7673802"/>
              <a:gd name="connsiteX78" fmla="*/ 3228683 w 7696540"/>
              <a:gd name="connsiteY78" fmla="*/ 4331441 h 7673802"/>
              <a:gd name="connsiteX79" fmla="*/ 2228246 w 7696540"/>
              <a:gd name="connsiteY79" fmla="*/ 4331441 h 7673802"/>
              <a:gd name="connsiteX80" fmla="*/ 1 w 7696540"/>
              <a:gd name="connsiteY80" fmla="*/ 3342369 h 7673802"/>
              <a:gd name="connsiteX81" fmla="*/ 989072 w 7696540"/>
              <a:gd name="connsiteY81" fmla="*/ 3342369 h 7673802"/>
              <a:gd name="connsiteX82" fmla="*/ 989072 w 7696540"/>
              <a:gd name="connsiteY82" fmla="*/ 4331441 h 7673802"/>
              <a:gd name="connsiteX83" fmla="*/ 1 w 7696540"/>
              <a:gd name="connsiteY83" fmla="*/ 4331441 h 7673802"/>
              <a:gd name="connsiteX84" fmla="*/ 6696103 w 7696540"/>
              <a:gd name="connsiteY84" fmla="*/ 2228246 h 7673802"/>
              <a:gd name="connsiteX85" fmla="*/ 7696540 w 7696540"/>
              <a:gd name="connsiteY85" fmla="*/ 2228246 h 7673802"/>
              <a:gd name="connsiteX86" fmla="*/ 7696540 w 7696540"/>
              <a:gd name="connsiteY86" fmla="*/ 3217318 h 7673802"/>
              <a:gd name="connsiteX87" fmla="*/ 6696103 w 7696540"/>
              <a:gd name="connsiteY87" fmla="*/ 3217318 h 7673802"/>
              <a:gd name="connsiteX88" fmla="*/ 5581980 w 7696540"/>
              <a:gd name="connsiteY88" fmla="*/ 2228246 h 7673802"/>
              <a:gd name="connsiteX89" fmla="*/ 6582417 w 7696540"/>
              <a:gd name="connsiteY89" fmla="*/ 2228246 h 7673802"/>
              <a:gd name="connsiteX90" fmla="*/ 6582417 w 7696540"/>
              <a:gd name="connsiteY90" fmla="*/ 3217318 h 7673802"/>
              <a:gd name="connsiteX91" fmla="*/ 5581980 w 7696540"/>
              <a:gd name="connsiteY91" fmla="*/ 3217318 h 7673802"/>
              <a:gd name="connsiteX92" fmla="*/ 4467857 w 7696540"/>
              <a:gd name="connsiteY92" fmla="*/ 2228246 h 7673802"/>
              <a:gd name="connsiteX93" fmla="*/ 5456929 w 7696540"/>
              <a:gd name="connsiteY93" fmla="*/ 2228246 h 7673802"/>
              <a:gd name="connsiteX94" fmla="*/ 5456929 w 7696540"/>
              <a:gd name="connsiteY94" fmla="*/ 3217318 h 7673802"/>
              <a:gd name="connsiteX95" fmla="*/ 4467857 w 7696540"/>
              <a:gd name="connsiteY95" fmla="*/ 3217318 h 7673802"/>
              <a:gd name="connsiteX96" fmla="*/ 3342369 w 7696540"/>
              <a:gd name="connsiteY96" fmla="*/ 2228246 h 7673802"/>
              <a:gd name="connsiteX97" fmla="*/ 4342806 w 7696540"/>
              <a:gd name="connsiteY97" fmla="*/ 2228246 h 7673802"/>
              <a:gd name="connsiteX98" fmla="*/ 4342806 w 7696540"/>
              <a:gd name="connsiteY98" fmla="*/ 3217318 h 7673802"/>
              <a:gd name="connsiteX99" fmla="*/ 3342369 w 7696540"/>
              <a:gd name="connsiteY99" fmla="*/ 3217318 h 7673802"/>
              <a:gd name="connsiteX100" fmla="*/ 2228249 w 7696540"/>
              <a:gd name="connsiteY100" fmla="*/ 2228246 h 7673802"/>
              <a:gd name="connsiteX101" fmla="*/ 3228683 w 7696540"/>
              <a:gd name="connsiteY101" fmla="*/ 2228246 h 7673802"/>
              <a:gd name="connsiteX102" fmla="*/ 3228683 w 7696540"/>
              <a:gd name="connsiteY102" fmla="*/ 3217318 h 7673802"/>
              <a:gd name="connsiteX103" fmla="*/ 2228249 w 7696540"/>
              <a:gd name="connsiteY103" fmla="*/ 3217318 h 7673802"/>
              <a:gd name="connsiteX104" fmla="*/ 1114124 w 7696540"/>
              <a:gd name="connsiteY104" fmla="*/ 2228246 h 7673802"/>
              <a:gd name="connsiteX105" fmla="*/ 2114561 w 7696540"/>
              <a:gd name="connsiteY105" fmla="*/ 2228246 h 7673802"/>
              <a:gd name="connsiteX106" fmla="*/ 2114561 w 7696540"/>
              <a:gd name="connsiteY106" fmla="*/ 3217318 h 7673802"/>
              <a:gd name="connsiteX107" fmla="*/ 1114124 w 7696540"/>
              <a:gd name="connsiteY107" fmla="*/ 3217318 h 7673802"/>
              <a:gd name="connsiteX108" fmla="*/ 2 w 7696540"/>
              <a:gd name="connsiteY108" fmla="*/ 2228246 h 7673802"/>
              <a:gd name="connsiteX109" fmla="*/ 989074 w 7696540"/>
              <a:gd name="connsiteY109" fmla="*/ 2228246 h 7673802"/>
              <a:gd name="connsiteX110" fmla="*/ 989074 w 7696540"/>
              <a:gd name="connsiteY110" fmla="*/ 3217318 h 7673802"/>
              <a:gd name="connsiteX111" fmla="*/ 2 w 7696540"/>
              <a:gd name="connsiteY111" fmla="*/ 3217318 h 7673802"/>
              <a:gd name="connsiteX112" fmla="*/ 6696103 w 7696540"/>
              <a:gd name="connsiteY112" fmla="*/ 1114124 h 7673802"/>
              <a:gd name="connsiteX113" fmla="*/ 7696540 w 7696540"/>
              <a:gd name="connsiteY113" fmla="*/ 1114124 h 7673802"/>
              <a:gd name="connsiteX114" fmla="*/ 7696540 w 7696540"/>
              <a:gd name="connsiteY114" fmla="*/ 2103196 h 7673802"/>
              <a:gd name="connsiteX115" fmla="*/ 6696103 w 7696540"/>
              <a:gd name="connsiteY115" fmla="*/ 2103196 h 7673802"/>
              <a:gd name="connsiteX116" fmla="*/ 5581980 w 7696540"/>
              <a:gd name="connsiteY116" fmla="*/ 1114124 h 7673802"/>
              <a:gd name="connsiteX117" fmla="*/ 6582417 w 7696540"/>
              <a:gd name="connsiteY117" fmla="*/ 1114124 h 7673802"/>
              <a:gd name="connsiteX118" fmla="*/ 6582417 w 7696540"/>
              <a:gd name="connsiteY118" fmla="*/ 2103196 h 7673802"/>
              <a:gd name="connsiteX119" fmla="*/ 5581980 w 7696540"/>
              <a:gd name="connsiteY119" fmla="*/ 2103196 h 7673802"/>
              <a:gd name="connsiteX120" fmla="*/ 3342369 w 7696540"/>
              <a:gd name="connsiteY120" fmla="*/ 1114124 h 7673802"/>
              <a:gd name="connsiteX121" fmla="*/ 4342806 w 7696540"/>
              <a:gd name="connsiteY121" fmla="*/ 1114124 h 7673802"/>
              <a:gd name="connsiteX122" fmla="*/ 4342806 w 7696540"/>
              <a:gd name="connsiteY122" fmla="*/ 2103196 h 7673802"/>
              <a:gd name="connsiteX123" fmla="*/ 3342369 w 7696540"/>
              <a:gd name="connsiteY123" fmla="*/ 2103196 h 7673802"/>
              <a:gd name="connsiteX124" fmla="*/ 1114125 w 7696540"/>
              <a:gd name="connsiteY124" fmla="*/ 1114124 h 7673802"/>
              <a:gd name="connsiteX125" fmla="*/ 2114562 w 7696540"/>
              <a:gd name="connsiteY125" fmla="*/ 1114124 h 7673802"/>
              <a:gd name="connsiteX126" fmla="*/ 2114562 w 7696540"/>
              <a:gd name="connsiteY126" fmla="*/ 2103196 h 7673802"/>
              <a:gd name="connsiteX127" fmla="*/ 1114125 w 7696540"/>
              <a:gd name="connsiteY127" fmla="*/ 2103196 h 7673802"/>
              <a:gd name="connsiteX128" fmla="*/ 2228246 w 7696540"/>
              <a:gd name="connsiteY128" fmla="*/ 1114123 h 7673802"/>
              <a:gd name="connsiteX129" fmla="*/ 3228683 w 7696540"/>
              <a:gd name="connsiteY129" fmla="*/ 1114123 h 7673802"/>
              <a:gd name="connsiteX130" fmla="*/ 3228683 w 7696540"/>
              <a:gd name="connsiteY130" fmla="*/ 2103196 h 7673802"/>
              <a:gd name="connsiteX131" fmla="*/ 2228246 w 7696540"/>
              <a:gd name="connsiteY131" fmla="*/ 2103196 h 7673802"/>
              <a:gd name="connsiteX132" fmla="*/ 5581980 w 7696540"/>
              <a:gd name="connsiteY132" fmla="*/ 1 h 7673802"/>
              <a:gd name="connsiteX133" fmla="*/ 6582417 w 7696540"/>
              <a:gd name="connsiteY133" fmla="*/ 1 h 7673802"/>
              <a:gd name="connsiteX134" fmla="*/ 6582417 w 7696540"/>
              <a:gd name="connsiteY134" fmla="*/ 989073 h 7673802"/>
              <a:gd name="connsiteX135" fmla="*/ 5581980 w 7696540"/>
              <a:gd name="connsiteY135" fmla="*/ 989073 h 7673802"/>
              <a:gd name="connsiteX136" fmla="*/ 4467857 w 7696540"/>
              <a:gd name="connsiteY136" fmla="*/ 1 h 7673802"/>
              <a:gd name="connsiteX137" fmla="*/ 5456929 w 7696540"/>
              <a:gd name="connsiteY137" fmla="*/ 1 h 7673802"/>
              <a:gd name="connsiteX138" fmla="*/ 5456929 w 7696540"/>
              <a:gd name="connsiteY138" fmla="*/ 989073 h 7673802"/>
              <a:gd name="connsiteX139" fmla="*/ 4467857 w 7696540"/>
              <a:gd name="connsiteY139" fmla="*/ 989073 h 7673802"/>
              <a:gd name="connsiteX140" fmla="*/ 3342369 w 7696540"/>
              <a:gd name="connsiteY140" fmla="*/ 1 h 7673802"/>
              <a:gd name="connsiteX141" fmla="*/ 4342806 w 7696540"/>
              <a:gd name="connsiteY141" fmla="*/ 1 h 7673802"/>
              <a:gd name="connsiteX142" fmla="*/ 4342806 w 7696540"/>
              <a:gd name="connsiteY142" fmla="*/ 989073 h 7673802"/>
              <a:gd name="connsiteX143" fmla="*/ 3342369 w 7696540"/>
              <a:gd name="connsiteY143" fmla="*/ 989073 h 7673802"/>
              <a:gd name="connsiteX144" fmla="*/ 2228246 w 7696540"/>
              <a:gd name="connsiteY144" fmla="*/ 0 h 7673802"/>
              <a:gd name="connsiteX145" fmla="*/ 3228683 w 7696540"/>
              <a:gd name="connsiteY145" fmla="*/ 0 h 7673802"/>
              <a:gd name="connsiteX146" fmla="*/ 3228683 w 7696540"/>
              <a:gd name="connsiteY146" fmla="*/ 989072 h 7673802"/>
              <a:gd name="connsiteX147" fmla="*/ 2228246 w 7696540"/>
              <a:gd name="connsiteY147" fmla="*/ 989072 h 76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7696540" h="7673802">
                <a:moveTo>
                  <a:pt x="6696103" y="6673365"/>
                </a:moveTo>
                <a:lnTo>
                  <a:pt x="7696540" y="6673365"/>
                </a:lnTo>
                <a:lnTo>
                  <a:pt x="7696540" y="7673802"/>
                </a:lnTo>
                <a:lnTo>
                  <a:pt x="6696103" y="7673802"/>
                </a:lnTo>
                <a:close/>
                <a:moveTo>
                  <a:pt x="5581980" y="6673365"/>
                </a:moveTo>
                <a:lnTo>
                  <a:pt x="6582417" y="6673365"/>
                </a:lnTo>
                <a:lnTo>
                  <a:pt x="6582417" y="7673802"/>
                </a:lnTo>
                <a:lnTo>
                  <a:pt x="5581980" y="7673802"/>
                </a:lnTo>
                <a:close/>
                <a:moveTo>
                  <a:pt x="4467857" y="6673365"/>
                </a:moveTo>
                <a:lnTo>
                  <a:pt x="5456929" y="6673365"/>
                </a:lnTo>
                <a:lnTo>
                  <a:pt x="5456929" y="7673802"/>
                </a:lnTo>
                <a:lnTo>
                  <a:pt x="4467857" y="7673802"/>
                </a:lnTo>
                <a:close/>
                <a:moveTo>
                  <a:pt x="2228246" y="6673365"/>
                </a:moveTo>
                <a:lnTo>
                  <a:pt x="3228683" y="6673365"/>
                </a:lnTo>
                <a:lnTo>
                  <a:pt x="3228683" y="7673802"/>
                </a:lnTo>
                <a:lnTo>
                  <a:pt x="2228246" y="7673802"/>
                </a:lnTo>
                <a:close/>
                <a:moveTo>
                  <a:pt x="1114123" y="6673365"/>
                </a:moveTo>
                <a:lnTo>
                  <a:pt x="2114560" y="6673365"/>
                </a:lnTo>
                <a:lnTo>
                  <a:pt x="2114560" y="7673802"/>
                </a:lnTo>
                <a:lnTo>
                  <a:pt x="1114123" y="7673802"/>
                </a:lnTo>
                <a:close/>
                <a:moveTo>
                  <a:pt x="6696103" y="5570615"/>
                </a:moveTo>
                <a:lnTo>
                  <a:pt x="7696540" y="5570615"/>
                </a:lnTo>
                <a:lnTo>
                  <a:pt x="7696540" y="6559687"/>
                </a:lnTo>
                <a:lnTo>
                  <a:pt x="6696103" y="6559687"/>
                </a:lnTo>
                <a:close/>
                <a:moveTo>
                  <a:pt x="4467857" y="5570615"/>
                </a:moveTo>
                <a:lnTo>
                  <a:pt x="5456929" y="5570615"/>
                </a:lnTo>
                <a:lnTo>
                  <a:pt x="5456929" y="6559687"/>
                </a:lnTo>
                <a:lnTo>
                  <a:pt x="4467857" y="6559687"/>
                </a:lnTo>
                <a:close/>
                <a:moveTo>
                  <a:pt x="3342369" y="5570615"/>
                </a:moveTo>
                <a:lnTo>
                  <a:pt x="4342806" y="5570615"/>
                </a:lnTo>
                <a:lnTo>
                  <a:pt x="4342806" y="6559687"/>
                </a:lnTo>
                <a:lnTo>
                  <a:pt x="3342369" y="6559687"/>
                </a:lnTo>
                <a:close/>
                <a:moveTo>
                  <a:pt x="2228246" y="5570615"/>
                </a:moveTo>
                <a:lnTo>
                  <a:pt x="3228683" y="5570615"/>
                </a:lnTo>
                <a:lnTo>
                  <a:pt x="3228683" y="6559687"/>
                </a:lnTo>
                <a:lnTo>
                  <a:pt x="2228246" y="6559687"/>
                </a:lnTo>
                <a:close/>
                <a:moveTo>
                  <a:pt x="1114123" y="5570615"/>
                </a:moveTo>
                <a:lnTo>
                  <a:pt x="2114560" y="5570615"/>
                </a:lnTo>
                <a:lnTo>
                  <a:pt x="2114560" y="6559687"/>
                </a:lnTo>
                <a:lnTo>
                  <a:pt x="1114123" y="6559687"/>
                </a:lnTo>
                <a:close/>
                <a:moveTo>
                  <a:pt x="0" y="5570615"/>
                </a:moveTo>
                <a:lnTo>
                  <a:pt x="989072" y="5570615"/>
                </a:lnTo>
                <a:lnTo>
                  <a:pt x="989072" y="6559687"/>
                </a:lnTo>
                <a:lnTo>
                  <a:pt x="0" y="6559687"/>
                </a:lnTo>
                <a:close/>
                <a:moveTo>
                  <a:pt x="6696103" y="4456492"/>
                </a:moveTo>
                <a:lnTo>
                  <a:pt x="7696540" y="4456492"/>
                </a:lnTo>
                <a:lnTo>
                  <a:pt x="7696540" y="5445564"/>
                </a:lnTo>
                <a:lnTo>
                  <a:pt x="6696103" y="5445564"/>
                </a:lnTo>
                <a:close/>
                <a:moveTo>
                  <a:pt x="5581980" y="4456492"/>
                </a:moveTo>
                <a:lnTo>
                  <a:pt x="6582417" y="4456492"/>
                </a:lnTo>
                <a:lnTo>
                  <a:pt x="6582417" y="5445564"/>
                </a:lnTo>
                <a:lnTo>
                  <a:pt x="5581980" y="5445564"/>
                </a:lnTo>
                <a:close/>
                <a:moveTo>
                  <a:pt x="4467857" y="4456492"/>
                </a:moveTo>
                <a:lnTo>
                  <a:pt x="5456929" y="4456492"/>
                </a:lnTo>
                <a:lnTo>
                  <a:pt x="5456929" y="5445564"/>
                </a:lnTo>
                <a:lnTo>
                  <a:pt x="4467857" y="5445564"/>
                </a:lnTo>
                <a:close/>
                <a:moveTo>
                  <a:pt x="3342369" y="4456492"/>
                </a:moveTo>
                <a:lnTo>
                  <a:pt x="4342806" y="4456492"/>
                </a:lnTo>
                <a:lnTo>
                  <a:pt x="4342806" y="5445564"/>
                </a:lnTo>
                <a:lnTo>
                  <a:pt x="3342369" y="5445564"/>
                </a:lnTo>
                <a:close/>
                <a:moveTo>
                  <a:pt x="1114124" y="4456492"/>
                </a:moveTo>
                <a:lnTo>
                  <a:pt x="2114561" y="4456492"/>
                </a:lnTo>
                <a:lnTo>
                  <a:pt x="2114561" y="5445564"/>
                </a:lnTo>
                <a:lnTo>
                  <a:pt x="1114124" y="5445564"/>
                </a:lnTo>
                <a:close/>
                <a:moveTo>
                  <a:pt x="6696103" y="3342369"/>
                </a:moveTo>
                <a:lnTo>
                  <a:pt x="7696540" y="3342369"/>
                </a:lnTo>
                <a:lnTo>
                  <a:pt x="7696540" y="4331441"/>
                </a:lnTo>
                <a:lnTo>
                  <a:pt x="6696103" y="4331441"/>
                </a:lnTo>
                <a:close/>
                <a:moveTo>
                  <a:pt x="5581980" y="3342369"/>
                </a:moveTo>
                <a:lnTo>
                  <a:pt x="6582417" y="3342369"/>
                </a:lnTo>
                <a:lnTo>
                  <a:pt x="6582417" y="4331441"/>
                </a:lnTo>
                <a:lnTo>
                  <a:pt x="5581980" y="4331441"/>
                </a:lnTo>
                <a:close/>
                <a:moveTo>
                  <a:pt x="3342369" y="3342369"/>
                </a:moveTo>
                <a:lnTo>
                  <a:pt x="4342806" y="3342369"/>
                </a:lnTo>
                <a:lnTo>
                  <a:pt x="4342806" y="4331441"/>
                </a:lnTo>
                <a:lnTo>
                  <a:pt x="3342369" y="4331441"/>
                </a:lnTo>
                <a:close/>
                <a:moveTo>
                  <a:pt x="2228246" y="3342369"/>
                </a:moveTo>
                <a:lnTo>
                  <a:pt x="3228683" y="3342369"/>
                </a:lnTo>
                <a:lnTo>
                  <a:pt x="3228683" y="4331441"/>
                </a:lnTo>
                <a:lnTo>
                  <a:pt x="2228246" y="4331441"/>
                </a:lnTo>
                <a:close/>
                <a:moveTo>
                  <a:pt x="1" y="3342369"/>
                </a:moveTo>
                <a:lnTo>
                  <a:pt x="989072" y="3342369"/>
                </a:lnTo>
                <a:lnTo>
                  <a:pt x="989072" y="4331441"/>
                </a:lnTo>
                <a:lnTo>
                  <a:pt x="1" y="4331441"/>
                </a:lnTo>
                <a:close/>
                <a:moveTo>
                  <a:pt x="6696103" y="2228246"/>
                </a:moveTo>
                <a:lnTo>
                  <a:pt x="7696540" y="2228246"/>
                </a:lnTo>
                <a:lnTo>
                  <a:pt x="7696540" y="3217318"/>
                </a:lnTo>
                <a:lnTo>
                  <a:pt x="6696103" y="3217318"/>
                </a:lnTo>
                <a:close/>
                <a:moveTo>
                  <a:pt x="5581980" y="2228246"/>
                </a:moveTo>
                <a:lnTo>
                  <a:pt x="6582417" y="2228246"/>
                </a:lnTo>
                <a:lnTo>
                  <a:pt x="6582417" y="3217318"/>
                </a:lnTo>
                <a:lnTo>
                  <a:pt x="5581980" y="3217318"/>
                </a:lnTo>
                <a:close/>
                <a:moveTo>
                  <a:pt x="4467857" y="2228246"/>
                </a:moveTo>
                <a:lnTo>
                  <a:pt x="5456929" y="2228246"/>
                </a:lnTo>
                <a:lnTo>
                  <a:pt x="5456929" y="3217318"/>
                </a:lnTo>
                <a:lnTo>
                  <a:pt x="4467857" y="3217318"/>
                </a:lnTo>
                <a:close/>
                <a:moveTo>
                  <a:pt x="3342369" y="2228246"/>
                </a:moveTo>
                <a:lnTo>
                  <a:pt x="4342806" y="2228246"/>
                </a:lnTo>
                <a:lnTo>
                  <a:pt x="4342806" y="3217318"/>
                </a:lnTo>
                <a:lnTo>
                  <a:pt x="3342369" y="3217318"/>
                </a:lnTo>
                <a:close/>
                <a:moveTo>
                  <a:pt x="2228249" y="2228246"/>
                </a:moveTo>
                <a:lnTo>
                  <a:pt x="3228683" y="2228246"/>
                </a:lnTo>
                <a:lnTo>
                  <a:pt x="3228683" y="3217318"/>
                </a:lnTo>
                <a:lnTo>
                  <a:pt x="2228249" y="3217318"/>
                </a:lnTo>
                <a:close/>
                <a:moveTo>
                  <a:pt x="1114124" y="2228246"/>
                </a:moveTo>
                <a:lnTo>
                  <a:pt x="2114561" y="2228246"/>
                </a:lnTo>
                <a:lnTo>
                  <a:pt x="2114561" y="3217318"/>
                </a:lnTo>
                <a:lnTo>
                  <a:pt x="1114124" y="3217318"/>
                </a:lnTo>
                <a:close/>
                <a:moveTo>
                  <a:pt x="2" y="2228246"/>
                </a:moveTo>
                <a:lnTo>
                  <a:pt x="989074" y="2228246"/>
                </a:lnTo>
                <a:lnTo>
                  <a:pt x="989074" y="3217318"/>
                </a:lnTo>
                <a:lnTo>
                  <a:pt x="2" y="3217318"/>
                </a:lnTo>
                <a:close/>
                <a:moveTo>
                  <a:pt x="6696103" y="1114124"/>
                </a:moveTo>
                <a:lnTo>
                  <a:pt x="7696540" y="1114124"/>
                </a:lnTo>
                <a:lnTo>
                  <a:pt x="7696540" y="2103196"/>
                </a:lnTo>
                <a:lnTo>
                  <a:pt x="6696103" y="2103196"/>
                </a:lnTo>
                <a:close/>
                <a:moveTo>
                  <a:pt x="5581980" y="1114124"/>
                </a:moveTo>
                <a:lnTo>
                  <a:pt x="6582417" y="1114124"/>
                </a:lnTo>
                <a:lnTo>
                  <a:pt x="6582417" y="2103196"/>
                </a:lnTo>
                <a:lnTo>
                  <a:pt x="5581980" y="2103196"/>
                </a:lnTo>
                <a:close/>
                <a:moveTo>
                  <a:pt x="3342369" y="1114124"/>
                </a:moveTo>
                <a:lnTo>
                  <a:pt x="4342806" y="1114124"/>
                </a:lnTo>
                <a:lnTo>
                  <a:pt x="4342806" y="2103196"/>
                </a:lnTo>
                <a:lnTo>
                  <a:pt x="3342369" y="2103196"/>
                </a:lnTo>
                <a:close/>
                <a:moveTo>
                  <a:pt x="1114125" y="1114124"/>
                </a:moveTo>
                <a:lnTo>
                  <a:pt x="2114562" y="1114124"/>
                </a:lnTo>
                <a:lnTo>
                  <a:pt x="2114562" y="2103196"/>
                </a:lnTo>
                <a:lnTo>
                  <a:pt x="1114125" y="2103196"/>
                </a:lnTo>
                <a:close/>
                <a:moveTo>
                  <a:pt x="2228246" y="1114123"/>
                </a:moveTo>
                <a:lnTo>
                  <a:pt x="3228683" y="1114123"/>
                </a:lnTo>
                <a:lnTo>
                  <a:pt x="3228683" y="2103196"/>
                </a:lnTo>
                <a:lnTo>
                  <a:pt x="2228246" y="2103196"/>
                </a:lnTo>
                <a:close/>
                <a:moveTo>
                  <a:pt x="5581980" y="1"/>
                </a:moveTo>
                <a:lnTo>
                  <a:pt x="6582417" y="1"/>
                </a:lnTo>
                <a:lnTo>
                  <a:pt x="6582417" y="989073"/>
                </a:lnTo>
                <a:lnTo>
                  <a:pt x="5581980" y="989073"/>
                </a:lnTo>
                <a:close/>
                <a:moveTo>
                  <a:pt x="4467857" y="1"/>
                </a:moveTo>
                <a:lnTo>
                  <a:pt x="5456929" y="1"/>
                </a:lnTo>
                <a:lnTo>
                  <a:pt x="5456929" y="989073"/>
                </a:lnTo>
                <a:lnTo>
                  <a:pt x="4467857" y="989073"/>
                </a:lnTo>
                <a:close/>
                <a:moveTo>
                  <a:pt x="3342369" y="1"/>
                </a:moveTo>
                <a:lnTo>
                  <a:pt x="4342806" y="1"/>
                </a:lnTo>
                <a:lnTo>
                  <a:pt x="4342806" y="989073"/>
                </a:lnTo>
                <a:lnTo>
                  <a:pt x="3342369" y="989073"/>
                </a:lnTo>
                <a:close/>
                <a:moveTo>
                  <a:pt x="2228246" y="0"/>
                </a:moveTo>
                <a:lnTo>
                  <a:pt x="3228683" y="0"/>
                </a:lnTo>
                <a:lnTo>
                  <a:pt x="3228683" y="989072"/>
                </a:lnTo>
                <a:lnTo>
                  <a:pt x="2228246" y="98907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F4A9E-E156-A84D-B518-806653BBC392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F89396-B700-B946-AE30-5BC1BC3EFB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5F9EBD-8CC0-EC4E-90C7-AE94DB140A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128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401366" y="1401961"/>
            <a:ext cx="7507277" cy="7518587"/>
          </a:xfrm>
          <a:custGeom>
            <a:avLst/>
            <a:gdLst>
              <a:gd name="T0" fmla="*/ 0 w 3317"/>
              <a:gd name="T1" fmla="*/ 0 h 3329"/>
              <a:gd name="T2" fmla="*/ 3257 w 3317"/>
              <a:gd name="T3" fmla="*/ 0 h 3329"/>
              <a:gd name="T4" fmla="*/ 2050 w 3317"/>
              <a:gd name="T5" fmla="*/ 1211 h 3329"/>
              <a:gd name="T6" fmla="*/ 1207 w 3317"/>
              <a:gd name="T7" fmla="*/ 1211 h 3329"/>
              <a:gd name="T8" fmla="*/ 1207 w 3317"/>
              <a:gd name="T9" fmla="*/ 2057 h 3329"/>
              <a:gd name="T10" fmla="*/ 0 w 3317"/>
              <a:gd name="T11" fmla="*/ 3269 h 3329"/>
              <a:gd name="T12" fmla="*/ 0 w 3317"/>
              <a:gd name="T13" fmla="*/ 0 h 3329"/>
              <a:gd name="T14" fmla="*/ 3317 w 3317"/>
              <a:gd name="T15" fmla="*/ 62 h 3329"/>
              <a:gd name="T16" fmla="*/ 3317 w 3317"/>
              <a:gd name="T17" fmla="*/ 3329 h 3329"/>
              <a:gd name="T18" fmla="*/ 62 w 3317"/>
              <a:gd name="T19" fmla="*/ 3329 h 3329"/>
              <a:gd name="T20" fmla="*/ 1268 w 3317"/>
              <a:gd name="T21" fmla="*/ 2119 h 3329"/>
              <a:gd name="T22" fmla="*/ 2112 w 3317"/>
              <a:gd name="T23" fmla="*/ 2119 h 3329"/>
              <a:gd name="T24" fmla="*/ 2112 w 3317"/>
              <a:gd name="T25" fmla="*/ 1272 h 3329"/>
              <a:gd name="T26" fmla="*/ 3317 w 3317"/>
              <a:gd name="T27" fmla="*/ 62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17" h="3329">
                <a:moveTo>
                  <a:pt x="0" y="0"/>
                </a:moveTo>
                <a:lnTo>
                  <a:pt x="3257" y="0"/>
                </a:lnTo>
                <a:lnTo>
                  <a:pt x="2050" y="1211"/>
                </a:lnTo>
                <a:lnTo>
                  <a:pt x="1207" y="1211"/>
                </a:lnTo>
                <a:lnTo>
                  <a:pt x="1207" y="2057"/>
                </a:lnTo>
                <a:lnTo>
                  <a:pt x="0" y="3269"/>
                </a:lnTo>
                <a:lnTo>
                  <a:pt x="0" y="0"/>
                </a:lnTo>
                <a:close/>
                <a:moveTo>
                  <a:pt x="3317" y="62"/>
                </a:moveTo>
                <a:lnTo>
                  <a:pt x="3317" y="3329"/>
                </a:lnTo>
                <a:lnTo>
                  <a:pt x="62" y="3329"/>
                </a:lnTo>
                <a:lnTo>
                  <a:pt x="1268" y="2119"/>
                </a:lnTo>
                <a:lnTo>
                  <a:pt x="2112" y="2119"/>
                </a:lnTo>
                <a:lnTo>
                  <a:pt x="2112" y="1272"/>
                </a:lnTo>
                <a:lnTo>
                  <a:pt x="3317" y="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BB03C-ABDE-C94D-B801-24D10600786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9C5B7-8944-A44E-9B7E-13AAC53456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C0390E-8E7E-BC44-8A60-02729D35B6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7451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345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2188966" y="2589863"/>
            <a:ext cx="5107185" cy="5108862"/>
          </a:xfrm>
          <a:custGeom>
            <a:avLst/>
            <a:gdLst>
              <a:gd name="connsiteX0" fmla="*/ 2226853 w 5107185"/>
              <a:gd name="connsiteY0" fmla="*/ 4448679 h 5108860"/>
              <a:gd name="connsiteX1" fmla="*/ 2887034 w 5107185"/>
              <a:gd name="connsiteY1" fmla="*/ 4448679 h 5108860"/>
              <a:gd name="connsiteX2" fmla="*/ 2887034 w 5107185"/>
              <a:gd name="connsiteY2" fmla="*/ 5108860 h 5108860"/>
              <a:gd name="connsiteX3" fmla="*/ 2226853 w 5107185"/>
              <a:gd name="connsiteY3" fmla="*/ 5108860 h 5108860"/>
              <a:gd name="connsiteX4" fmla="*/ 11729 w 5107185"/>
              <a:gd name="connsiteY4" fmla="*/ 4448679 h 5108860"/>
              <a:gd name="connsiteX5" fmla="*/ 671910 w 5107185"/>
              <a:gd name="connsiteY5" fmla="*/ 4448679 h 5108860"/>
              <a:gd name="connsiteX6" fmla="*/ 671910 w 5107185"/>
              <a:gd name="connsiteY6" fmla="*/ 5108860 h 5108860"/>
              <a:gd name="connsiteX7" fmla="*/ 11729 w 5107185"/>
              <a:gd name="connsiteY7" fmla="*/ 5108860 h 5108860"/>
              <a:gd name="connsiteX8" fmla="*/ 4441977 w 5107185"/>
              <a:gd name="connsiteY8" fmla="*/ 4441977 h 5108860"/>
              <a:gd name="connsiteX9" fmla="*/ 5100483 w 5107185"/>
              <a:gd name="connsiteY9" fmla="*/ 4441977 h 5108860"/>
              <a:gd name="connsiteX10" fmla="*/ 5100483 w 5107185"/>
              <a:gd name="connsiteY10" fmla="*/ 5102158 h 5108860"/>
              <a:gd name="connsiteX11" fmla="*/ 4441977 w 5107185"/>
              <a:gd name="connsiteY11" fmla="*/ 5102158 h 5108860"/>
              <a:gd name="connsiteX12" fmla="*/ 3703043 w 5107185"/>
              <a:gd name="connsiteY12" fmla="*/ 4441977 h 5108860"/>
              <a:gd name="connsiteX13" fmla="*/ 4363224 w 5107185"/>
              <a:gd name="connsiteY13" fmla="*/ 4441977 h 5108860"/>
              <a:gd name="connsiteX14" fmla="*/ 4363224 w 5107185"/>
              <a:gd name="connsiteY14" fmla="*/ 5102158 h 5108860"/>
              <a:gd name="connsiteX15" fmla="*/ 3703043 w 5107185"/>
              <a:gd name="connsiteY15" fmla="*/ 5102158 h 5108860"/>
              <a:gd name="connsiteX16" fmla="*/ 2965786 w 5107185"/>
              <a:gd name="connsiteY16" fmla="*/ 4441977 h 5108860"/>
              <a:gd name="connsiteX17" fmla="*/ 3624292 w 5107185"/>
              <a:gd name="connsiteY17" fmla="*/ 4441977 h 5108860"/>
              <a:gd name="connsiteX18" fmla="*/ 3624292 w 5107185"/>
              <a:gd name="connsiteY18" fmla="*/ 5102158 h 5108860"/>
              <a:gd name="connsiteX19" fmla="*/ 2965786 w 5107185"/>
              <a:gd name="connsiteY19" fmla="*/ 5102158 h 5108860"/>
              <a:gd name="connsiteX20" fmla="*/ 1489595 w 5107185"/>
              <a:gd name="connsiteY20" fmla="*/ 4441977 h 5108860"/>
              <a:gd name="connsiteX21" fmla="*/ 2148101 w 5107185"/>
              <a:gd name="connsiteY21" fmla="*/ 4441977 h 5108860"/>
              <a:gd name="connsiteX22" fmla="*/ 2148101 w 5107185"/>
              <a:gd name="connsiteY22" fmla="*/ 5102158 h 5108860"/>
              <a:gd name="connsiteX23" fmla="*/ 1489595 w 5107185"/>
              <a:gd name="connsiteY23" fmla="*/ 5102158 h 5108860"/>
              <a:gd name="connsiteX24" fmla="*/ 750661 w 5107185"/>
              <a:gd name="connsiteY24" fmla="*/ 4441977 h 5108860"/>
              <a:gd name="connsiteX25" fmla="*/ 1409167 w 5107185"/>
              <a:gd name="connsiteY25" fmla="*/ 4441977 h 5108860"/>
              <a:gd name="connsiteX26" fmla="*/ 1409167 w 5107185"/>
              <a:gd name="connsiteY26" fmla="*/ 5102158 h 5108860"/>
              <a:gd name="connsiteX27" fmla="*/ 750661 w 5107185"/>
              <a:gd name="connsiteY27" fmla="*/ 5102158 h 5108860"/>
              <a:gd name="connsiteX28" fmla="*/ 3703043 w 5107185"/>
              <a:gd name="connsiteY28" fmla="*/ 3708071 h 5108860"/>
              <a:gd name="connsiteX29" fmla="*/ 4363224 w 5107185"/>
              <a:gd name="connsiteY29" fmla="*/ 3708071 h 5108860"/>
              <a:gd name="connsiteX30" fmla="*/ 4363224 w 5107185"/>
              <a:gd name="connsiteY30" fmla="*/ 4368252 h 5108860"/>
              <a:gd name="connsiteX31" fmla="*/ 3703043 w 5107185"/>
              <a:gd name="connsiteY31" fmla="*/ 4368252 h 5108860"/>
              <a:gd name="connsiteX32" fmla="*/ 4441977 w 5107185"/>
              <a:gd name="connsiteY32" fmla="*/ 3701368 h 5108860"/>
              <a:gd name="connsiteX33" fmla="*/ 5100483 w 5107185"/>
              <a:gd name="connsiteY33" fmla="*/ 3701368 h 5108860"/>
              <a:gd name="connsiteX34" fmla="*/ 5100483 w 5107185"/>
              <a:gd name="connsiteY34" fmla="*/ 4363225 h 5108860"/>
              <a:gd name="connsiteX35" fmla="*/ 4441977 w 5107185"/>
              <a:gd name="connsiteY35" fmla="*/ 4363225 h 5108860"/>
              <a:gd name="connsiteX36" fmla="*/ 2965786 w 5107185"/>
              <a:gd name="connsiteY36" fmla="*/ 3701368 h 5108860"/>
              <a:gd name="connsiteX37" fmla="*/ 3624292 w 5107185"/>
              <a:gd name="connsiteY37" fmla="*/ 3701368 h 5108860"/>
              <a:gd name="connsiteX38" fmla="*/ 3624292 w 5107185"/>
              <a:gd name="connsiteY38" fmla="*/ 4363225 h 5108860"/>
              <a:gd name="connsiteX39" fmla="*/ 2965786 w 5107185"/>
              <a:gd name="connsiteY39" fmla="*/ 4363225 h 5108860"/>
              <a:gd name="connsiteX40" fmla="*/ 2226853 w 5107185"/>
              <a:gd name="connsiteY40" fmla="*/ 3701368 h 5108860"/>
              <a:gd name="connsiteX41" fmla="*/ 2887034 w 5107185"/>
              <a:gd name="connsiteY41" fmla="*/ 3701368 h 5108860"/>
              <a:gd name="connsiteX42" fmla="*/ 2887034 w 5107185"/>
              <a:gd name="connsiteY42" fmla="*/ 4363225 h 5108860"/>
              <a:gd name="connsiteX43" fmla="*/ 2226853 w 5107185"/>
              <a:gd name="connsiteY43" fmla="*/ 4363225 h 5108860"/>
              <a:gd name="connsiteX44" fmla="*/ 1489595 w 5107185"/>
              <a:gd name="connsiteY44" fmla="*/ 3701368 h 5108860"/>
              <a:gd name="connsiteX45" fmla="*/ 2148101 w 5107185"/>
              <a:gd name="connsiteY45" fmla="*/ 3701368 h 5108860"/>
              <a:gd name="connsiteX46" fmla="*/ 2148101 w 5107185"/>
              <a:gd name="connsiteY46" fmla="*/ 4363225 h 5108860"/>
              <a:gd name="connsiteX47" fmla="*/ 1489595 w 5107185"/>
              <a:gd name="connsiteY47" fmla="*/ 4363225 h 5108860"/>
              <a:gd name="connsiteX48" fmla="*/ 750661 w 5107185"/>
              <a:gd name="connsiteY48" fmla="*/ 3701368 h 5108860"/>
              <a:gd name="connsiteX49" fmla="*/ 1409167 w 5107185"/>
              <a:gd name="connsiteY49" fmla="*/ 3701368 h 5108860"/>
              <a:gd name="connsiteX50" fmla="*/ 1409167 w 5107185"/>
              <a:gd name="connsiteY50" fmla="*/ 4363225 h 5108860"/>
              <a:gd name="connsiteX51" fmla="*/ 750661 w 5107185"/>
              <a:gd name="connsiteY51" fmla="*/ 4363225 h 5108860"/>
              <a:gd name="connsiteX52" fmla="*/ 11729 w 5107185"/>
              <a:gd name="connsiteY52" fmla="*/ 3701368 h 5108860"/>
              <a:gd name="connsiteX53" fmla="*/ 671910 w 5107185"/>
              <a:gd name="connsiteY53" fmla="*/ 3701368 h 5108860"/>
              <a:gd name="connsiteX54" fmla="*/ 671910 w 5107185"/>
              <a:gd name="connsiteY54" fmla="*/ 4363225 h 5108860"/>
              <a:gd name="connsiteX55" fmla="*/ 11729 w 5107185"/>
              <a:gd name="connsiteY55" fmla="*/ 4363225 h 5108860"/>
              <a:gd name="connsiteX56" fmla="*/ 1489595 w 5107185"/>
              <a:gd name="connsiteY56" fmla="*/ 2967462 h 5108860"/>
              <a:gd name="connsiteX57" fmla="*/ 2148101 w 5107185"/>
              <a:gd name="connsiteY57" fmla="*/ 2967462 h 5108860"/>
              <a:gd name="connsiteX58" fmla="*/ 2148101 w 5107185"/>
              <a:gd name="connsiteY58" fmla="*/ 3627643 h 5108860"/>
              <a:gd name="connsiteX59" fmla="*/ 1489595 w 5107185"/>
              <a:gd name="connsiteY59" fmla="*/ 3627643 h 5108860"/>
              <a:gd name="connsiteX60" fmla="*/ 11730 w 5107185"/>
              <a:gd name="connsiteY60" fmla="*/ 2967462 h 5108860"/>
              <a:gd name="connsiteX61" fmla="*/ 671910 w 5107185"/>
              <a:gd name="connsiteY61" fmla="*/ 2967462 h 5108860"/>
              <a:gd name="connsiteX62" fmla="*/ 671910 w 5107185"/>
              <a:gd name="connsiteY62" fmla="*/ 3627643 h 5108860"/>
              <a:gd name="connsiteX63" fmla="*/ 11730 w 5107185"/>
              <a:gd name="connsiteY63" fmla="*/ 3627643 h 5108860"/>
              <a:gd name="connsiteX64" fmla="*/ 4441977 w 5107185"/>
              <a:gd name="connsiteY64" fmla="*/ 2960760 h 5108860"/>
              <a:gd name="connsiteX65" fmla="*/ 5100483 w 5107185"/>
              <a:gd name="connsiteY65" fmla="*/ 2960760 h 5108860"/>
              <a:gd name="connsiteX66" fmla="*/ 5100483 w 5107185"/>
              <a:gd name="connsiteY66" fmla="*/ 3622617 h 5108860"/>
              <a:gd name="connsiteX67" fmla="*/ 4441977 w 5107185"/>
              <a:gd name="connsiteY67" fmla="*/ 3622617 h 5108860"/>
              <a:gd name="connsiteX68" fmla="*/ 3703043 w 5107185"/>
              <a:gd name="connsiteY68" fmla="*/ 2960760 h 5108860"/>
              <a:gd name="connsiteX69" fmla="*/ 4363224 w 5107185"/>
              <a:gd name="connsiteY69" fmla="*/ 2960760 h 5108860"/>
              <a:gd name="connsiteX70" fmla="*/ 4363224 w 5107185"/>
              <a:gd name="connsiteY70" fmla="*/ 3622617 h 5108860"/>
              <a:gd name="connsiteX71" fmla="*/ 3703043 w 5107185"/>
              <a:gd name="connsiteY71" fmla="*/ 3622617 h 5108860"/>
              <a:gd name="connsiteX72" fmla="*/ 2965786 w 5107185"/>
              <a:gd name="connsiteY72" fmla="*/ 2960760 h 5108860"/>
              <a:gd name="connsiteX73" fmla="*/ 3624292 w 5107185"/>
              <a:gd name="connsiteY73" fmla="*/ 2960760 h 5108860"/>
              <a:gd name="connsiteX74" fmla="*/ 3624292 w 5107185"/>
              <a:gd name="connsiteY74" fmla="*/ 3622617 h 5108860"/>
              <a:gd name="connsiteX75" fmla="*/ 2965786 w 5107185"/>
              <a:gd name="connsiteY75" fmla="*/ 3622617 h 5108860"/>
              <a:gd name="connsiteX76" fmla="*/ 2226853 w 5107185"/>
              <a:gd name="connsiteY76" fmla="*/ 2960760 h 5108860"/>
              <a:gd name="connsiteX77" fmla="*/ 2887034 w 5107185"/>
              <a:gd name="connsiteY77" fmla="*/ 2960760 h 5108860"/>
              <a:gd name="connsiteX78" fmla="*/ 2887034 w 5107185"/>
              <a:gd name="connsiteY78" fmla="*/ 3622617 h 5108860"/>
              <a:gd name="connsiteX79" fmla="*/ 2226853 w 5107185"/>
              <a:gd name="connsiteY79" fmla="*/ 3622617 h 5108860"/>
              <a:gd name="connsiteX80" fmla="*/ 750661 w 5107185"/>
              <a:gd name="connsiteY80" fmla="*/ 2960760 h 5108860"/>
              <a:gd name="connsiteX81" fmla="*/ 1409167 w 5107185"/>
              <a:gd name="connsiteY81" fmla="*/ 2960760 h 5108860"/>
              <a:gd name="connsiteX82" fmla="*/ 1409167 w 5107185"/>
              <a:gd name="connsiteY82" fmla="*/ 3622617 h 5108860"/>
              <a:gd name="connsiteX83" fmla="*/ 750661 w 5107185"/>
              <a:gd name="connsiteY83" fmla="*/ 3622617 h 5108860"/>
              <a:gd name="connsiteX84" fmla="*/ 2965786 w 5107185"/>
              <a:gd name="connsiteY84" fmla="*/ 2226853 h 5108860"/>
              <a:gd name="connsiteX85" fmla="*/ 3624292 w 5107185"/>
              <a:gd name="connsiteY85" fmla="*/ 2226853 h 5108860"/>
              <a:gd name="connsiteX86" fmla="*/ 3624292 w 5107185"/>
              <a:gd name="connsiteY86" fmla="*/ 2888710 h 5108860"/>
              <a:gd name="connsiteX87" fmla="*/ 2965786 w 5107185"/>
              <a:gd name="connsiteY87" fmla="*/ 2888710 h 5108860"/>
              <a:gd name="connsiteX88" fmla="*/ 750661 w 5107185"/>
              <a:gd name="connsiteY88" fmla="*/ 2226853 h 5108860"/>
              <a:gd name="connsiteX89" fmla="*/ 1409167 w 5107185"/>
              <a:gd name="connsiteY89" fmla="*/ 2226853 h 5108860"/>
              <a:gd name="connsiteX90" fmla="*/ 1409167 w 5107185"/>
              <a:gd name="connsiteY90" fmla="*/ 2888710 h 5108860"/>
              <a:gd name="connsiteX91" fmla="*/ 750661 w 5107185"/>
              <a:gd name="connsiteY91" fmla="*/ 2888710 h 5108860"/>
              <a:gd name="connsiteX92" fmla="*/ 4441977 w 5107185"/>
              <a:gd name="connsiteY92" fmla="*/ 2220151 h 5108860"/>
              <a:gd name="connsiteX93" fmla="*/ 5100483 w 5107185"/>
              <a:gd name="connsiteY93" fmla="*/ 2220151 h 5108860"/>
              <a:gd name="connsiteX94" fmla="*/ 5100483 w 5107185"/>
              <a:gd name="connsiteY94" fmla="*/ 2882008 h 5108860"/>
              <a:gd name="connsiteX95" fmla="*/ 4441977 w 5107185"/>
              <a:gd name="connsiteY95" fmla="*/ 2882008 h 5108860"/>
              <a:gd name="connsiteX96" fmla="*/ 3703043 w 5107185"/>
              <a:gd name="connsiteY96" fmla="*/ 2220151 h 5108860"/>
              <a:gd name="connsiteX97" fmla="*/ 4363224 w 5107185"/>
              <a:gd name="connsiteY97" fmla="*/ 2220151 h 5108860"/>
              <a:gd name="connsiteX98" fmla="*/ 4363224 w 5107185"/>
              <a:gd name="connsiteY98" fmla="*/ 2882008 h 5108860"/>
              <a:gd name="connsiteX99" fmla="*/ 3703043 w 5107185"/>
              <a:gd name="connsiteY99" fmla="*/ 2882008 h 5108860"/>
              <a:gd name="connsiteX100" fmla="*/ 2226853 w 5107185"/>
              <a:gd name="connsiteY100" fmla="*/ 2220151 h 5108860"/>
              <a:gd name="connsiteX101" fmla="*/ 2887034 w 5107185"/>
              <a:gd name="connsiteY101" fmla="*/ 2220151 h 5108860"/>
              <a:gd name="connsiteX102" fmla="*/ 2887034 w 5107185"/>
              <a:gd name="connsiteY102" fmla="*/ 2882008 h 5108860"/>
              <a:gd name="connsiteX103" fmla="*/ 2226853 w 5107185"/>
              <a:gd name="connsiteY103" fmla="*/ 2882008 h 5108860"/>
              <a:gd name="connsiteX104" fmla="*/ 1489595 w 5107185"/>
              <a:gd name="connsiteY104" fmla="*/ 2220151 h 5108860"/>
              <a:gd name="connsiteX105" fmla="*/ 2148101 w 5107185"/>
              <a:gd name="connsiteY105" fmla="*/ 2220151 h 5108860"/>
              <a:gd name="connsiteX106" fmla="*/ 2148101 w 5107185"/>
              <a:gd name="connsiteY106" fmla="*/ 2882008 h 5108860"/>
              <a:gd name="connsiteX107" fmla="*/ 1489595 w 5107185"/>
              <a:gd name="connsiteY107" fmla="*/ 2882008 h 5108860"/>
              <a:gd name="connsiteX108" fmla="*/ 11730 w 5107185"/>
              <a:gd name="connsiteY108" fmla="*/ 2220151 h 5108860"/>
              <a:gd name="connsiteX109" fmla="*/ 671910 w 5107185"/>
              <a:gd name="connsiteY109" fmla="*/ 2220151 h 5108860"/>
              <a:gd name="connsiteX110" fmla="*/ 671910 w 5107185"/>
              <a:gd name="connsiteY110" fmla="*/ 2882008 h 5108860"/>
              <a:gd name="connsiteX111" fmla="*/ 11730 w 5107185"/>
              <a:gd name="connsiteY111" fmla="*/ 2882008 h 5108860"/>
              <a:gd name="connsiteX112" fmla="*/ 4441977 w 5107185"/>
              <a:gd name="connsiteY112" fmla="*/ 1481217 h 5108860"/>
              <a:gd name="connsiteX113" fmla="*/ 5100483 w 5107185"/>
              <a:gd name="connsiteY113" fmla="*/ 1481217 h 5108860"/>
              <a:gd name="connsiteX114" fmla="*/ 5100483 w 5107185"/>
              <a:gd name="connsiteY114" fmla="*/ 2141398 h 5108860"/>
              <a:gd name="connsiteX115" fmla="*/ 4441977 w 5107185"/>
              <a:gd name="connsiteY115" fmla="*/ 2141398 h 5108860"/>
              <a:gd name="connsiteX116" fmla="*/ 3703043 w 5107185"/>
              <a:gd name="connsiteY116" fmla="*/ 1481217 h 5108860"/>
              <a:gd name="connsiteX117" fmla="*/ 4363224 w 5107185"/>
              <a:gd name="connsiteY117" fmla="*/ 1481217 h 5108860"/>
              <a:gd name="connsiteX118" fmla="*/ 4363224 w 5107185"/>
              <a:gd name="connsiteY118" fmla="*/ 2141398 h 5108860"/>
              <a:gd name="connsiteX119" fmla="*/ 3703043 w 5107185"/>
              <a:gd name="connsiteY119" fmla="*/ 2141398 h 5108860"/>
              <a:gd name="connsiteX120" fmla="*/ 2965786 w 5107185"/>
              <a:gd name="connsiteY120" fmla="*/ 1481217 h 5108860"/>
              <a:gd name="connsiteX121" fmla="*/ 3624292 w 5107185"/>
              <a:gd name="connsiteY121" fmla="*/ 1481217 h 5108860"/>
              <a:gd name="connsiteX122" fmla="*/ 3624292 w 5107185"/>
              <a:gd name="connsiteY122" fmla="*/ 2141398 h 5108860"/>
              <a:gd name="connsiteX123" fmla="*/ 2965786 w 5107185"/>
              <a:gd name="connsiteY123" fmla="*/ 2141398 h 5108860"/>
              <a:gd name="connsiteX124" fmla="*/ 2226853 w 5107185"/>
              <a:gd name="connsiteY124" fmla="*/ 1481217 h 5108860"/>
              <a:gd name="connsiteX125" fmla="*/ 2887034 w 5107185"/>
              <a:gd name="connsiteY125" fmla="*/ 1481217 h 5108860"/>
              <a:gd name="connsiteX126" fmla="*/ 2887034 w 5107185"/>
              <a:gd name="connsiteY126" fmla="*/ 2141398 h 5108860"/>
              <a:gd name="connsiteX127" fmla="*/ 2226853 w 5107185"/>
              <a:gd name="connsiteY127" fmla="*/ 2141398 h 5108860"/>
              <a:gd name="connsiteX128" fmla="*/ 1489595 w 5107185"/>
              <a:gd name="connsiteY128" fmla="*/ 1481217 h 5108860"/>
              <a:gd name="connsiteX129" fmla="*/ 2148101 w 5107185"/>
              <a:gd name="connsiteY129" fmla="*/ 1481217 h 5108860"/>
              <a:gd name="connsiteX130" fmla="*/ 2148101 w 5107185"/>
              <a:gd name="connsiteY130" fmla="*/ 2141398 h 5108860"/>
              <a:gd name="connsiteX131" fmla="*/ 1489595 w 5107185"/>
              <a:gd name="connsiteY131" fmla="*/ 2141398 h 5108860"/>
              <a:gd name="connsiteX132" fmla="*/ 750661 w 5107185"/>
              <a:gd name="connsiteY132" fmla="*/ 1481217 h 5108860"/>
              <a:gd name="connsiteX133" fmla="*/ 1409167 w 5107185"/>
              <a:gd name="connsiteY133" fmla="*/ 1481217 h 5108860"/>
              <a:gd name="connsiteX134" fmla="*/ 1409167 w 5107185"/>
              <a:gd name="connsiteY134" fmla="*/ 2141398 h 5108860"/>
              <a:gd name="connsiteX135" fmla="*/ 750661 w 5107185"/>
              <a:gd name="connsiteY135" fmla="*/ 2141398 h 5108860"/>
              <a:gd name="connsiteX136" fmla="*/ 11730 w 5107185"/>
              <a:gd name="connsiteY136" fmla="*/ 1481217 h 5108860"/>
              <a:gd name="connsiteX137" fmla="*/ 671910 w 5107185"/>
              <a:gd name="connsiteY137" fmla="*/ 1481217 h 5108860"/>
              <a:gd name="connsiteX138" fmla="*/ 671910 w 5107185"/>
              <a:gd name="connsiteY138" fmla="*/ 2141398 h 5108860"/>
              <a:gd name="connsiteX139" fmla="*/ 11730 w 5107185"/>
              <a:gd name="connsiteY139" fmla="*/ 2141398 h 5108860"/>
              <a:gd name="connsiteX140" fmla="*/ 4441977 w 5107185"/>
              <a:gd name="connsiteY140" fmla="*/ 740609 h 5108860"/>
              <a:gd name="connsiteX141" fmla="*/ 5100483 w 5107185"/>
              <a:gd name="connsiteY141" fmla="*/ 740609 h 5108860"/>
              <a:gd name="connsiteX142" fmla="*/ 5100483 w 5107185"/>
              <a:gd name="connsiteY142" fmla="*/ 1400790 h 5108860"/>
              <a:gd name="connsiteX143" fmla="*/ 4441977 w 5107185"/>
              <a:gd name="connsiteY143" fmla="*/ 1400790 h 5108860"/>
              <a:gd name="connsiteX144" fmla="*/ 3703043 w 5107185"/>
              <a:gd name="connsiteY144" fmla="*/ 740609 h 5108860"/>
              <a:gd name="connsiteX145" fmla="*/ 4363224 w 5107185"/>
              <a:gd name="connsiteY145" fmla="*/ 740609 h 5108860"/>
              <a:gd name="connsiteX146" fmla="*/ 4363224 w 5107185"/>
              <a:gd name="connsiteY146" fmla="*/ 1400790 h 5108860"/>
              <a:gd name="connsiteX147" fmla="*/ 3703043 w 5107185"/>
              <a:gd name="connsiteY147" fmla="*/ 1400790 h 5108860"/>
              <a:gd name="connsiteX148" fmla="*/ 2972488 w 5107185"/>
              <a:gd name="connsiteY148" fmla="*/ 740609 h 5108860"/>
              <a:gd name="connsiteX149" fmla="*/ 3630994 w 5107185"/>
              <a:gd name="connsiteY149" fmla="*/ 740609 h 5108860"/>
              <a:gd name="connsiteX150" fmla="*/ 3630994 w 5107185"/>
              <a:gd name="connsiteY150" fmla="*/ 1400790 h 5108860"/>
              <a:gd name="connsiteX151" fmla="*/ 2972488 w 5107185"/>
              <a:gd name="connsiteY151" fmla="*/ 1400790 h 5108860"/>
              <a:gd name="connsiteX152" fmla="*/ 2226853 w 5107185"/>
              <a:gd name="connsiteY152" fmla="*/ 740609 h 5108860"/>
              <a:gd name="connsiteX153" fmla="*/ 2887034 w 5107185"/>
              <a:gd name="connsiteY153" fmla="*/ 740609 h 5108860"/>
              <a:gd name="connsiteX154" fmla="*/ 2887034 w 5107185"/>
              <a:gd name="connsiteY154" fmla="*/ 1400790 h 5108860"/>
              <a:gd name="connsiteX155" fmla="*/ 2226853 w 5107185"/>
              <a:gd name="connsiteY155" fmla="*/ 1400790 h 5108860"/>
              <a:gd name="connsiteX156" fmla="*/ 1489595 w 5107185"/>
              <a:gd name="connsiteY156" fmla="*/ 740609 h 5108860"/>
              <a:gd name="connsiteX157" fmla="*/ 2148101 w 5107185"/>
              <a:gd name="connsiteY157" fmla="*/ 740609 h 5108860"/>
              <a:gd name="connsiteX158" fmla="*/ 2148101 w 5107185"/>
              <a:gd name="connsiteY158" fmla="*/ 1400790 h 5108860"/>
              <a:gd name="connsiteX159" fmla="*/ 1489595 w 5107185"/>
              <a:gd name="connsiteY159" fmla="*/ 1400790 h 5108860"/>
              <a:gd name="connsiteX160" fmla="*/ 750661 w 5107185"/>
              <a:gd name="connsiteY160" fmla="*/ 740609 h 5108860"/>
              <a:gd name="connsiteX161" fmla="*/ 1409167 w 5107185"/>
              <a:gd name="connsiteY161" fmla="*/ 740609 h 5108860"/>
              <a:gd name="connsiteX162" fmla="*/ 1409167 w 5107185"/>
              <a:gd name="connsiteY162" fmla="*/ 1400790 h 5108860"/>
              <a:gd name="connsiteX163" fmla="*/ 750661 w 5107185"/>
              <a:gd name="connsiteY163" fmla="*/ 1400790 h 5108860"/>
              <a:gd name="connsiteX164" fmla="*/ 11730 w 5107185"/>
              <a:gd name="connsiteY164" fmla="*/ 733906 h 5108860"/>
              <a:gd name="connsiteX165" fmla="*/ 671910 w 5107185"/>
              <a:gd name="connsiteY165" fmla="*/ 733906 h 5108860"/>
              <a:gd name="connsiteX166" fmla="*/ 671910 w 5107185"/>
              <a:gd name="connsiteY166" fmla="*/ 1395763 h 5108860"/>
              <a:gd name="connsiteX167" fmla="*/ 11730 w 5107185"/>
              <a:gd name="connsiteY167" fmla="*/ 1395763 h 5108860"/>
              <a:gd name="connsiteX168" fmla="*/ 4448679 w 5107185"/>
              <a:gd name="connsiteY168" fmla="*/ 0 h 5108860"/>
              <a:gd name="connsiteX169" fmla="*/ 5107185 w 5107185"/>
              <a:gd name="connsiteY169" fmla="*/ 0 h 5108860"/>
              <a:gd name="connsiteX170" fmla="*/ 5107185 w 5107185"/>
              <a:gd name="connsiteY170" fmla="*/ 660181 h 5108860"/>
              <a:gd name="connsiteX171" fmla="*/ 4448679 w 5107185"/>
              <a:gd name="connsiteY171" fmla="*/ 660181 h 5108860"/>
              <a:gd name="connsiteX172" fmla="*/ 3703043 w 5107185"/>
              <a:gd name="connsiteY172" fmla="*/ 0 h 5108860"/>
              <a:gd name="connsiteX173" fmla="*/ 4363224 w 5107185"/>
              <a:gd name="connsiteY173" fmla="*/ 0 h 5108860"/>
              <a:gd name="connsiteX174" fmla="*/ 4363224 w 5107185"/>
              <a:gd name="connsiteY174" fmla="*/ 660181 h 5108860"/>
              <a:gd name="connsiteX175" fmla="*/ 3703043 w 5107185"/>
              <a:gd name="connsiteY175" fmla="*/ 660181 h 5108860"/>
              <a:gd name="connsiteX176" fmla="*/ 2965786 w 5107185"/>
              <a:gd name="connsiteY176" fmla="*/ 0 h 5108860"/>
              <a:gd name="connsiteX177" fmla="*/ 3624292 w 5107185"/>
              <a:gd name="connsiteY177" fmla="*/ 0 h 5108860"/>
              <a:gd name="connsiteX178" fmla="*/ 3624292 w 5107185"/>
              <a:gd name="connsiteY178" fmla="*/ 660181 h 5108860"/>
              <a:gd name="connsiteX179" fmla="*/ 2965786 w 5107185"/>
              <a:gd name="connsiteY179" fmla="*/ 660181 h 5108860"/>
              <a:gd name="connsiteX180" fmla="*/ 2226853 w 5107185"/>
              <a:gd name="connsiteY180" fmla="*/ 0 h 5108860"/>
              <a:gd name="connsiteX181" fmla="*/ 2887034 w 5107185"/>
              <a:gd name="connsiteY181" fmla="*/ 0 h 5108860"/>
              <a:gd name="connsiteX182" fmla="*/ 2887034 w 5107185"/>
              <a:gd name="connsiteY182" fmla="*/ 660181 h 5108860"/>
              <a:gd name="connsiteX183" fmla="*/ 2226853 w 5107185"/>
              <a:gd name="connsiteY183" fmla="*/ 660181 h 5108860"/>
              <a:gd name="connsiteX184" fmla="*/ 1489595 w 5107185"/>
              <a:gd name="connsiteY184" fmla="*/ 0 h 5108860"/>
              <a:gd name="connsiteX185" fmla="*/ 2148101 w 5107185"/>
              <a:gd name="connsiteY185" fmla="*/ 0 h 5108860"/>
              <a:gd name="connsiteX186" fmla="*/ 2148101 w 5107185"/>
              <a:gd name="connsiteY186" fmla="*/ 660181 h 5108860"/>
              <a:gd name="connsiteX187" fmla="*/ 1489595 w 5107185"/>
              <a:gd name="connsiteY187" fmla="*/ 660181 h 5108860"/>
              <a:gd name="connsiteX188" fmla="*/ 743959 w 5107185"/>
              <a:gd name="connsiteY188" fmla="*/ 0 h 5108860"/>
              <a:gd name="connsiteX189" fmla="*/ 1404140 w 5107185"/>
              <a:gd name="connsiteY189" fmla="*/ 0 h 5108860"/>
              <a:gd name="connsiteX190" fmla="*/ 1404140 w 5107185"/>
              <a:gd name="connsiteY190" fmla="*/ 660181 h 5108860"/>
              <a:gd name="connsiteX191" fmla="*/ 743959 w 5107185"/>
              <a:gd name="connsiteY191" fmla="*/ 660181 h 5108860"/>
              <a:gd name="connsiteX192" fmla="*/ 0 w 5107185"/>
              <a:gd name="connsiteY192" fmla="*/ 0 h 5108860"/>
              <a:gd name="connsiteX193" fmla="*/ 658505 w 5107185"/>
              <a:gd name="connsiteY193" fmla="*/ 0 h 5108860"/>
              <a:gd name="connsiteX194" fmla="*/ 658505 w 5107185"/>
              <a:gd name="connsiteY194" fmla="*/ 660181 h 5108860"/>
              <a:gd name="connsiteX195" fmla="*/ 0 w 5107185"/>
              <a:gd name="connsiteY195" fmla="*/ 660181 h 51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5107185" h="5108860">
                <a:moveTo>
                  <a:pt x="2226853" y="4448679"/>
                </a:moveTo>
                <a:lnTo>
                  <a:pt x="2887034" y="4448679"/>
                </a:lnTo>
                <a:lnTo>
                  <a:pt x="2887034" y="5108860"/>
                </a:lnTo>
                <a:lnTo>
                  <a:pt x="2226853" y="5108860"/>
                </a:lnTo>
                <a:close/>
                <a:moveTo>
                  <a:pt x="11729" y="4448679"/>
                </a:moveTo>
                <a:lnTo>
                  <a:pt x="671910" y="4448679"/>
                </a:lnTo>
                <a:lnTo>
                  <a:pt x="671910" y="5108860"/>
                </a:lnTo>
                <a:lnTo>
                  <a:pt x="11729" y="5108860"/>
                </a:lnTo>
                <a:close/>
                <a:moveTo>
                  <a:pt x="4441977" y="4441977"/>
                </a:moveTo>
                <a:lnTo>
                  <a:pt x="5100483" y="4441977"/>
                </a:lnTo>
                <a:lnTo>
                  <a:pt x="5100483" y="5102158"/>
                </a:lnTo>
                <a:lnTo>
                  <a:pt x="4441977" y="5102158"/>
                </a:lnTo>
                <a:close/>
                <a:moveTo>
                  <a:pt x="3703043" y="4441977"/>
                </a:moveTo>
                <a:lnTo>
                  <a:pt x="4363224" y="4441977"/>
                </a:lnTo>
                <a:lnTo>
                  <a:pt x="4363224" y="5102158"/>
                </a:lnTo>
                <a:lnTo>
                  <a:pt x="3703043" y="5102158"/>
                </a:lnTo>
                <a:close/>
                <a:moveTo>
                  <a:pt x="2965786" y="4441977"/>
                </a:moveTo>
                <a:lnTo>
                  <a:pt x="3624292" y="4441977"/>
                </a:lnTo>
                <a:lnTo>
                  <a:pt x="3624292" y="5102158"/>
                </a:lnTo>
                <a:lnTo>
                  <a:pt x="2965786" y="5102158"/>
                </a:lnTo>
                <a:close/>
                <a:moveTo>
                  <a:pt x="1489595" y="4441977"/>
                </a:moveTo>
                <a:lnTo>
                  <a:pt x="2148101" y="4441977"/>
                </a:lnTo>
                <a:lnTo>
                  <a:pt x="2148101" y="5102158"/>
                </a:lnTo>
                <a:lnTo>
                  <a:pt x="1489595" y="5102158"/>
                </a:lnTo>
                <a:close/>
                <a:moveTo>
                  <a:pt x="750661" y="4441977"/>
                </a:moveTo>
                <a:lnTo>
                  <a:pt x="1409167" y="4441977"/>
                </a:lnTo>
                <a:lnTo>
                  <a:pt x="1409167" y="5102158"/>
                </a:lnTo>
                <a:lnTo>
                  <a:pt x="750661" y="5102158"/>
                </a:lnTo>
                <a:close/>
                <a:moveTo>
                  <a:pt x="3703043" y="3708071"/>
                </a:moveTo>
                <a:lnTo>
                  <a:pt x="4363224" y="3708071"/>
                </a:lnTo>
                <a:lnTo>
                  <a:pt x="4363224" y="4368252"/>
                </a:lnTo>
                <a:lnTo>
                  <a:pt x="3703043" y="4368252"/>
                </a:lnTo>
                <a:close/>
                <a:moveTo>
                  <a:pt x="4441977" y="3701368"/>
                </a:moveTo>
                <a:lnTo>
                  <a:pt x="5100483" y="3701368"/>
                </a:lnTo>
                <a:lnTo>
                  <a:pt x="5100483" y="4363225"/>
                </a:lnTo>
                <a:lnTo>
                  <a:pt x="4441977" y="4363225"/>
                </a:lnTo>
                <a:close/>
                <a:moveTo>
                  <a:pt x="2965786" y="3701368"/>
                </a:moveTo>
                <a:lnTo>
                  <a:pt x="3624292" y="3701368"/>
                </a:lnTo>
                <a:lnTo>
                  <a:pt x="3624292" y="4363225"/>
                </a:lnTo>
                <a:lnTo>
                  <a:pt x="2965786" y="4363225"/>
                </a:lnTo>
                <a:close/>
                <a:moveTo>
                  <a:pt x="2226853" y="3701368"/>
                </a:moveTo>
                <a:lnTo>
                  <a:pt x="2887034" y="3701368"/>
                </a:lnTo>
                <a:lnTo>
                  <a:pt x="2887034" y="4363225"/>
                </a:lnTo>
                <a:lnTo>
                  <a:pt x="2226853" y="4363225"/>
                </a:lnTo>
                <a:close/>
                <a:moveTo>
                  <a:pt x="1489595" y="3701368"/>
                </a:moveTo>
                <a:lnTo>
                  <a:pt x="2148101" y="3701368"/>
                </a:lnTo>
                <a:lnTo>
                  <a:pt x="2148101" y="4363225"/>
                </a:lnTo>
                <a:lnTo>
                  <a:pt x="1489595" y="4363225"/>
                </a:lnTo>
                <a:close/>
                <a:moveTo>
                  <a:pt x="750661" y="3701368"/>
                </a:moveTo>
                <a:lnTo>
                  <a:pt x="1409167" y="3701368"/>
                </a:lnTo>
                <a:lnTo>
                  <a:pt x="1409167" y="4363225"/>
                </a:lnTo>
                <a:lnTo>
                  <a:pt x="750661" y="4363225"/>
                </a:lnTo>
                <a:close/>
                <a:moveTo>
                  <a:pt x="11729" y="3701368"/>
                </a:moveTo>
                <a:lnTo>
                  <a:pt x="671910" y="3701368"/>
                </a:lnTo>
                <a:lnTo>
                  <a:pt x="671910" y="4363225"/>
                </a:lnTo>
                <a:lnTo>
                  <a:pt x="11729" y="4363225"/>
                </a:lnTo>
                <a:close/>
                <a:moveTo>
                  <a:pt x="1489595" y="2967462"/>
                </a:moveTo>
                <a:lnTo>
                  <a:pt x="2148101" y="2967462"/>
                </a:lnTo>
                <a:lnTo>
                  <a:pt x="2148101" y="3627643"/>
                </a:lnTo>
                <a:lnTo>
                  <a:pt x="1489595" y="3627643"/>
                </a:lnTo>
                <a:close/>
                <a:moveTo>
                  <a:pt x="11730" y="2967462"/>
                </a:moveTo>
                <a:lnTo>
                  <a:pt x="671910" y="2967462"/>
                </a:lnTo>
                <a:lnTo>
                  <a:pt x="671910" y="3627643"/>
                </a:lnTo>
                <a:lnTo>
                  <a:pt x="11730" y="3627643"/>
                </a:lnTo>
                <a:close/>
                <a:moveTo>
                  <a:pt x="4441977" y="2960760"/>
                </a:moveTo>
                <a:lnTo>
                  <a:pt x="5100483" y="2960760"/>
                </a:lnTo>
                <a:lnTo>
                  <a:pt x="5100483" y="3622617"/>
                </a:lnTo>
                <a:lnTo>
                  <a:pt x="4441977" y="3622617"/>
                </a:lnTo>
                <a:close/>
                <a:moveTo>
                  <a:pt x="3703043" y="2960760"/>
                </a:moveTo>
                <a:lnTo>
                  <a:pt x="4363224" y="2960760"/>
                </a:lnTo>
                <a:lnTo>
                  <a:pt x="4363224" y="3622617"/>
                </a:lnTo>
                <a:lnTo>
                  <a:pt x="3703043" y="3622617"/>
                </a:lnTo>
                <a:close/>
                <a:moveTo>
                  <a:pt x="2965786" y="2960760"/>
                </a:moveTo>
                <a:lnTo>
                  <a:pt x="3624292" y="2960760"/>
                </a:lnTo>
                <a:lnTo>
                  <a:pt x="3624292" y="3622617"/>
                </a:lnTo>
                <a:lnTo>
                  <a:pt x="2965786" y="3622617"/>
                </a:lnTo>
                <a:close/>
                <a:moveTo>
                  <a:pt x="2226853" y="2960760"/>
                </a:moveTo>
                <a:lnTo>
                  <a:pt x="2887034" y="2960760"/>
                </a:lnTo>
                <a:lnTo>
                  <a:pt x="2887034" y="3622617"/>
                </a:lnTo>
                <a:lnTo>
                  <a:pt x="2226853" y="3622617"/>
                </a:lnTo>
                <a:close/>
                <a:moveTo>
                  <a:pt x="750661" y="2960760"/>
                </a:moveTo>
                <a:lnTo>
                  <a:pt x="1409167" y="2960760"/>
                </a:lnTo>
                <a:lnTo>
                  <a:pt x="1409167" y="3622617"/>
                </a:lnTo>
                <a:lnTo>
                  <a:pt x="750661" y="3622617"/>
                </a:lnTo>
                <a:close/>
                <a:moveTo>
                  <a:pt x="2965786" y="2226853"/>
                </a:moveTo>
                <a:lnTo>
                  <a:pt x="3624292" y="2226853"/>
                </a:lnTo>
                <a:lnTo>
                  <a:pt x="3624292" y="2888710"/>
                </a:lnTo>
                <a:lnTo>
                  <a:pt x="2965786" y="2888710"/>
                </a:lnTo>
                <a:close/>
                <a:moveTo>
                  <a:pt x="750661" y="2226853"/>
                </a:moveTo>
                <a:lnTo>
                  <a:pt x="1409167" y="2226853"/>
                </a:lnTo>
                <a:lnTo>
                  <a:pt x="1409167" y="2888710"/>
                </a:lnTo>
                <a:lnTo>
                  <a:pt x="750661" y="2888710"/>
                </a:lnTo>
                <a:close/>
                <a:moveTo>
                  <a:pt x="4441977" y="2220151"/>
                </a:moveTo>
                <a:lnTo>
                  <a:pt x="5100483" y="2220151"/>
                </a:lnTo>
                <a:lnTo>
                  <a:pt x="5100483" y="2882008"/>
                </a:lnTo>
                <a:lnTo>
                  <a:pt x="4441977" y="2882008"/>
                </a:lnTo>
                <a:close/>
                <a:moveTo>
                  <a:pt x="3703043" y="2220151"/>
                </a:moveTo>
                <a:lnTo>
                  <a:pt x="4363224" y="2220151"/>
                </a:lnTo>
                <a:lnTo>
                  <a:pt x="4363224" y="2882008"/>
                </a:lnTo>
                <a:lnTo>
                  <a:pt x="3703043" y="2882008"/>
                </a:lnTo>
                <a:close/>
                <a:moveTo>
                  <a:pt x="2226853" y="2220151"/>
                </a:moveTo>
                <a:lnTo>
                  <a:pt x="2887034" y="2220151"/>
                </a:lnTo>
                <a:lnTo>
                  <a:pt x="2887034" y="2882008"/>
                </a:lnTo>
                <a:lnTo>
                  <a:pt x="2226853" y="2882008"/>
                </a:lnTo>
                <a:close/>
                <a:moveTo>
                  <a:pt x="1489595" y="2220151"/>
                </a:moveTo>
                <a:lnTo>
                  <a:pt x="2148101" y="2220151"/>
                </a:lnTo>
                <a:lnTo>
                  <a:pt x="2148101" y="2882008"/>
                </a:lnTo>
                <a:lnTo>
                  <a:pt x="1489595" y="2882008"/>
                </a:lnTo>
                <a:close/>
                <a:moveTo>
                  <a:pt x="11730" y="2220151"/>
                </a:moveTo>
                <a:lnTo>
                  <a:pt x="671910" y="2220151"/>
                </a:lnTo>
                <a:lnTo>
                  <a:pt x="671910" y="2882008"/>
                </a:lnTo>
                <a:lnTo>
                  <a:pt x="11730" y="2882008"/>
                </a:lnTo>
                <a:close/>
                <a:moveTo>
                  <a:pt x="4441977" y="1481217"/>
                </a:moveTo>
                <a:lnTo>
                  <a:pt x="5100483" y="1481217"/>
                </a:lnTo>
                <a:lnTo>
                  <a:pt x="5100483" y="2141398"/>
                </a:lnTo>
                <a:lnTo>
                  <a:pt x="4441977" y="2141398"/>
                </a:lnTo>
                <a:close/>
                <a:moveTo>
                  <a:pt x="3703043" y="1481217"/>
                </a:moveTo>
                <a:lnTo>
                  <a:pt x="4363224" y="1481217"/>
                </a:lnTo>
                <a:lnTo>
                  <a:pt x="4363224" y="2141398"/>
                </a:lnTo>
                <a:lnTo>
                  <a:pt x="3703043" y="2141398"/>
                </a:lnTo>
                <a:close/>
                <a:moveTo>
                  <a:pt x="2965786" y="1481217"/>
                </a:moveTo>
                <a:lnTo>
                  <a:pt x="3624292" y="1481217"/>
                </a:lnTo>
                <a:lnTo>
                  <a:pt x="3624292" y="2141398"/>
                </a:lnTo>
                <a:lnTo>
                  <a:pt x="2965786" y="2141398"/>
                </a:lnTo>
                <a:close/>
                <a:moveTo>
                  <a:pt x="2226853" y="1481217"/>
                </a:moveTo>
                <a:lnTo>
                  <a:pt x="2887034" y="1481217"/>
                </a:lnTo>
                <a:lnTo>
                  <a:pt x="2887034" y="2141398"/>
                </a:lnTo>
                <a:lnTo>
                  <a:pt x="2226853" y="2141398"/>
                </a:lnTo>
                <a:close/>
                <a:moveTo>
                  <a:pt x="1489595" y="1481217"/>
                </a:moveTo>
                <a:lnTo>
                  <a:pt x="2148101" y="1481217"/>
                </a:lnTo>
                <a:lnTo>
                  <a:pt x="2148101" y="2141398"/>
                </a:lnTo>
                <a:lnTo>
                  <a:pt x="1489595" y="2141398"/>
                </a:lnTo>
                <a:close/>
                <a:moveTo>
                  <a:pt x="750661" y="1481217"/>
                </a:moveTo>
                <a:lnTo>
                  <a:pt x="1409167" y="1481217"/>
                </a:lnTo>
                <a:lnTo>
                  <a:pt x="1409167" y="2141398"/>
                </a:lnTo>
                <a:lnTo>
                  <a:pt x="750661" y="2141398"/>
                </a:lnTo>
                <a:close/>
                <a:moveTo>
                  <a:pt x="11730" y="1481217"/>
                </a:moveTo>
                <a:lnTo>
                  <a:pt x="671910" y="1481217"/>
                </a:lnTo>
                <a:lnTo>
                  <a:pt x="671910" y="2141398"/>
                </a:lnTo>
                <a:lnTo>
                  <a:pt x="11730" y="2141398"/>
                </a:lnTo>
                <a:close/>
                <a:moveTo>
                  <a:pt x="4441977" y="740609"/>
                </a:moveTo>
                <a:lnTo>
                  <a:pt x="5100483" y="740609"/>
                </a:lnTo>
                <a:lnTo>
                  <a:pt x="5100483" y="1400790"/>
                </a:lnTo>
                <a:lnTo>
                  <a:pt x="4441977" y="1400790"/>
                </a:lnTo>
                <a:close/>
                <a:moveTo>
                  <a:pt x="3703043" y="740609"/>
                </a:moveTo>
                <a:lnTo>
                  <a:pt x="4363224" y="740609"/>
                </a:lnTo>
                <a:lnTo>
                  <a:pt x="4363224" y="1400790"/>
                </a:lnTo>
                <a:lnTo>
                  <a:pt x="3703043" y="1400790"/>
                </a:lnTo>
                <a:close/>
                <a:moveTo>
                  <a:pt x="2972488" y="740609"/>
                </a:moveTo>
                <a:lnTo>
                  <a:pt x="3630994" y="740609"/>
                </a:lnTo>
                <a:lnTo>
                  <a:pt x="3630994" y="1400790"/>
                </a:lnTo>
                <a:lnTo>
                  <a:pt x="2972488" y="1400790"/>
                </a:lnTo>
                <a:close/>
                <a:moveTo>
                  <a:pt x="2226853" y="740609"/>
                </a:moveTo>
                <a:lnTo>
                  <a:pt x="2887034" y="740609"/>
                </a:lnTo>
                <a:lnTo>
                  <a:pt x="2887034" y="1400790"/>
                </a:lnTo>
                <a:lnTo>
                  <a:pt x="2226853" y="1400790"/>
                </a:lnTo>
                <a:close/>
                <a:moveTo>
                  <a:pt x="1489595" y="740609"/>
                </a:moveTo>
                <a:lnTo>
                  <a:pt x="2148101" y="740609"/>
                </a:lnTo>
                <a:lnTo>
                  <a:pt x="2148101" y="1400790"/>
                </a:lnTo>
                <a:lnTo>
                  <a:pt x="1489595" y="1400790"/>
                </a:lnTo>
                <a:close/>
                <a:moveTo>
                  <a:pt x="750661" y="740609"/>
                </a:moveTo>
                <a:lnTo>
                  <a:pt x="1409167" y="740609"/>
                </a:lnTo>
                <a:lnTo>
                  <a:pt x="1409167" y="1400790"/>
                </a:lnTo>
                <a:lnTo>
                  <a:pt x="750661" y="1400790"/>
                </a:lnTo>
                <a:close/>
                <a:moveTo>
                  <a:pt x="11730" y="733906"/>
                </a:moveTo>
                <a:lnTo>
                  <a:pt x="671910" y="733906"/>
                </a:lnTo>
                <a:lnTo>
                  <a:pt x="671910" y="1395763"/>
                </a:lnTo>
                <a:lnTo>
                  <a:pt x="11730" y="1395763"/>
                </a:lnTo>
                <a:close/>
                <a:moveTo>
                  <a:pt x="4448679" y="0"/>
                </a:moveTo>
                <a:lnTo>
                  <a:pt x="5107185" y="0"/>
                </a:lnTo>
                <a:lnTo>
                  <a:pt x="5107185" y="660181"/>
                </a:lnTo>
                <a:lnTo>
                  <a:pt x="4448679" y="660181"/>
                </a:lnTo>
                <a:close/>
                <a:moveTo>
                  <a:pt x="3703043" y="0"/>
                </a:moveTo>
                <a:lnTo>
                  <a:pt x="4363224" y="0"/>
                </a:lnTo>
                <a:lnTo>
                  <a:pt x="4363224" y="660181"/>
                </a:lnTo>
                <a:lnTo>
                  <a:pt x="3703043" y="660181"/>
                </a:lnTo>
                <a:close/>
                <a:moveTo>
                  <a:pt x="2965786" y="0"/>
                </a:moveTo>
                <a:lnTo>
                  <a:pt x="3624292" y="0"/>
                </a:lnTo>
                <a:lnTo>
                  <a:pt x="3624292" y="660181"/>
                </a:lnTo>
                <a:lnTo>
                  <a:pt x="2965786" y="660181"/>
                </a:lnTo>
                <a:close/>
                <a:moveTo>
                  <a:pt x="2226853" y="0"/>
                </a:moveTo>
                <a:lnTo>
                  <a:pt x="2887034" y="0"/>
                </a:lnTo>
                <a:lnTo>
                  <a:pt x="2887034" y="660181"/>
                </a:lnTo>
                <a:lnTo>
                  <a:pt x="2226853" y="660181"/>
                </a:lnTo>
                <a:close/>
                <a:moveTo>
                  <a:pt x="1489595" y="0"/>
                </a:moveTo>
                <a:lnTo>
                  <a:pt x="2148101" y="0"/>
                </a:lnTo>
                <a:lnTo>
                  <a:pt x="2148101" y="660181"/>
                </a:lnTo>
                <a:lnTo>
                  <a:pt x="1489595" y="660181"/>
                </a:lnTo>
                <a:close/>
                <a:moveTo>
                  <a:pt x="743959" y="0"/>
                </a:moveTo>
                <a:lnTo>
                  <a:pt x="1404140" y="0"/>
                </a:lnTo>
                <a:lnTo>
                  <a:pt x="1404140" y="660181"/>
                </a:lnTo>
                <a:lnTo>
                  <a:pt x="743959" y="660181"/>
                </a:lnTo>
                <a:close/>
                <a:moveTo>
                  <a:pt x="0" y="0"/>
                </a:moveTo>
                <a:lnTo>
                  <a:pt x="658505" y="0"/>
                </a:lnTo>
                <a:lnTo>
                  <a:pt x="658505" y="660181"/>
                </a:lnTo>
                <a:lnTo>
                  <a:pt x="0" y="66018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A58F7-1E2E-9B4C-83BF-15FF6FA5482B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CA034-9947-D74F-8A4C-27409DFC8E6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43F20B-4D59-2B49-B5FD-CA10886F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360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5A552-852A-FE4D-9C5A-B550C6F53C6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4C0BF7-15A0-1444-AB7A-075C7BABC83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41D08C9-F904-A340-8390-216BCDF0CF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1E9A8C-2EE7-9146-ABD5-6FAE17001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9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7716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2D5946-B973-9449-9865-94AFD721314D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D0F85-37D5-C34E-BB0E-F454DA048E1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1955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4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1026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3600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</p:spPr>
        <p:txBody>
          <a:bodyPr vert="horz"/>
          <a:lstStyle>
            <a:lvl1pPr algn="l">
              <a:defRPr sz="7200" b="1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  <p:sp>
        <p:nvSpPr>
          <p:cNvPr id="7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59630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791072" y="3091749"/>
            <a:ext cx="165618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791072" y="1363290"/>
            <a:ext cx="165618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791072" y="1363290"/>
            <a:ext cx="16561841" cy="171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3657600" y="3351941"/>
            <a:ext cx="13716000" cy="62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1305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0958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1889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1C388BD-9E99-E145-B1AA-A4AE457F79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042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9643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378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2101-61D7-AF4B-A441-726BB399FFA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96F9BB-D834-7942-914A-12A6278D671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49EC8F4-17F2-E444-800B-3322C7DE1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9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753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AE113F-4104-7B4B-BCEC-32878E6D4279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C7D1C5-83E5-D540-89AF-855CAB1074D5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07D238-3D96-9F43-BDAC-9FA1123FA7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996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3AB59D8-6DBE-8341-B46F-0D6FE02417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1172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3F4D2-F875-BD4F-B83B-F27A931894EA}"/>
              </a:ext>
            </a:extLst>
          </p:cNvPr>
          <p:cNvSpPr/>
          <p:nvPr userDrawn="1"/>
        </p:nvSpPr>
        <p:spPr>
          <a:xfrm rot="189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65378" y="-7435166"/>
            <a:ext cx="20236810" cy="20236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4BE0A-2405-3B4D-B459-F6467825FC42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7E1DF3-B6FE-1646-9E74-487807C74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F001F5-B0A3-2746-A0C0-5F5B163A138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568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383056" y="338143"/>
            <a:ext cx="17521895" cy="9625008"/>
          </a:xfrm>
          <a:custGeom>
            <a:avLst/>
            <a:gdLst>
              <a:gd name="connsiteX0" fmla="*/ 11029406 w 17521894"/>
              <a:gd name="connsiteY0" fmla="*/ 8664710 h 9625007"/>
              <a:gd name="connsiteX1" fmla="*/ 12012778 w 17521894"/>
              <a:gd name="connsiteY1" fmla="*/ 8664710 h 9625007"/>
              <a:gd name="connsiteX2" fmla="*/ 12012778 w 17521894"/>
              <a:gd name="connsiteY2" fmla="*/ 9625007 h 9625007"/>
              <a:gd name="connsiteX3" fmla="*/ 11029406 w 17521894"/>
              <a:gd name="connsiteY3" fmla="*/ 9625007 h 9625007"/>
              <a:gd name="connsiteX4" fmla="*/ 7732871 w 17521894"/>
              <a:gd name="connsiteY4" fmla="*/ 8664710 h 9625007"/>
              <a:gd name="connsiteX5" fmla="*/ 8716243 w 17521894"/>
              <a:gd name="connsiteY5" fmla="*/ 8664710 h 9625007"/>
              <a:gd name="connsiteX6" fmla="*/ 8716243 w 17521894"/>
              <a:gd name="connsiteY6" fmla="*/ 9625007 h 9625007"/>
              <a:gd name="connsiteX7" fmla="*/ 7732871 w 17521894"/>
              <a:gd name="connsiteY7" fmla="*/ 9625007 h 9625007"/>
              <a:gd name="connsiteX8" fmla="*/ 3307702 w 17521894"/>
              <a:gd name="connsiteY8" fmla="*/ 8664710 h 9625007"/>
              <a:gd name="connsiteX9" fmla="*/ 4291075 w 17521894"/>
              <a:gd name="connsiteY9" fmla="*/ 8664710 h 9625007"/>
              <a:gd name="connsiteX10" fmla="*/ 4291075 w 17521894"/>
              <a:gd name="connsiteY10" fmla="*/ 9625007 h 9625007"/>
              <a:gd name="connsiteX11" fmla="*/ 3307702 w 17521894"/>
              <a:gd name="connsiteY11" fmla="*/ 9625007 h 9625007"/>
              <a:gd name="connsiteX12" fmla="*/ 22341 w 17521894"/>
              <a:gd name="connsiteY12" fmla="*/ 8664710 h 9625007"/>
              <a:gd name="connsiteX13" fmla="*/ 994541 w 17521894"/>
              <a:gd name="connsiteY13" fmla="*/ 8664710 h 9625007"/>
              <a:gd name="connsiteX14" fmla="*/ 994541 w 17521894"/>
              <a:gd name="connsiteY14" fmla="*/ 9625007 h 9625007"/>
              <a:gd name="connsiteX15" fmla="*/ 22341 w 17521894"/>
              <a:gd name="connsiteY15" fmla="*/ 9625007 h 9625007"/>
              <a:gd name="connsiteX16" fmla="*/ 16538522 w 17521894"/>
              <a:gd name="connsiteY16" fmla="*/ 8653670 h 9625007"/>
              <a:gd name="connsiteX17" fmla="*/ 17510722 w 17521894"/>
              <a:gd name="connsiteY17" fmla="*/ 8653670 h 9625007"/>
              <a:gd name="connsiteX18" fmla="*/ 17510722 w 17521894"/>
              <a:gd name="connsiteY18" fmla="*/ 9613967 h 9625007"/>
              <a:gd name="connsiteX19" fmla="*/ 16538522 w 17521894"/>
              <a:gd name="connsiteY19" fmla="*/ 9613967 h 9625007"/>
              <a:gd name="connsiteX20" fmla="*/ 15432232 w 17521894"/>
              <a:gd name="connsiteY20" fmla="*/ 8653670 h 9625007"/>
              <a:gd name="connsiteX21" fmla="*/ 16415604 w 17521894"/>
              <a:gd name="connsiteY21" fmla="*/ 8653670 h 9625007"/>
              <a:gd name="connsiteX22" fmla="*/ 16415604 w 17521894"/>
              <a:gd name="connsiteY22" fmla="*/ 9613967 h 9625007"/>
              <a:gd name="connsiteX23" fmla="*/ 15432232 w 17521894"/>
              <a:gd name="connsiteY23" fmla="*/ 9613967 h 9625007"/>
              <a:gd name="connsiteX24" fmla="*/ 14314763 w 17521894"/>
              <a:gd name="connsiteY24" fmla="*/ 8653670 h 9625007"/>
              <a:gd name="connsiteX25" fmla="*/ 15298135 w 17521894"/>
              <a:gd name="connsiteY25" fmla="*/ 8653670 h 9625007"/>
              <a:gd name="connsiteX26" fmla="*/ 15298135 w 17521894"/>
              <a:gd name="connsiteY26" fmla="*/ 9613967 h 9625007"/>
              <a:gd name="connsiteX27" fmla="*/ 14314763 w 17521894"/>
              <a:gd name="connsiteY27" fmla="*/ 9613967 h 9625007"/>
              <a:gd name="connsiteX28" fmla="*/ 13219644 w 17521894"/>
              <a:gd name="connsiteY28" fmla="*/ 8653670 h 9625007"/>
              <a:gd name="connsiteX29" fmla="*/ 14203016 w 17521894"/>
              <a:gd name="connsiteY29" fmla="*/ 8653670 h 9625007"/>
              <a:gd name="connsiteX30" fmla="*/ 14203016 w 17521894"/>
              <a:gd name="connsiteY30" fmla="*/ 9613967 h 9625007"/>
              <a:gd name="connsiteX31" fmla="*/ 13219644 w 17521894"/>
              <a:gd name="connsiteY31" fmla="*/ 9613967 h 9625007"/>
              <a:gd name="connsiteX32" fmla="*/ 12124526 w 17521894"/>
              <a:gd name="connsiteY32" fmla="*/ 8653670 h 9625007"/>
              <a:gd name="connsiteX33" fmla="*/ 13107898 w 17521894"/>
              <a:gd name="connsiteY33" fmla="*/ 8653670 h 9625007"/>
              <a:gd name="connsiteX34" fmla="*/ 13107898 w 17521894"/>
              <a:gd name="connsiteY34" fmla="*/ 9613967 h 9625007"/>
              <a:gd name="connsiteX35" fmla="*/ 12124526 w 17521894"/>
              <a:gd name="connsiteY35" fmla="*/ 9613967 h 9625007"/>
              <a:gd name="connsiteX36" fmla="*/ 9934287 w 17521894"/>
              <a:gd name="connsiteY36" fmla="*/ 8653670 h 9625007"/>
              <a:gd name="connsiteX37" fmla="*/ 10906488 w 17521894"/>
              <a:gd name="connsiteY37" fmla="*/ 8653670 h 9625007"/>
              <a:gd name="connsiteX38" fmla="*/ 10906488 w 17521894"/>
              <a:gd name="connsiteY38" fmla="*/ 9613967 h 9625007"/>
              <a:gd name="connsiteX39" fmla="*/ 9934287 w 17521894"/>
              <a:gd name="connsiteY39" fmla="*/ 9613967 h 9625007"/>
              <a:gd name="connsiteX40" fmla="*/ 8827991 w 17521894"/>
              <a:gd name="connsiteY40" fmla="*/ 8653670 h 9625007"/>
              <a:gd name="connsiteX41" fmla="*/ 9811363 w 17521894"/>
              <a:gd name="connsiteY41" fmla="*/ 8653670 h 9625007"/>
              <a:gd name="connsiteX42" fmla="*/ 9811363 w 17521894"/>
              <a:gd name="connsiteY42" fmla="*/ 9613967 h 9625007"/>
              <a:gd name="connsiteX43" fmla="*/ 8827991 w 17521894"/>
              <a:gd name="connsiteY43" fmla="*/ 9613967 h 9625007"/>
              <a:gd name="connsiteX44" fmla="*/ 6604234 w 17521894"/>
              <a:gd name="connsiteY44" fmla="*/ 8653670 h 9625007"/>
              <a:gd name="connsiteX45" fmla="*/ 7576436 w 17521894"/>
              <a:gd name="connsiteY45" fmla="*/ 8653670 h 9625007"/>
              <a:gd name="connsiteX46" fmla="*/ 7576436 w 17521894"/>
              <a:gd name="connsiteY46" fmla="*/ 9613967 h 9625007"/>
              <a:gd name="connsiteX47" fmla="*/ 6604234 w 17521894"/>
              <a:gd name="connsiteY47" fmla="*/ 9613967 h 9625007"/>
              <a:gd name="connsiteX48" fmla="*/ 5509117 w 17521894"/>
              <a:gd name="connsiteY48" fmla="*/ 8653670 h 9625007"/>
              <a:gd name="connsiteX49" fmla="*/ 6481318 w 17521894"/>
              <a:gd name="connsiteY49" fmla="*/ 8653670 h 9625007"/>
              <a:gd name="connsiteX50" fmla="*/ 6481318 w 17521894"/>
              <a:gd name="connsiteY50" fmla="*/ 9613967 h 9625007"/>
              <a:gd name="connsiteX51" fmla="*/ 5509117 w 17521894"/>
              <a:gd name="connsiteY51" fmla="*/ 9613967 h 9625007"/>
              <a:gd name="connsiteX52" fmla="*/ 4402819 w 17521894"/>
              <a:gd name="connsiteY52" fmla="*/ 8653670 h 9625007"/>
              <a:gd name="connsiteX53" fmla="*/ 5386192 w 17521894"/>
              <a:gd name="connsiteY53" fmla="*/ 8653670 h 9625007"/>
              <a:gd name="connsiteX54" fmla="*/ 5386192 w 17521894"/>
              <a:gd name="connsiteY54" fmla="*/ 9613967 h 9625007"/>
              <a:gd name="connsiteX55" fmla="*/ 4402819 w 17521894"/>
              <a:gd name="connsiteY55" fmla="*/ 9613967 h 9625007"/>
              <a:gd name="connsiteX56" fmla="*/ 2212579 w 17521894"/>
              <a:gd name="connsiteY56" fmla="*/ 8653670 h 9625007"/>
              <a:gd name="connsiteX57" fmla="*/ 3195951 w 17521894"/>
              <a:gd name="connsiteY57" fmla="*/ 8653670 h 9625007"/>
              <a:gd name="connsiteX58" fmla="*/ 3195951 w 17521894"/>
              <a:gd name="connsiteY58" fmla="*/ 9613967 h 9625007"/>
              <a:gd name="connsiteX59" fmla="*/ 2212579 w 17521894"/>
              <a:gd name="connsiteY59" fmla="*/ 9613967 h 9625007"/>
              <a:gd name="connsiteX60" fmla="*/ 1117460 w 17521894"/>
              <a:gd name="connsiteY60" fmla="*/ 8653670 h 9625007"/>
              <a:gd name="connsiteX61" fmla="*/ 2100832 w 17521894"/>
              <a:gd name="connsiteY61" fmla="*/ 8653670 h 9625007"/>
              <a:gd name="connsiteX62" fmla="*/ 2100832 w 17521894"/>
              <a:gd name="connsiteY62" fmla="*/ 9613967 h 9625007"/>
              <a:gd name="connsiteX63" fmla="*/ 1117460 w 17521894"/>
              <a:gd name="connsiteY63" fmla="*/ 9613967 h 9625007"/>
              <a:gd name="connsiteX64" fmla="*/ 15432232 w 17521894"/>
              <a:gd name="connsiteY64" fmla="*/ 7583002 h 9625007"/>
              <a:gd name="connsiteX65" fmla="*/ 16415604 w 17521894"/>
              <a:gd name="connsiteY65" fmla="*/ 7583002 h 9625007"/>
              <a:gd name="connsiteX66" fmla="*/ 16415604 w 17521894"/>
              <a:gd name="connsiteY66" fmla="*/ 8543299 h 9625007"/>
              <a:gd name="connsiteX67" fmla="*/ 15432232 w 17521894"/>
              <a:gd name="connsiteY67" fmla="*/ 8543299 h 9625007"/>
              <a:gd name="connsiteX68" fmla="*/ 13219644 w 17521894"/>
              <a:gd name="connsiteY68" fmla="*/ 7583002 h 9625007"/>
              <a:gd name="connsiteX69" fmla="*/ 14203016 w 17521894"/>
              <a:gd name="connsiteY69" fmla="*/ 7583002 h 9625007"/>
              <a:gd name="connsiteX70" fmla="*/ 14203016 w 17521894"/>
              <a:gd name="connsiteY70" fmla="*/ 8543299 h 9625007"/>
              <a:gd name="connsiteX71" fmla="*/ 13219644 w 17521894"/>
              <a:gd name="connsiteY71" fmla="*/ 8543299 h 9625007"/>
              <a:gd name="connsiteX72" fmla="*/ 5509118 w 17521894"/>
              <a:gd name="connsiteY72" fmla="*/ 7583002 h 9625007"/>
              <a:gd name="connsiteX73" fmla="*/ 6481320 w 17521894"/>
              <a:gd name="connsiteY73" fmla="*/ 7583002 h 9625007"/>
              <a:gd name="connsiteX74" fmla="*/ 6481320 w 17521894"/>
              <a:gd name="connsiteY74" fmla="*/ 8543299 h 9625007"/>
              <a:gd name="connsiteX75" fmla="*/ 5509118 w 17521894"/>
              <a:gd name="connsiteY75" fmla="*/ 8543299 h 9625007"/>
              <a:gd name="connsiteX76" fmla="*/ 16538522 w 17521894"/>
              <a:gd name="connsiteY76" fmla="*/ 7571960 h 9625007"/>
              <a:gd name="connsiteX77" fmla="*/ 17510722 w 17521894"/>
              <a:gd name="connsiteY77" fmla="*/ 7571960 h 9625007"/>
              <a:gd name="connsiteX78" fmla="*/ 17510722 w 17521894"/>
              <a:gd name="connsiteY78" fmla="*/ 8532257 h 9625007"/>
              <a:gd name="connsiteX79" fmla="*/ 16538522 w 17521894"/>
              <a:gd name="connsiteY79" fmla="*/ 8532257 h 9625007"/>
              <a:gd name="connsiteX80" fmla="*/ 14314763 w 17521894"/>
              <a:gd name="connsiteY80" fmla="*/ 7571960 h 9625007"/>
              <a:gd name="connsiteX81" fmla="*/ 15298135 w 17521894"/>
              <a:gd name="connsiteY81" fmla="*/ 7571960 h 9625007"/>
              <a:gd name="connsiteX82" fmla="*/ 15298135 w 17521894"/>
              <a:gd name="connsiteY82" fmla="*/ 8532257 h 9625007"/>
              <a:gd name="connsiteX83" fmla="*/ 14314763 w 17521894"/>
              <a:gd name="connsiteY83" fmla="*/ 8532257 h 9625007"/>
              <a:gd name="connsiteX84" fmla="*/ 12124526 w 17521894"/>
              <a:gd name="connsiteY84" fmla="*/ 7571960 h 9625007"/>
              <a:gd name="connsiteX85" fmla="*/ 13107898 w 17521894"/>
              <a:gd name="connsiteY85" fmla="*/ 7571960 h 9625007"/>
              <a:gd name="connsiteX86" fmla="*/ 13107898 w 17521894"/>
              <a:gd name="connsiteY86" fmla="*/ 8532257 h 9625007"/>
              <a:gd name="connsiteX87" fmla="*/ 12124526 w 17521894"/>
              <a:gd name="connsiteY87" fmla="*/ 8532257 h 9625007"/>
              <a:gd name="connsiteX88" fmla="*/ 11029406 w 17521894"/>
              <a:gd name="connsiteY88" fmla="*/ 7571960 h 9625007"/>
              <a:gd name="connsiteX89" fmla="*/ 12012778 w 17521894"/>
              <a:gd name="connsiteY89" fmla="*/ 7571960 h 9625007"/>
              <a:gd name="connsiteX90" fmla="*/ 12012778 w 17521894"/>
              <a:gd name="connsiteY90" fmla="*/ 8532257 h 9625007"/>
              <a:gd name="connsiteX91" fmla="*/ 11029406 w 17521894"/>
              <a:gd name="connsiteY91" fmla="*/ 8532257 h 9625007"/>
              <a:gd name="connsiteX92" fmla="*/ 9934287 w 17521894"/>
              <a:gd name="connsiteY92" fmla="*/ 7571960 h 9625007"/>
              <a:gd name="connsiteX93" fmla="*/ 10906488 w 17521894"/>
              <a:gd name="connsiteY93" fmla="*/ 7571960 h 9625007"/>
              <a:gd name="connsiteX94" fmla="*/ 10906488 w 17521894"/>
              <a:gd name="connsiteY94" fmla="*/ 8532257 h 9625007"/>
              <a:gd name="connsiteX95" fmla="*/ 9934287 w 17521894"/>
              <a:gd name="connsiteY95" fmla="*/ 8532257 h 9625007"/>
              <a:gd name="connsiteX96" fmla="*/ 8827991 w 17521894"/>
              <a:gd name="connsiteY96" fmla="*/ 7571960 h 9625007"/>
              <a:gd name="connsiteX97" fmla="*/ 9811363 w 17521894"/>
              <a:gd name="connsiteY97" fmla="*/ 7571960 h 9625007"/>
              <a:gd name="connsiteX98" fmla="*/ 9811363 w 17521894"/>
              <a:gd name="connsiteY98" fmla="*/ 8532257 h 9625007"/>
              <a:gd name="connsiteX99" fmla="*/ 8827991 w 17521894"/>
              <a:gd name="connsiteY99" fmla="*/ 8532257 h 9625007"/>
              <a:gd name="connsiteX100" fmla="*/ 7732872 w 17521894"/>
              <a:gd name="connsiteY100" fmla="*/ 7571960 h 9625007"/>
              <a:gd name="connsiteX101" fmla="*/ 8716243 w 17521894"/>
              <a:gd name="connsiteY101" fmla="*/ 7571960 h 9625007"/>
              <a:gd name="connsiteX102" fmla="*/ 8716243 w 17521894"/>
              <a:gd name="connsiteY102" fmla="*/ 8532257 h 9625007"/>
              <a:gd name="connsiteX103" fmla="*/ 7732872 w 17521894"/>
              <a:gd name="connsiteY103" fmla="*/ 8532257 h 9625007"/>
              <a:gd name="connsiteX104" fmla="*/ 6604242 w 17521894"/>
              <a:gd name="connsiteY104" fmla="*/ 7571960 h 9625007"/>
              <a:gd name="connsiteX105" fmla="*/ 7576440 w 17521894"/>
              <a:gd name="connsiteY105" fmla="*/ 7571960 h 9625007"/>
              <a:gd name="connsiteX106" fmla="*/ 7576440 w 17521894"/>
              <a:gd name="connsiteY106" fmla="*/ 8532257 h 9625007"/>
              <a:gd name="connsiteX107" fmla="*/ 6604242 w 17521894"/>
              <a:gd name="connsiteY107" fmla="*/ 8532257 h 9625007"/>
              <a:gd name="connsiteX108" fmla="*/ 4402819 w 17521894"/>
              <a:gd name="connsiteY108" fmla="*/ 7571960 h 9625007"/>
              <a:gd name="connsiteX109" fmla="*/ 5386192 w 17521894"/>
              <a:gd name="connsiteY109" fmla="*/ 7571960 h 9625007"/>
              <a:gd name="connsiteX110" fmla="*/ 5386192 w 17521894"/>
              <a:gd name="connsiteY110" fmla="*/ 8532257 h 9625007"/>
              <a:gd name="connsiteX111" fmla="*/ 4402819 w 17521894"/>
              <a:gd name="connsiteY111" fmla="*/ 8532257 h 9625007"/>
              <a:gd name="connsiteX112" fmla="*/ 3307702 w 17521894"/>
              <a:gd name="connsiteY112" fmla="*/ 7571960 h 9625007"/>
              <a:gd name="connsiteX113" fmla="*/ 4291075 w 17521894"/>
              <a:gd name="connsiteY113" fmla="*/ 7571960 h 9625007"/>
              <a:gd name="connsiteX114" fmla="*/ 4291075 w 17521894"/>
              <a:gd name="connsiteY114" fmla="*/ 8532257 h 9625007"/>
              <a:gd name="connsiteX115" fmla="*/ 3307702 w 17521894"/>
              <a:gd name="connsiteY115" fmla="*/ 8532257 h 9625007"/>
              <a:gd name="connsiteX116" fmla="*/ 2212585 w 17521894"/>
              <a:gd name="connsiteY116" fmla="*/ 7571960 h 9625007"/>
              <a:gd name="connsiteX117" fmla="*/ 3195957 w 17521894"/>
              <a:gd name="connsiteY117" fmla="*/ 7571960 h 9625007"/>
              <a:gd name="connsiteX118" fmla="*/ 3195957 w 17521894"/>
              <a:gd name="connsiteY118" fmla="*/ 8532257 h 9625007"/>
              <a:gd name="connsiteX119" fmla="*/ 2212585 w 17521894"/>
              <a:gd name="connsiteY119" fmla="*/ 8532257 h 9625007"/>
              <a:gd name="connsiteX120" fmla="*/ 1117465 w 17521894"/>
              <a:gd name="connsiteY120" fmla="*/ 7571960 h 9625007"/>
              <a:gd name="connsiteX121" fmla="*/ 2100838 w 17521894"/>
              <a:gd name="connsiteY121" fmla="*/ 7571960 h 9625007"/>
              <a:gd name="connsiteX122" fmla="*/ 2100838 w 17521894"/>
              <a:gd name="connsiteY122" fmla="*/ 8532257 h 9625007"/>
              <a:gd name="connsiteX123" fmla="*/ 1117465 w 17521894"/>
              <a:gd name="connsiteY123" fmla="*/ 8532257 h 9625007"/>
              <a:gd name="connsiteX124" fmla="*/ 22341 w 17521894"/>
              <a:gd name="connsiteY124" fmla="*/ 7571960 h 9625007"/>
              <a:gd name="connsiteX125" fmla="*/ 994542 w 17521894"/>
              <a:gd name="connsiteY125" fmla="*/ 7571960 h 9625007"/>
              <a:gd name="connsiteX126" fmla="*/ 994542 w 17521894"/>
              <a:gd name="connsiteY126" fmla="*/ 8532257 h 9625007"/>
              <a:gd name="connsiteX127" fmla="*/ 22341 w 17521894"/>
              <a:gd name="connsiteY127" fmla="*/ 8532257 h 9625007"/>
              <a:gd name="connsiteX128" fmla="*/ 12124526 w 17521894"/>
              <a:gd name="connsiteY128" fmla="*/ 3245137 h 9625007"/>
              <a:gd name="connsiteX129" fmla="*/ 13107898 w 17521894"/>
              <a:gd name="connsiteY129" fmla="*/ 3245137 h 9625007"/>
              <a:gd name="connsiteX130" fmla="*/ 13107898 w 17521894"/>
              <a:gd name="connsiteY130" fmla="*/ 4205420 h 9625007"/>
              <a:gd name="connsiteX131" fmla="*/ 12124526 w 17521894"/>
              <a:gd name="connsiteY131" fmla="*/ 4205420 h 9625007"/>
              <a:gd name="connsiteX132" fmla="*/ 4402839 w 17521894"/>
              <a:gd name="connsiteY132" fmla="*/ 3245137 h 9625007"/>
              <a:gd name="connsiteX133" fmla="*/ 5386215 w 17521894"/>
              <a:gd name="connsiteY133" fmla="*/ 3245137 h 9625007"/>
              <a:gd name="connsiteX134" fmla="*/ 5386215 w 17521894"/>
              <a:gd name="connsiteY134" fmla="*/ 4205420 h 9625007"/>
              <a:gd name="connsiteX135" fmla="*/ 4402839 w 17521894"/>
              <a:gd name="connsiteY135" fmla="*/ 4205420 h 9625007"/>
              <a:gd name="connsiteX136" fmla="*/ 8827991 w 17521894"/>
              <a:gd name="connsiteY136" fmla="*/ 3245132 h 9625007"/>
              <a:gd name="connsiteX137" fmla="*/ 9811363 w 17521894"/>
              <a:gd name="connsiteY137" fmla="*/ 3245132 h 9625007"/>
              <a:gd name="connsiteX138" fmla="*/ 9811363 w 17521894"/>
              <a:gd name="connsiteY138" fmla="*/ 4205420 h 9625007"/>
              <a:gd name="connsiteX139" fmla="*/ 8827991 w 17521894"/>
              <a:gd name="connsiteY139" fmla="*/ 4205420 h 9625007"/>
              <a:gd name="connsiteX140" fmla="*/ 1117470 w 17521894"/>
              <a:gd name="connsiteY140" fmla="*/ 3245132 h 9625007"/>
              <a:gd name="connsiteX141" fmla="*/ 2100843 w 17521894"/>
              <a:gd name="connsiteY141" fmla="*/ 3245132 h 9625007"/>
              <a:gd name="connsiteX142" fmla="*/ 2100843 w 17521894"/>
              <a:gd name="connsiteY142" fmla="*/ 4205420 h 9625007"/>
              <a:gd name="connsiteX143" fmla="*/ 1117470 w 17521894"/>
              <a:gd name="connsiteY143" fmla="*/ 4205420 h 9625007"/>
              <a:gd name="connsiteX144" fmla="*/ 2212592 w 17521894"/>
              <a:gd name="connsiteY144" fmla="*/ 3234100 h 9625007"/>
              <a:gd name="connsiteX145" fmla="*/ 3195965 w 17521894"/>
              <a:gd name="connsiteY145" fmla="*/ 3234100 h 9625007"/>
              <a:gd name="connsiteX146" fmla="*/ 3195965 w 17521894"/>
              <a:gd name="connsiteY146" fmla="*/ 4205420 h 9625007"/>
              <a:gd name="connsiteX147" fmla="*/ 2212592 w 17521894"/>
              <a:gd name="connsiteY147" fmla="*/ 4205420 h 9625007"/>
              <a:gd name="connsiteX148" fmla="*/ 13219644 w 17521894"/>
              <a:gd name="connsiteY148" fmla="*/ 3234099 h 9625007"/>
              <a:gd name="connsiteX149" fmla="*/ 14203016 w 17521894"/>
              <a:gd name="connsiteY149" fmla="*/ 3234099 h 9625007"/>
              <a:gd name="connsiteX150" fmla="*/ 14203016 w 17521894"/>
              <a:gd name="connsiteY150" fmla="*/ 4205420 h 9625007"/>
              <a:gd name="connsiteX151" fmla="*/ 13219644 w 17521894"/>
              <a:gd name="connsiteY151" fmla="*/ 4205420 h 9625007"/>
              <a:gd name="connsiteX152" fmla="*/ 9934287 w 17521894"/>
              <a:gd name="connsiteY152" fmla="*/ 3234099 h 9625007"/>
              <a:gd name="connsiteX153" fmla="*/ 10906488 w 17521894"/>
              <a:gd name="connsiteY153" fmla="*/ 3234099 h 9625007"/>
              <a:gd name="connsiteX154" fmla="*/ 10906488 w 17521894"/>
              <a:gd name="connsiteY154" fmla="*/ 4205420 h 9625007"/>
              <a:gd name="connsiteX155" fmla="*/ 9934287 w 17521894"/>
              <a:gd name="connsiteY155" fmla="*/ 4205420 h 9625007"/>
              <a:gd name="connsiteX156" fmla="*/ 5509130 w 17521894"/>
              <a:gd name="connsiteY156" fmla="*/ 3234099 h 9625007"/>
              <a:gd name="connsiteX157" fmla="*/ 6481328 w 17521894"/>
              <a:gd name="connsiteY157" fmla="*/ 3234099 h 9625007"/>
              <a:gd name="connsiteX158" fmla="*/ 6481328 w 17521894"/>
              <a:gd name="connsiteY158" fmla="*/ 4205420 h 9625007"/>
              <a:gd name="connsiteX159" fmla="*/ 5509130 w 17521894"/>
              <a:gd name="connsiteY159" fmla="*/ 4205420 h 9625007"/>
              <a:gd name="connsiteX160" fmla="*/ 15432232 w 17521894"/>
              <a:gd name="connsiteY160" fmla="*/ 3234098 h 9625007"/>
              <a:gd name="connsiteX161" fmla="*/ 16415604 w 17521894"/>
              <a:gd name="connsiteY161" fmla="*/ 3234098 h 9625007"/>
              <a:gd name="connsiteX162" fmla="*/ 16415604 w 17521894"/>
              <a:gd name="connsiteY162" fmla="*/ 4205420 h 9625007"/>
              <a:gd name="connsiteX163" fmla="*/ 15432232 w 17521894"/>
              <a:gd name="connsiteY163" fmla="*/ 4205420 h 9625007"/>
              <a:gd name="connsiteX164" fmla="*/ 22350 w 17521894"/>
              <a:gd name="connsiteY164" fmla="*/ 3234097 h 9625007"/>
              <a:gd name="connsiteX165" fmla="*/ 994550 w 17521894"/>
              <a:gd name="connsiteY165" fmla="*/ 3234097 h 9625007"/>
              <a:gd name="connsiteX166" fmla="*/ 994550 w 17521894"/>
              <a:gd name="connsiteY166" fmla="*/ 4205420 h 9625007"/>
              <a:gd name="connsiteX167" fmla="*/ 22350 w 17521894"/>
              <a:gd name="connsiteY167" fmla="*/ 4205420 h 9625007"/>
              <a:gd name="connsiteX168" fmla="*/ 11029406 w 17521894"/>
              <a:gd name="connsiteY168" fmla="*/ 3234096 h 9625007"/>
              <a:gd name="connsiteX169" fmla="*/ 12012778 w 17521894"/>
              <a:gd name="connsiteY169" fmla="*/ 3234096 h 9625007"/>
              <a:gd name="connsiteX170" fmla="*/ 12012778 w 17521894"/>
              <a:gd name="connsiteY170" fmla="*/ 4205420 h 9625007"/>
              <a:gd name="connsiteX171" fmla="*/ 11029406 w 17521894"/>
              <a:gd name="connsiteY171" fmla="*/ 4205420 h 9625007"/>
              <a:gd name="connsiteX172" fmla="*/ 7732881 w 17521894"/>
              <a:gd name="connsiteY172" fmla="*/ 3234096 h 9625007"/>
              <a:gd name="connsiteX173" fmla="*/ 8716243 w 17521894"/>
              <a:gd name="connsiteY173" fmla="*/ 3234096 h 9625007"/>
              <a:gd name="connsiteX174" fmla="*/ 8716243 w 17521894"/>
              <a:gd name="connsiteY174" fmla="*/ 4205420 h 9625007"/>
              <a:gd name="connsiteX175" fmla="*/ 7732881 w 17521894"/>
              <a:gd name="connsiteY175" fmla="*/ 4205420 h 9625007"/>
              <a:gd name="connsiteX176" fmla="*/ 3307705 w 17521894"/>
              <a:gd name="connsiteY176" fmla="*/ 3234096 h 9625007"/>
              <a:gd name="connsiteX177" fmla="*/ 4291078 w 17521894"/>
              <a:gd name="connsiteY177" fmla="*/ 3234096 h 9625007"/>
              <a:gd name="connsiteX178" fmla="*/ 4291078 w 17521894"/>
              <a:gd name="connsiteY178" fmla="*/ 4205420 h 9625007"/>
              <a:gd name="connsiteX179" fmla="*/ 3307705 w 17521894"/>
              <a:gd name="connsiteY179" fmla="*/ 4205420 h 9625007"/>
              <a:gd name="connsiteX180" fmla="*/ 16538522 w 17521894"/>
              <a:gd name="connsiteY180" fmla="*/ 3234095 h 9625007"/>
              <a:gd name="connsiteX181" fmla="*/ 17510722 w 17521894"/>
              <a:gd name="connsiteY181" fmla="*/ 3234095 h 9625007"/>
              <a:gd name="connsiteX182" fmla="*/ 17510722 w 17521894"/>
              <a:gd name="connsiteY182" fmla="*/ 4205420 h 9625007"/>
              <a:gd name="connsiteX183" fmla="*/ 16538522 w 17521894"/>
              <a:gd name="connsiteY183" fmla="*/ 4205420 h 9625007"/>
              <a:gd name="connsiteX184" fmla="*/ 14314763 w 17521894"/>
              <a:gd name="connsiteY184" fmla="*/ 3234095 h 9625007"/>
              <a:gd name="connsiteX185" fmla="*/ 15298135 w 17521894"/>
              <a:gd name="connsiteY185" fmla="*/ 3234095 h 9625007"/>
              <a:gd name="connsiteX186" fmla="*/ 15298135 w 17521894"/>
              <a:gd name="connsiteY186" fmla="*/ 4205420 h 9625007"/>
              <a:gd name="connsiteX187" fmla="*/ 14314763 w 17521894"/>
              <a:gd name="connsiteY187" fmla="*/ 4205420 h 9625007"/>
              <a:gd name="connsiteX188" fmla="*/ 6604243 w 17521894"/>
              <a:gd name="connsiteY188" fmla="*/ 3234095 h 9625007"/>
              <a:gd name="connsiteX189" fmla="*/ 7576442 w 17521894"/>
              <a:gd name="connsiteY189" fmla="*/ 3234095 h 9625007"/>
              <a:gd name="connsiteX190" fmla="*/ 7576442 w 17521894"/>
              <a:gd name="connsiteY190" fmla="*/ 4205420 h 9625007"/>
              <a:gd name="connsiteX191" fmla="*/ 6604243 w 17521894"/>
              <a:gd name="connsiteY191" fmla="*/ 4205420 h 9625007"/>
              <a:gd name="connsiteX192" fmla="*/ 7732898 w 17521894"/>
              <a:gd name="connsiteY192" fmla="*/ 2163430 h 9625007"/>
              <a:gd name="connsiteX193" fmla="*/ 8716243 w 17521894"/>
              <a:gd name="connsiteY193" fmla="*/ 2163430 h 9625007"/>
              <a:gd name="connsiteX194" fmla="*/ 8716243 w 17521894"/>
              <a:gd name="connsiteY194" fmla="*/ 3123724 h 9625007"/>
              <a:gd name="connsiteX195" fmla="*/ 7732898 w 17521894"/>
              <a:gd name="connsiteY195" fmla="*/ 3123724 h 9625007"/>
              <a:gd name="connsiteX196" fmla="*/ 22364 w 17521894"/>
              <a:gd name="connsiteY196" fmla="*/ 2163430 h 9625007"/>
              <a:gd name="connsiteX197" fmla="*/ 994564 w 17521894"/>
              <a:gd name="connsiteY197" fmla="*/ 2163430 h 9625007"/>
              <a:gd name="connsiteX198" fmla="*/ 994564 w 17521894"/>
              <a:gd name="connsiteY198" fmla="*/ 3123724 h 9625007"/>
              <a:gd name="connsiteX199" fmla="*/ 22364 w 17521894"/>
              <a:gd name="connsiteY199" fmla="*/ 3123724 h 9625007"/>
              <a:gd name="connsiteX200" fmla="*/ 12124526 w 17521894"/>
              <a:gd name="connsiteY200" fmla="*/ 2163429 h 9625007"/>
              <a:gd name="connsiteX201" fmla="*/ 13107898 w 17521894"/>
              <a:gd name="connsiteY201" fmla="*/ 2163429 h 9625007"/>
              <a:gd name="connsiteX202" fmla="*/ 13107898 w 17521894"/>
              <a:gd name="connsiteY202" fmla="*/ 3123723 h 9625007"/>
              <a:gd name="connsiteX203" fmla="*/ 12124526 w 17521894"/>
              <a:gd name="connsiteY203" fmla="*/ 3123723 h 9625007"/>
              <a:gd name="connsiteX204" fmla="*/ 9934287 w 17521894"/>
              <a:gd name="connsiteY204" fmla="*/ 2163429 h 9625007"/>
              <a:gd name="connsiteX205" fmla="*/ 10906488 w 17521894"/>
              <a:gd name="connsiteY205" fmla="*/ 2163429 h 9625007"/>
              <a:gd name="connsiteX206" fmla="*/ 10906488 w 17521894"/>
              <a:gd name="connsiteY206" fmla="*/ 3123724 h 9625007"/>
              <a:gd name="connsiteX207" fmla="*/ 9934287 w 17521894"/>
              <a:gd name="connsiteY207" fmla="*/ 3123724 h 9625007"/>
              <a:gd name="connsiteX208" fmla="*/ 4402840 w 17521894"/>
              <a:gd name="connsiteY208" fmla="*/ 2163429 h 9625007"/>
              <a:gd name="connsiteX209" fmla="*/ 5386215 w 17521894"/>
              <a:gd name="connsiteY209" fmla="*/ 2163429 h 9625007"/>
              <a:gd name="connsiteX210" fmla="*/ 5386215 w 17521894"/>
              <a:gd name="connsiteY210" fmla="*/ 3123723 h 9625007"/>
              <a:gd name="connsiteX211" fmla="*/ 4402840 w 17521894"/>
              <a:gd name="connsiteY211" fmla="*/ 3123723 h 9625007"/>
              <a:gd name="connsiteX212" fmla="*/ 2212602 w 17521894"/>
              <a:gd name="connsiteY212" fmla="*/ 2163429 h 9625007"/>
              <a:gd name="connsiteX213" fmla="*/ 3195974 w 17521894"/>
              <a:gd name="connsiteY213" fmla="*/ 2163429 h 9625007"/>
              <a:gd name="connsiteX214" fmla="*/ 3195974 w 17521894"/>
              <a:gd name="connsiteY214" fmla="*/ 3123724 h 9625007"/>
              <a:gd name="connsiteX215" fmla="*/ 2212602 w 17521894"/>
              <a:gd name="connsiteY215" fmla="*/ 3123724 h 9625007"/>
              <a:gd name="connsiteX216" fmla="*/ 15432232 w 17521894"/>
              <a:gd name="connsiteY216" fmla="*/ 2163428 h 9625007"/>
              <a:gd name="connsiteX217" fmla="*/ 16415604 w 17521894"/>
              <a:gd name="connsiteY217" fmla="*/ 2163428 h 9625007"/>
              <a:gd name="connsiteX218" fmla="*/ 16415604 w 17521894"/>
              <a:gd name="connsiteY218" fmla="*/ 3123722 h 9625007"/>
              <a:gd name="connsiteX219" fmla="*/ 15432232 w 17521894"/>
              <a:gd name="connsiteY219" fmla="*/ 3123722 h 9625007"/>
              <a:gd name="connsiteX220" fmla="*/ 13219644 w 17521894"/>
              <a:gd name="connsiteY220" fmla="*/ 2163428 h 9625007"/>
              <a:gd name="connsiteX221" fmla="*/ 14203016 w 17521894"/>
              <a:gd name="connsiteY221" fmla="*/ 2163428 h 9625007"/>
              <a:gd name="connsiteX222" fmla="*/ 14203016 w 17521894"/>
              <a:gd name="connsiteY222" fmla="*/ 3123722 h 9625007"/>
              <a:gd name="connsiteX223" fmla="*/ 13219644 w 17521894"/>
              <a:gd name="connsiteY223" fmla="*/ 3123722 h 9625007"/>
              <a:gd name="connsiteX224" fmla="*/ 11029406 w 17521894"/>
              <a:gd name="connsiteY224" fmla="*/ 2163428 h 9625007"/>
              <a:gd name="connsiteX225" fmla="*/ 12012778 w 17521894"/>
              <a:gd name="connsiteY225" fmla="*/ 2163428 h 9625007"/>
              <a:gd name="connsiteX226" fmla="*/ 12012778 w 17521894"/>
              <a:gd name="connsiteY226" fmla="*/ 3123722 h 9625007"/>
              <a:gd name="connsiteX227" fmla="*/ 11029406 w 17521894"/>
              <a:gd name="connsiteY227" fmla="*/ 3123722 h 9625007"/>
              <a:gd name="connsiteX228" fmla="*/ 6604257 w 17521894"/>
              <a:gd name="connsiteY228" fmla="*/ 2163428 h 9625007"/>
              <a:gd name="connsiteX229" fmla="*/ 7576456 w 17521894"/>
              <a:gd name="connsiteY229" fmla="*/ 2163428 h 9625007"/>
              <a:gd name="connsiteX230" fmla="*/ 7576456 w 17521894"/>
              <a:gd name="connsiteY230" fmla="*/ 3123722 h 9625007"/>
              <a:gd name="connsiteX231" fmla="*/ 6604257 w 17521894"/>
              <a:gd name="connsiteY231" fmla="*/ 3123722 h 9625007"/>
              <a:gd name="connsiteX232" fmla="*/ 5509136 w 17521894"/>
              <a:gd name="connsiteY232" fmla="*/ 2163428 h 9625007"/>
              <a:gd name="connsiteX233" fmla="*/ 6481338 w 17521894"/>
              <a:gd name="connsiteY233" fmla="*/ 2163428 h 9625007"/>
              <a:gd name="connsiteX234" fmla="*/ 6481338 w 17521894"/>
              <a:gd name="connsiteY234" fmla="*/ 3123722 h 9625007"/>
              <a:gd name="connsiteX235" fmla="*/ 5509136 w 17521894"/>
              <a:gd name="connsiteY235" fmla="*/ 3123722 h 9625007"/>
              <a:gd name="connsiteX236" fmla="*/ 3307717 w 17521894"/>
              <a:gd name="connsiteY236" fmla="*/ 2163428 h 9625007"/>
              <a:gd name="connsiteX237" fmla="*/ 4291092 w 17521894"/>
              <a:gd name="connsiteY237" fmla="*/ 2163428 h 9625007"/>
              <a:gd name="connsiteX238" fmla="*/ 4291092 w 17521894"/>
              <a:gd name="connsiteY238" fmla="*/ 3123722 h 9625007"/>
              <a:gd name="connsiteX239" fmla="*/ 3307717 w 17521894"/>
              <a:gd name="connsiteY239" fmla="*/ 3123722 h 9625007"/>
              <a:gd name="connsiteX240" fmla="*/ 16538522 w 17521894"/>
              <a:gd name="connsiteY240" fmla="*/ 2163427 h 9625007"/>
              <a:gd name="connsiteX241" fmla="*/ 17510722 w 17521894"/>
              <a:gd name="connsiteY241" fmla="*/ 2163427 h 9625007"/>
              <a:gd name="connsiteX242" fmla="*/ 17510722 w 17521894"/>
              <a:gd name="connsiteY242" fmla="*/ 3123722 h 9625007"/>
              <a:gd name="connsiteX243" fmla="*/ 16538522 w 17521894"/>
              <a:gd name="connsiteY243" fmla="*/ 3123722 h 9625007"/>
              <a:gd name="connsiteX244" fmla="*/ 14314763 w 17521894"/>
              <a:gd name="connsiteY244" fmla="*/ 2163427 h 9625007"/>
              <a:gd name="connsiteX245" fmla="*/ 15298135 w 17521894"/>
              <a:gd name="connsiteY245" fmla="*/ 2163427 h 9625007"/>
              <a:gd name="connsiteX246" fmla="*/ 15298135 w 17521894"/>
              <a:gd name="connsiteY246" fmla="*/ 3123722 h 9625007"/>
              <a:gd name="connsiteX247" fmla="*/ 14314763 w 17521894"/>
              <a:gd name="connsiteY247" fmla="*/ 3123722 h 9625007"/>
              <a:gd name="connsiteX248" fmla="*/ 8827991 w 17521894"/>
              <a:gd name="connsiteY248" fmla="*/ 2163424 h 9625007"/>
              <a:gd name="connsiteX249" fmla="*/ 9811363 w 17521894"/>
              <a:gd name="connsiteY249" fmla="*/ 2163424 h 9625007"/>
              <a:gd name="connsiteX250" fmla="*/ 9811363 w 17521894"/>
              <a:gd name="connsiteY250" fmla="*/ 3123719 h 9625007"/>
              <a:gd name="connsiteX251" fmla="*/ 8827991 w 17521894"/>
              <a:gd name="connsiteY251" fmla="*/ 3123719 h 9625007"/>
              <a:gd name="connsiteX252" fmla="*/ 1117470 w 17521894"/>
              <a:gd name="connsiteY252" fmla="*/ 2163424 h 9625007"/>
              <a:gd name="connsiteX253" fmla="*/ 2100843 w 17521894"/>
              <a:gd name="connsiteY253" fmla="*/ 2163424 h 9625007"/>
              <a:gd name="connsiteX254" fmla="*/ 2100843 w 17521894"/>
              <a:gd name="connsiteY254" fmla="*/ 3123720 h 9625007"/>
              <a:gd name="connsiteX255" fmla="*/ 1117470 w 17521894"/>
              <a:gd name="connsiteY255" fmla="*/ 3123720 h 9625007"/>
              <a:gd name="connsiteX256" fmla="*/ 8827991 w 17521894"/>
              <a:gd name="connsiteY256" fmla="*/ 1081717 h 9625007"/>
              <a:gd name="connsiteX257" fmla="*/ 9811363 w 17521894"/>
              <a:gd name="connsiteY257" fmla="*/ 1081717 h 9625007"/>
              <a:gd name="connsiteX258" fmla="*/ 9811363 w 17521894"/>
              <a:gd name="connsiteY258" fmla="*/ 2042017 h 9625007"/>
              <a:gd name="connsiteX259" fmla="*/ 8827991 w 17521894"/>
              <a:gd name="connsiteY259" fmla="*/ 2042017 h 9625007"/>
              <a:gd name="connsiteX260" fmla="*/ 1117480 w 17521894"/>
              <a:gd name="connsiteY260" fmla="*/ 1081717 h 9625007"/>
              <a:gd name="connsiteX261" fmla="*/ 2100854 w 17521894"/>
              <a:gd name="connsiteY261" fmla="*/ 1081717 h 9625007"/>
              <a:gd name="connsiteX262" fmla="*/ 2100854 w 17521894"/>
              <a:gd name="connsiteY262" fmla="*/ 2042017 h 9625007"/>
              <a:gd name="connsiteX263" fmla="*/ 1117480 w 17521894"/>
              <a:gd name="connsiteY263" fmla="*/ 2042017 h 9625007"/>
              <a:gd name="connsiteX264" fmla="*/ 14314763 w 17521894"/>
              <a:gd name="connsiteY264" fmla="*/ 1081715 h 9625007"/>
              <a:gd name="connsiteX265" fmla="*/ 15298135 w 17521894"/>
              <a:gd name="connsiteY265" fmla="*/ 1081715 h 9625007"/>
              <a:gd name="connsiteX266" fmla="*/ 15298135 w 17521894"/>
              <a:gd name="connsiteY266" fmla="*/ 2042015 h 9625007"/>
              <a:gd name="connsiteX267" fmla="*/ 14314763 w 17521894"/>
              <a:gd name="connsiteY267" fmla="*/ 2042015 h 9625007"/>
              <a:gd name="connsiteX268" fmla="*/ 6604256 w 17521894"/>
              <a:gd name="connsiteY268" fmla="*/ 1081715 h 9625007"/>
              <a:gd name="connsiteX269" fmla="*/ 7576454 w 17521894"/>
              <a:gd name="connsiteY269" fmla="*/ 1081715 h 9625007"/>
              <a:gd name="connsiteX270" fmla="*/ 7576454 w 17521894"/>
              <a:gd name="connsiteY270" fmla="*/ 2042015 h 9625007"/>
              <a:gd name="connsiteX271" fmla="*/ 6604256 w 17521894"/>
              <a:gd name="connsiteY271" fmla="*/ 2042015 h 9625007"/>
              <a:gd name="connsiteX272" fmla="*/ 16538522 w 17521894"/>
              <a:gd name="connsiteY272" fmla="*/ 1081714 h 9625007"/>
              <a:gd name="connsiteX273" fmla="*/ 17510722 w 17521894"/>
              <a:gd name="connsiteY273" fmla="*/ 1081714 h 9625007"/>
              <a:gd name="connsiteX274" fmla="*/ 17510722 w 17521894"/>
              <a:gd name="connsiteY274" fmla="*/ 2042015 h 9625007"/>
              <a:gd name="connsiteX275" fmla="*/ 16538522 w 17521894"/>
              <a:gd name="connsiteY275" fmla="*/ 2042015 h 9625007"/>
              <a:gd name="connsiteX276" fmla="*/ 5509135 w 17521894"/>
              <a:gd name="connsiteY276" fmla="*/ 1081714 h 9625007"/>
              <a:gd name="connsiteX277" fmla="*/ 6481334 w 17521894"/>
              <a:gd name="connsiteY277" fmla="*/ 1081714 h 9625007"/>
              <a:gd name="connsiteX278" fmla="*/ 6481334 w 17521894"/>
              <a:gd name="connsiteY278" fmla="*/ 2042015 h 9625007"/>
              <a:gd name="connsiteX279" fmla="*/ 5509135 w 17521894"/>
              <a:gd name="connsiteY279" fmla="*/ 2042015 h 9625007"/>
              <a:gd name="connsiteX280" fmla="*/ 15432232 w 17521894"/>
              <a:gd name="connsiteY280" fmla="*/ 1081714 h 9625007"/>
              <a:gd name="connsiteX281" fmla="*/ 16415604 w 17521894"/>
              <a:gd name="connsiteY281" fmla="*/ 1081714 h 9625007"/>
              <a:gd name="connsiteX282" fmla="*/ 16415604 w 17521894"/>
              <a:gd name="connsiteY282" fmla="*/ 2042015 h 9625007"/>
              <a:gd name="connsiteX283" fmla="*/ 15432232 w 17521894"/>
              <a:gd name="connsiteY283" fmla="*/ 2042015 h 9625007"/>
              <a:gd name="connsiteX284" fmla="*/ 13219644 w 17521894"/>
              <a:gd name="connsiteY284" fmla="*/ 1081714 h 9625007"/>
              <a:gd name="connsiteX285" fmla="*/ 14203016 w 17521894"/>
              <a:gd name="connsiteY285" fmla="*/ 1081714 h 9625007"/>
              <a:gd name="connsiteX286" fmla="*/ 14203016 w 17521894"/>
              <a:gd name="connsiteY286" fmla="*/ 2042015 h 9625007"/>
              <a:gd name="connsiteX287" fmla="*/ 13219644 w 17521894"/>
              <a:gd name="connsiteY287" fmla="*/ 2042015 h 9625007"/>
              <a:gd name="connsiteX288" fmla="*/ 12135697 w 17521894"/>
              <a:gd name="connsiteY288" fmla="*/ 1081714 h 9625007"/>
              <a:gd name="connsiteX289" fmla="*/ 13119069 w 17521894"/>
              <a:gd name="connsiteY289" fmla="*/ 1081714 h 9625007"/>
              <a:gd name="connsiteX290" fmla="*/ 13119069 w 17521894"/>
              <a:gd name="connsiteY290" fmla="*/ 2042014 h 9625007"/>
              <a:gd name="connsiteX291" fmla="*/ 12135697 w 17521894"/>
              <a:gd name="connsiteY291" fmla="*/ 2042014 h 9625007"/>
              <a:gd name="connsiteX292" fmla="*/ 11029406 w 17521894"/>
              <a:gd name="connsiteY292" fmla="*/ 1081714 h 9625007"/>
              <a:gd name="connsiteX293" fmla="*/ 12012778 w 17521894"/>
              <a:gd name="connsiteY293" fmla="*/ 1081714 h 9625007"/>
              <a:gd name="connsiteX294" fmla="*/ 12012778 w 17521894"/>
              <a:gd name="connsiteY294" fmla="*/ 2042014 h 9625007"/>
              <a:gd name="connsiteX295" fmla="*/ 11029406 w 17521894"/>
              <a:gd name="connsiteY295" fmla="*/ 2042014 h 9625007"/>
              <a:gd name="connsiteX296" fmla="*/ 4414012 w 17521894"/>
              <a:gd name="connsiteY296" fmla="*/ 1081714 h 9625007"/>
              <a:gd name="connsiteX297" fmla="*/ 5397385 w 17521894"/>
              <a:gd name="connsiteY297" fmla="*/ 1081714 h 9625007"/>
              <a:gd name="connsiteX298" fmla="*/ 5397385 w 17521894"/>
              <a:gd name="connsiteY298" fmla="*/ 2042014 h 9625007"/>
              <a:gd name="connsiteX299" fmla="*/ 4414012 w 17521894"/>
              <a:gd name="connsiteY299" fmla="*/ 2042014 h 9625007"/>
              <a:gd name="connsiteX300" fmla="*/ 3307713 w 17521894"/>
              <a:gd name="connsiteY300" fmla="*/ 1081714 h 9625007"/>
              <a:gd name="connsiteX301" fmla="*/ 4291088 w 17521894"/>
              <a:gd name="connsiteY301" fmla="*/ 1081714 h 9625007"/>
              <a:gd name="connsiteX302" fmla="*/ 4291088 w 17521894"/>
              <a:gd name="connsiteY302" fmla="*/ 2042014 h 9625007"/>
              <a:gd name="connsiteX303" fmla="*/ 3307713 w 17521894"/>
              <a:gd name="connsiteY303" fmla="*/ 2042014 h 9625007"/>
              <a:gd name="connsiteX304" fmla="*/ 9934287 w 17521894"/>
              <a:gd name="connsiteY304" fmla="*/ 1081711 h 9625007"/>
              <a:gd name="connsiteX305" fmla="*/ 10906488 w 17521894"/>
              <a:gd name="connsiteY305" fmla="*/ 1081711 h 9625007"/>
              <a:gd name="connsiteX306" fmla="*/ 10906488 w 17521894"/>
              <a:gd name="connsiteY306" fmla="*/ 2042012 h 9625007"/>
              <a:gd name="connsiteX307" fmla="*/ 9934287 w 17521894"/>
              <a:gd name="connsiteY307" fmla="*/ 2042012 h 9625007"/>
              <a:gd name="connsiteX308" fmla="*/ 2212590 w 17521894"/>
              <a:gd name="connsiteY308" fmla="*/ 1081711 h 9625007"/>
              <a:gd name="connsiteX309" fmla="*/ 3195962 w 17521894"/>
              <a:gd name="connsiteY309" fmla="*/ 1081711 h 9625007"/>
              <a:gd name="connsiteX310" fmla="*/ 3195962 w 17521894"/>
              <a:gd name="connsiteY310" fmla="*/ 2042012 h 9625007"/>
              <a:gd name="connsiteX311" fmla="*/ 2212590 w 17521894"/>
              <a:gd name="connsiteY311" fmla="*/ 2042012 h 9625007"/>
              <a:gd name="connsiteX312" fmla="*/ 7732898 w 17521894"/>
              <a:gd name="connsiteY312" fmla="*/ 1070681 h 9625007"/>
              <a:gd name="connsiteX313" fmla="*/ 8716243 w 17521894"/>
              <a:gd name="connsiteY313" fmla="*/ 1070681 h 9625007"/>
              <a:gd name="connsiteX314" fmla="*/ 8716243 w 17521894"/>
              <a:gd name="connsiteY314" fmla="*/ 2030981 h 9625007"/>
              <a:gd name="connsiteX315" fmla="*/ 7732898 w 17521894"/>
              <a:gd name="connsiteY315" fmla="*/ 2030981 h 9625007"/>
              <a:gd name="connsiteX316" fmla="*/ 22364 w 17521894"/>
              <a:gd name="connsiteY316" fmla="*/ 1070681 h 9625007"/>
              <a:gd name="connsiteX317" fmla="*/ 994563 w 17521894"/>
              <a:gd name="connsiteY317" fmla="*/ 1070681 h 9625007"/>
              <a:gd name="connsiteX318" fmla="*/ 994563 w 17521894"/>
              <a:gd name="connsiteY318" fmla="*/ 2030981 h 9625007"/>
              <a:gd name="connsiteX319" fmla="*/ 22364 w 17521894"/>
              <a:gd name="connsiteY319" fmla="*/ 2030981 h 9625007"/>
              <a:gd name="connsiteX320" fmla="*/ 3307713 w 17521894"/>
              <a:gd name="connsiteY320" fmla="*/ 4 h 9625007"/>
              <a:gd name="connsiteX321" fmla="*/ 4291086 w 17521894"/>
              <a:gd name="connsiteY321" fmla="*/ 4 h 9625007"/>
              <a:gd name="connsiteX322" fmla="*/ 4291086 w 17521894"/>
              <a:gd name="connsiteY322" fmla="*/ 960300 h 9625007"/>
              <a:gd name="connsiteX323" fmla="*/ 3307713 w 17521894"/>
              <a:gd name="connsiteY323" fmla="*/ 960300 h 9625007"/>
              <a:gd name="connsiteX324" fmla="*/ 11029406 w 17521894"/>
              <a:gd name="connsiteY324" fmla="*/ 4 h 9625007"/>
              <a:gd name="connsiteX325" fmla="*/ 12012778 w 17521894"/>
              <a:gd name="connsiteY325" fmla="*/ 4 h 9625007"/>
              <a:gd name="connsiteX326" fmla="*/ 12012778 w 17521894"/>
              <a:gd name="connsiteY326" fmla="*/ 960300 h 9625007"/>
              <a:gd name="connsiteX327" fmla="*/ 11029406 w 17521894"/>
              <a:gd name="connsiteY327" fmla="*/ 960300 h 9625007"/>
              <a:gd name="connsiteX328" fmla="*/ 4402834 w 17521894"/>
              <a:gd name="connsiteY328" fmla="*/ 4 h 9625007"/>
              <a:gd name="connsiteX329" fmla="*/ 5386206 w 17521894"/>
              <a:gd name="connsiteY329" fmla="*/ 4 h 9625007"/>
              <a:gd name="connsiteX330" fmla="*/ 5386206 w 17521894"/>
              <a:gd name="connsiteY330" fmla="*/ 960300 h 9625007"/>
              <a:gd name="connsiteX331" fmla="*/ 4402834 w 17521894"/>
              <a:gd name="connsiteY331" fmla="*/ 960300 h 9625007"/>
              <a:gd name="connsiteX332" fmla="*/ 12124526 w 17521894"/>
              <a:gd name="connsiteY332" fmla="*/ 4 h 9625007"/>
              <a:gd name="connsiteX333" fmla="*/ 13107898 w 17521894"/>
              <a:gd name="connsiteY333" fmla="*/ 4 h 9625007"/>
              <a:gd name="connsiteX334" fmla="*/ 13107898 w 17521894"/>
              <a:gd name="connsiteY334" fmla="*/ 960300 h 9625007"/>
              <a:gd name="connsiteX335" fmla="*/ 12124526 w 17521894"/>
              <a:gd name="connsiteY335" fmla="*/ 960300 h 9625007"/>
              <a:gd name="connsiteX336" fmla="*/ 5509132 w 17521894"/>
              <a:gd name="connsiteY336" fmla="*/ 4 h 9625007"/>
              <a:gd name="connsiteX337" fmla="*/ 6481332 w 17521894"/>
              <a:gd name="connsiteY337" fmla="*/ 4 h 9625007"/>
              <a:gd name="connsiteX338" fmla="*/ 6481332 w 17521894"/>
              <a:gd name="connsiteY338" fmla="*/ 960300 h 9625007"/>
              <a:gd name="connsiteX339" fmla="*/ 5509132 w 17521894"/>
              <a:gd name="connsiteY339" fmla="*/ 960300 h 9625007"/>
              <a:gd name="connsiteX340" fmla="*/ 13219644 w 17521894"/>
              <a:gd name="connsiteY340" fmla="*/ 3 h 9625007"/>
              <a:gd name="connsiteX341" fmla="*/ 14203016 w 17521894"/>
              <a:gd name="connsiteY341" fmla="*/ 3 h 9625007"/>
              <a:gd name="connsiteX342" fmla="*/ 14203016 w 17521894"/>
              <a:gd name="connsiteY342" fmla="*/ 960300 h 9625007"/>
              <a:gd name="connsiteX343" fmla="*/ 13219644 w 17521894"/>
              <a:gd name="connsiteY343" fmla="*/ 960300 h 9625007"/>
              <a:gd name="connsiteX344" fmla="*/ 15432232 w 17521894"/>
              <a:gd name="connsiteY344" fmla="*/ 3 h 9625007"/>
              <a:gd name="connsiteX345" fmla="*/ 16415604 w 17521894"/>
              <a:gd name="connsiteY345" fmla="*/ 3 h 9625007"/>
              <a:gd name="connsiteX346" fmla="*/ 16415604 w 17521894"/>
              <a:gd name="connsiteY346" fmla="*/ 960299 h 9625007"/>
              <a:gd name="connsiteX347" fmla="*/ 15432232 w 17521894"/>
              <a:gd name="connsiteY347" fmla="*/ 960299 h 9625007"/>
              <a:gd name="connsiteX348" fmla="*/ 6615422 w 17521894"/>
              <a:gd name="connsiteY348" fmla="*/ 3 h 9625007"/>
              <a:gd name="connsiteX349" fmla="*/ 7587621 w 17521894"/>
              <a:gd name="connsiteY349" fmla="*/ 3 h 9625007"/>
              <a:gd name="connsiteX350" fmla="*/ 7587621 w 17521894"/>
              <a:gd name="connsiteY350" fmla="*/ 960299 h 9625007"/>
              <a:gd name="connsiteX351" fmla="*/ 6615422 w 17521894"/>
              <a:gd name="connsiteY351" fmla="*/ 960299 h 9625007"/>
              <a:gd name="connsiteX352" fmla="*/ 14325934 w 17521894"/>
              <a:gd name="connsiteY352" fmla="*/ 3 h 9625007"/>
              <a:gd name="connsiteX353" fmla="*/ 15309306 w 17521894"/>
              <a:gd name="connsiteY353" fmla="*/ 3 h 9625007"/>
              <a:gd name="connsiteX354" fmla="*/ 15309306 w 17521894"/>
              <a:gd name="connsiteY354" fmla="*/ 960299 h 9625007"/>
              <a:gd name="connsiteX355" fmla="*/ 14325934 w 17521894"/>
              <a:gd name="connsiteY355" fmla="*/ 960299 h 9625007"/>
              <a:gd name="connsiteX356" fmla="*/ 16538522 w 17521894"/>
              <a:gd name="connsiteY356" fmla="*/ 3 h 9625007"/>
              <a:gd name="connsiteX357" fmla="*/ 17521894 w 17521894"/>
              <a:gd name="connsiteY357" fmla="*/ 3 h 9625007"/>
              <a:gd name="connsiteX358" fmla="*/ 17521894 w 17521894"/>
              <a:gd name="connsiteY358" fmla="*/ 960299 h 9625007"/>
              <a:gd name="connsiteX359" fmla="*/ 16538522 w 17521894"/>
              <a:gd name="connsiteY359" fmla="*/ 960299 h 9625007"/>
              <a:gd name="connsiteX360" fmla="*/ 2212590 w 17521894"/>
              <a:gd name="connsiteY360" fmla="*/ 1 h 9625007"/>
              <a:gd name="connsiteX361" fmla="*/ 3195962 w 17521894"/>
              <a:gd name="connsiteY361" fmla="*/ 1 h 9625007"/>
              <a:gd name="connsiteX362" fmla="*/ 3195962 w 17521894"/>
              <a:gd name="connsiteY362" fmla="*/ 960298 h 9625007"/>
              <a:gd name="connsiteX363" fmla="*/ 2212590 w 17521894"/>
              <a:gd name="connsiteY363" fmla="*/ 960298 h 9625007"/>
              <a:gd name="connsiteX364" fmla="*/ 9934287 w 17521894"/>
              <a:gd name="connsiteY364" fmla="*/ 1 h 9625007"/>
              <a:gd name="connsiteX365" fmla="*/ 10906488 w 17521894"/>
              <a:gd name="connsiteY365" fmla="*/ 1 h 9625007"/>
              <a:gd name="connsiteX366" fmla="*/ 10906488 w 17521894"/>
              <a:gd name="connsiteY366" fmla="*/ 960297 h 9625007"/>
              <a:gd name="connsiteX367" fmla="*/ 9934287 w 17521894"/>
              <a:gd name="connsiteY367" fmla="*/ 960297 h 9625007"/>
              <a:gd name="connsiteX368" fmla="*/ 1106297 w 17521894"/>
              <a:gd name="connsiteY368" fmla="*/ 1 h 9625007"/>
              <a:gd name="connsiteX369" fmla="*/ 2089670 w 17521894"/>
              <a:gd name="connsiteY369" fmla="*/ 1 h 9625007"/>
              <a:gd name="connsiteX370" fmla="*/ 2089670 w 17521894"/>
              <a:gd name="connsiteY370" fmla="*/ 960297 h 9625007"/>
              <a:gd name="connsiteX371" fmla="*/ 1106297 w 17521894"/>
              <a:gd name="connsiteY371" fmla="*/ 960297 h 9625007"/>
              <a:gd name="connsiteX372" fmla="*/ 8827991 w 17521894"/>
              <a:gd name="connsiteY372" fmla="*/ 1 h 9625007"/>
              <a:gd name="connsiteX373" fmla="*/ 9800192 w 17521894"/>
              <a:gd name="connsiteY373" fmla="*/ 1 h 9625007"/>
              <a:gd name="connsiteX374" fmla="*/ 9800192 w 17521894"/>
              <a:gd name="connsiteY374" fmla="*/ 960297 h 9625007"/>
              <a:gd name="connsiteX375" fmla="*/ 8827991 w 17521894"/>
              <a:gd name="connsiteY375" fmla="*/ 960297 h 9625007"/>
              <a:gd name="connsiteX376" fmla="*/ 0 w 17521894"/>
              <a:gd name="connsiteY376" fmla="*/ 1 h 9625007"/>
              <a:gd name="connsiteX377" fmla="*/ 983372 w 17521894"/>
              <a:gd name="connsiteY377" fmla="*/ 1 h 9625007"/>
              <a:gd name="connsiteX378" fmla="*/ 983372 w 17521894"/>
              <a:gd name="connsiteY378" fmla="*/ 960297 h 9625007"/>
              <a:gd name="connsiteX379" fmla="*/ 0 w 17521894"/>
              <a:gd name="connsiteY379" fmla="*/ 960297 h 9625007"/>
              <a:gd name="connsiteX380" fmla="*/ 7721711 w 17521894"/>
              <a:gd name="connsiteY380" fmla="*/ 0 h 9625007"/>
              <a:gd name="connsiteX381" fmla="*/ 8693901 w 17521894"/>
              <a:gd name="connsiteY381" fmla="*/ 0 h 9625007"/>
              <a:gd name="connsiteX382" fmla="*/ 8693901 w 17521894"/>
              <a:gd name="connsiteY382" fmla="*/ 960297 h 9625007"/>
              <a:gd name="connsiteX383" fmla="*/ 7721711 w 17521894"/>
              <a:gd name="connsiteY383" fmla="*/ 960297 h 962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7521894" h="9625007">
                <a:moveTo>
                  <a:pt x="11029406" y="8664710"/>
                </a:moveTo>
                <a:lnTo>
                  <a:pt x="12012778" y="8664710"/>
                </a:lnTo>
                <a:lnTo>
                  <a:pt x="12012778" y="9625007"/>
                </a:lnTo>
                <a:lnTo>
                  <a:pt x="11029406" y="9625007"/>
                </a:lnTo>
                <a:close/>
                <a:moveTo>
                  <a:pt x="7732871" y="8664710"/>
                </a:moveTo>
                <a:lnTo>
                  <a:pt x="8716243" y="8664710"/>
                </a:lnTo>
                <a:lnTo>
                  <a:pt x="8716243" y="9625007"/>
                </a:lnTo>
                <a:lnTo>
                  <a:pt x="7732871" y="9625007"/>
                </a:lnTo>
                <a:close/>
                <a:moveTo>
                  <a:pt x="3307702" y="8664710"/>
                </a:moveTo>
                <a:lnTo>
                  <a:pt x="4291075" y="8664710"/>
                </a:lnTo>
                <a:lnTo>
                  <a:pt x="4291075" y="9625007"/>
                </a:lnTo>
                <a:lnTo>
                  <a:pt x="3307702" y="9625007"/>
                </a:lnTo>
                <a:close/>
                <a:moveTo>
                  <a:pt x="22341" y="8664710"/>
                </a:moveTo>
                <a:lnTo>
                  <a:pt x="994541" y="8664710"/>
                </a:lnTo>
                <a:lnTo>
                  <a:pt x="994541" y="9625007"/>
                </a:lnTo>
                <a:lnTo>
                  <a:pt x="22341" y="9625007"/>
                </a:lnTo>
                <a:close/>
                <a:moveTo>
                  <a:pt x="16538522" y="8653670"/>
                </a:moveTo>
                <a:lnTo>
                  <a:pt x="17510722" y="8653670"/>
                </a:lnTo>
                <a:lnTo>
                  <a:pt x="17510722" y="9613967"/>
                </a:lnTo>
                <a:lnTo>
                  <a:pt x="16538522" y="9613967"/>
                </a:lnTo>
                <a:close/>
                <a:moveTo>
                  <a:pt x="15432232" y="8653670"/>
                </a:moveTo>
                <a:lnTo>
                  <a:pt x="16415604" y="8653670"/>
                </a:lnTo>
                <a:lnTo>
                  <a:pt x="16415604" y="9613967"/>
                </a:lnTo>
                <a:lnTo>
                  <a:pt x="15432232" y="9613967"/>
                </a:lnTo>
                <a:close/>
                <a:moveTo>
                  <a:pt x="14314763" y="8653670"/>
                </a:moveTo>
                <a:lnTo>
                  <a:pt x="15298135" y="8653670"/>
                </a:lnTo>
                <a:lnTo>
                  <a:pt x="15298135" y="9613967"/>
                </a:lnTo>
                <a:lnTo>
                  <a:pt x="14314763" y="9613967"/>
                </a:lnTo>
                <a:close/>
                <a:moveTo>
                  <a:pt x="13219644" y="8653670"/>
                </a:moveTo>
                <a:lnTo>
                  <a:pt x="14203016" y="8653670"/>
                </a:lnTo>
                <a:lnTo>
                  <a:pt x="14203016" y="9613967"/>
                </a:lnTo>
                <a:lnTo>
                  <a:pt x="13219644" y="9613967"/>
                </a:lnTo>
                <a:close/>
                <a:moveTo>
                  <a:pt x="12124526" y="8653670"/>
                </a:moveTo>
                <a:lnTo>
                  <a:pt x="13107898" y="8653670"/>
                </a:lnTo>
                <a:lnTo>
                  <a:pt x="13107898" y="9613967"/>
                </a:lnTo>
                <a:lnTo>
                  <a:pt x="12124526" y="9613967"/>
                </a:lnTo>
                <a:close/>
                <a:moveTo>
                  <a:pt x="9934287" y="8653670"/>
                </a:moveTo>
                <a:lnTo>
                  <a:pt x="10906488" y="8653670"/>
                </a:lnTo>
                <a:lnTo>
                  <a:pt x="10906488" y="9613967"/>
                </a:lnTo>
                <a:lnTo>
                  <a:pt x="9934287" y="9613967"/>
                </a:lnTo>
                <a:close/>
                <a:moveTo>
                  <a:pt x="8827991" y="8653670"/>
                </a:moveTo>
                <a:lnTo>
                  <a:pt x="9811363" y="8653670"/>
                </a:lnTo>
                <a:lnTo>
                  <a:pt x="9811363" y="9613967"/>
                </a:lnTo>
                <a:lnTo>
                  <a:pt x="8827991" y="9613967"/>
                </a:lnTo>
                <a:close/>
                <a:moveTo>
                  <a:pt x="6604234" y="8653670"/>
                </a:moveTo>
                <a:lnTo>
                  <a:pt x="7576436" y="8653670"/>
                </a:lnTo>
                <a:lnTo>
                  <a:pt x="7576436" y="9613967"/>
                </a:lnTo>
                <a:lnTo>
                  <a:pt x="6604234" y="9613967"/>
                </a:lnTo>
                <a:close/>
                <a:moveTo>
                  <a:pt x="5509117" y="8653670"/>
                </a:moveTo>
                <a:lnTo>
                  <a:pt x="6481318" y="8653670"/>
                </a:lnTo>
                <a:lnTo>
                  <a:pt x="6481318" y="9613967"/>
                </a:lnTo>
                <a:lnTo>
                  <a:pt x="5509117" y="9613967"/>
                </a:lnTo>
                <a:close/>
                <a:moveTo>
                  <a:pt x="4402819" y="8653670"/>
                </a:moveTo>
                <a:lnTo>
                  <a:pt x="5386192" y="8653670"/>
                </a:lnTo>
                <a:lnTo>
                  <a:pt x="5386192" y="9613967"/>
                </a:lnTo>
                <a:lnTo>
                  <a:pt x="4402819" y="9613967"/>
                </a:lnTo>
                <a:close/>
                <a:moveTo>
                  <a:pt x="2212579" y="8653670"/>
                </a:moveTo>
                <a:lnTo>
                  <a:pt x="3195951" y="8653670"/>
                </a:lnTo>
                <a:lnTo>
                  <a:pt x="3195951" y="9613967"/>
                </a:lnTo>
                <a:lnTo>
                  <a:pt x="2212579" y="9613967"/>
                </a:lnTo>
                <a:close/>
                <a:moveTo>
                  <a:pt x="1117460" y="8653670"/>
                </a:moveTo>
                <a:lnTo>
                  <a:pt x="2100832" y="8653670"/>
                </a:lnTo>
                <a:lnTo>
                  <a:pt x="2100832" y="9613967"/>
                </a:lnTo>
                <a:lnTo>
                  <a:pt x="1117460" y="9613967"/>
                </a:lnTo>
                <a:close/>
                <a:moveTo>
                  <a:pt x="15432232" y="7583002"/>
                </a:moveTo>
                <a:lnTo>
                  <a:pt x="16415604" y="7583002"/>
                </a:lnTo>
                <a:lnTo>
                  <a:pt x="16415604" y="8543299"/>
                </a:lnTo>
                <a:lnTo>
                  <a:pt x="15432232" y="8543299"/>
                </a:lnTo>
                <a:close/>
                <a:moveTo>
                  <a:pt x="13219644" y="7583002"/>
                </a:moveTo>
                <a:lnTo>
                  <a:pt x="14203016" y="7583002"/>
                </a:lnTo>
                <a:lnTo>
                  <a:pt x="14203016" y="8543299"/>
                </a:lnTo>
                <a:lnTo>
                  <a:pt x="13219644" y="8543299"/>
                </a:lnTo>
                <a:close/>
                <a:moveTo>
                  <a:pt x="5509118" y="7583002"/>
                </a:moveTo>
                <a:lnTo>
                  <a:pt x="6481320" y="7583002"/>
                </a:lnTo>
                <a:lnTo>
                  <a:pt x="6481320" y="8543299"/>
                </a:lnTo>
                <a:lnTo>
                  <a:pt x="5509118" y="8543299"/>
                </a:lnTo>
                <a:close/>
                <a:moveTo>
                  <a:pt x="16538522" y="7571960"/>
                </a:moveTo>
                <a:lnTo>
                  <a:pt x="17510722" y="7571960"/>
                </a:lnTo>
                <a:lnTo>
                  <a:pt x="17510722" y="8532257"/>
                </a:lnTo>
                <a:lnTo>
                  <a:pt x="16538522" y="8532257"/>
                </a:lnTo>
                <a:close/>
                <a:moveTo>
                  <a:pt x="14314763" y="7571960"/>
                </a:moveTo>
                <a:lnTo>
                  <a:pt x="15298135" y="7571960"/>
                </a:lnTo>
                <a:lnTo>
                  <a:pt x="15298135" y="8532257"/>
                </a:lnTo>
                <a:lnTo>
                  <a:pt x="14314763" y="8532257"/>
                </a:lnTo>
                <a:close/>
                <a:moveTo>
                  <a:pt x="12124526" y="7571960"/>
                </a:moveTo>
                <a:lnTo>
                  <a:pt x="13107898" y="7571960"/>
                </a:lnTo>
                <a:lnTo>
                  <a:pt x="13107898" y="8532257"/>
                </a:lnTo>
                <a:lnTo>
                  <a:pt x="12124526" y="8532257"/>
                </a:lnTo>
                <a:close/>
                <a:moveTo>
                  <a:pt x="11029406" y="7571960"/>
                </a:moveTo>
                <a:lnTo>
                  <a:pt x="12012778" y="7571960"/>
                </a:lnTo>
                <a:lnTo>
                  <a:pt x="12012778" y="8532257"/>
                </a:lnTo>
                <a:lnTo>
                  <a:pt x="11029406" y="8532257"/>
                </a:lnTo>
                <a:close/>
                <a:moveTo>
                  <a:pt x="9934287" y="7571960"/>
                </a:moveTo>
                <a:lnTo>
                  <a:pt x="10906488" y="7571960"/>
                </a:lnTo>
                <a:lnTo>
                  <a:pt x="10906488" y="8532257"/>
                </a:lnTo>
                <a:lnTo>
                  <a:pt x="9934287" y="8532257"/>
                </a:lnTo>
                <a:close/>
                <a:moveTo>
                  <a:pt x="8827991" y="7571960"/>
                </a:moveTo>
                <a:lnTo>
                  <a:pt x="9811363" y="7571960"/>
                </a:lnTo>
                <a:lnTo>
                  <a:pt x="9811363" y="8532257"/>
                </a:lnTo>
                <a:lnTo>
                  <a:pt x="8827991" y="8532257"/>
                </a:lnTo>
                <a:close/>
                <a:moveTo>
                  <a:pt x="7732872" y="7571960"/>
                </a:moveTo>
                <a:lnTo>
                  <a:pt x="8716243" y="7571960"/>
                </a:lnTo>
                <a:lnTo>
                  <a:pt x="8716243" y="8532257"/>
                </a:lnTo>
                <a:lnTo>
                  <a:pt x="7732872" y="8532257"/>
                </a:lnTo>
                <a:close/>
                <a:moveTo>
                  <a:pt x="6604242" y="7571960"/>
                </a:moveTo>
                <a:lnTo>
                  <a:pt x="7576440" y="7571960"/>
                </a:lnTo>
                <a:lnTo>
                  <a:pt x="7576440" y="8532257"/>
                </a:lnTo>
                <a:lnTo>
                  <a:pt x="6604242" y="8532257"/>
                </a:lnTo>
                <a:close/>
                <a:moveTo>
                  <a:pt x="4402819" y="7571960"/>
                </a:moveTo>
                <a:lnTo>
                  <a:pt x="5386192" y="7571960"/>
                </a:lnTo>
                <a:lnTo>
                  <a:pt x="5386192" y="8532257"/>
                </a:lnTo>
                <a:lnTo>
                  <a:pt x="4402819" y="8532257"/>
                </a:lnTo>
                <a:close/>
                <a:moveTo>
                  <a:pt x="3307702" y="7571960"/>
                </a:moveTo>
                <a:lnTo>
                  <a:pt x="4291075" y="7571960"/>
                </a:lnTo>
                <a:lnTo>
                  <a:pt x="4291075" y="8532257"/>
                </a:lnTo>
                <a:lnTo>
                  <a:pt x="3307702" y="8532257"/>
                </a:lnTo>
                <a:close/>
                <a:moveTo>
                  <a:pt x="2212585" y="7571960"/>
                </a:moveTo>
                <a:lnTo>
                  <a:pt x="3195957" y="7571960"/>
                </a:lnTo>
                <a:lnTo>
                  <a:pt x="3195957" y="8532257"/>
                </a:lnTo>
                <a:lnTo>
                  <a:pt x="2212585" y="8532257"/>
                </a:lnTo>
                <a:close/>
                <a:moveTo>
                  <a:pt x="1117465" y="7571960"/>
                </a:moveTo>
                <a:lnTo>
                  <a:pt x="2100838" y="7571960"/>
                </a:lnTo>
                <a:lnTo>
                  <a:pt x="2100838" y="8532257"/>
                </a:lnTo>
                <a:lnTo>
                  <a:pt x="1117465" y="8532257"/>
                </a:lnTo>
                <a:close/>
                <a:moveTo>
                  <a:pt x="22341" y="7571960"/>
                </a:moveTo>
                <a:lnTo>
                  <a:pt x="994542" y="7571960"/>
                </a:lnTo>
                <a:lnTo>
                  <a:pt x="994542" y="8532257"/>
                </a:lnTo>
                <a:lnTo>
                  <a:pt x="22341" y="8532257"/>
                </a:lnTo>
                <a:close/>
                <a:moveTo>
                  <a:pt x="12124526" y="3245137"/>
                </a:moveTo>
                <a:lnTo>
                  <a:pt x="13107898" y="3245137"/>
                </a:lnTo>
                <a:lnTo>
                  <a:pt x="13107898" y="4205420"/>
                </a:lnTo>
                <a:lnTo>
                  <a:pt x="12124526" y="4205420"/>
                </a:lnTo>
                <a:close/>
                <a:moveTo>
                  <a:pt x="4402839" y="3245137"/>
                </a:moveTo>
                <a:lnTo>
                  <a:pt x="5386215" y="3245137"/>
                </a:lnTo>
                <a:lnTo>
                  <a:pt x="5386215" y="4205420"/>
                </a:lnTo>
                <a:lnTo>
                  <a:pt x="4402839" y="4205420"/>
                </a:lnTo>
                <a:close/>
                <a:moveTo>
                  <a:pt x="8827991" y="3245132"/>
                </a:moveTo>
                <a:lnTo>
                  <a:pt x="9811363" y="3245132"/>
                </a:lnTo>
                <a:lnTo>
                  <a:pt x="9811363" y="4205420"/>
                </a:lnTo>
                <a:lnTo>
                  <a:pt x="8827991" y="4205420"/>
                </a:lnTo>
                <a:close/>
                <a:moveTo>
                  <a:pt x="1117470" y="3245132"/>
                </a:moveTo>
                <a:lnTo>
                  <a:pt x="2100843" y="3245132"/>
                </a:lnTo>
                <a:lnTo>
                  <a:pt x="2100843" y="4205420"/>
                </a:lnTo>
                <a:lnTo>
                  <a:pt x="1117470" y="4205420"/>
                </a:lnTo>
                <a:close/>
                <a:moveTo>
                  <a:pt x="2212592" y="3234100"/>
                </a:moveTo>
                <a:lnTo>
                  <a:pt x="3195965" y="3234100"/>
                </a:lnTo>
                <a:lnTo>
                  <a:pt x="3195965" y="4205420"/>
                </a:lnTo>
                <a:lnTo>
                  <a:pt x="2212592" y="4205420"/>
                </a:lnTo>
                <a:close/>
                <a:moveTo>
                  <a:pt x="13219644" y="3234099"/>
                </a:moveTo>
                <a:lnTo>
                  <a:pt x="14203016" y="3234099"/>
                </a:lnTo>
                <a:lnTo>
                  <a:pt x="14203016" y="4205420"/>
                </a:lnTo>
                <a:lnTo>
                  <a:pt x="13219644" y="4205420"/>
                </a:lnTo>
                <a:close/>
                <a:moveTo>
                  <a:pt x="9934287" y="3234099"/>
                </a:moveTo>
                <a:lnTo>
                  <a:pt x="10906488" y="3234099"/>
                </a:lnTo>
                <a:lnTo>
                  <a:pt x="10906488" y="4205420"/>
                </a:lnTo>
                <a:lnTo>
                  <a:pt x="9934287" y="4205420"/>
                </a:lnTo>
                <a:close/>
                <a:moveTo>
                  <a:pt x="5509130" y="3234099"/>
                </a:moveTo>
                <a:lnTo>
                  <a:pt x="6481328" y="3234099"/>
                </a:lnTo>
                <a:lnTo>
                  <a:pt x="6481328" y="4205420"/>
                </a:lnTo>
                <a:lnTo>
                  <a:pt x="5509130" y="4205420"/>
                </a:lnTo>
                <a:close/>
                <a:moveTo>
                  <a:pt x="15432232" y="3234098"/>
                </a:moveTo>
                <a:lnTo>
                  <a:pt x="16415604" y="3234098"/>
                </a:lnTo>
                <a:lnTo>
                  <a:pt x="16415604" y="4205420"/>
                </a:lnTo>
                <a:lnTo>
                  <a:pt x="15432232" y="4205420"/>
                </a:lnTo>
                <a:close/>
                <a:moveTo>
                  <a:pt x="22350" y="3234097"/>
                </a:moveTo>
                <a:lnTo>
                  <a:pt x="994550" y="3234097"/>
                </a:lnTo>
                <a:lnTo>
                  <a:pt x="994550" y="4205420"/>
                </a:lnTo>
                <a:lnTo>
                  <a:pt x="22350" y="4205420"/>
                </a:lnTo>
                <a:close/>
                <a:moveTo>
                  <a:pt x="11029406" y="3234096"/>
                </a:moveTo>
                <a:lnTo>
                  <a:pt x="12012778" y="3234096"/>
                </a:lnTo>
                <a:lnTo>
                  <a:pt x="12012778" y="4205420"/>
                </a:lnTo>
                <a:lnTo>
                  <a:pt x="11029406" y="4205420"/>
                </a:lnTo>
                <a:close/>
                <a:moveTo>
                  <a:pt x="7732881" y="3234096"/>
                </a:moveTo>
                <a:lnTo>
                  <a:pt x="8716243" y="3234096"/>
                </a:lnTo>
                <a:lnTo>
                  <a:pt x="8716243" y="4205420"/>
                </a:lnTo>
                <a:lnTo>
                  <a:pt x="7732881" y="4205420"/>
                </a:lnTo>
                <a:close/>
                <a:moveTo>
                  <a:pt x="3307705" y="3234096"/>
                </a:moveTo>
                <a:lnTo>
                  <a:pt x="4291078" y="3234096"/>
                </a:lnTo>
                <a:lnTo>
                  <a:pt x="4291078" y="4205420"/>
                </a:lnTo>
                <a:lnTo>
                  <a:pt x="3307705" y="4205420"/>
                </a:lnTo>
                <a:close/>
                <a:moveTo>
                  <a:pt x="16538522" y="3234095"/>
                </a:moveTo>
                <a:lnTo>
                  <a:pt x="17510722" y="3234095"/>
                </a:lnTo>
                <a:lnTo>
                  <a:pt x="17510722" y="4205420"/>
                </a:lnTo>
                <a:lnTo>
                  <a:pt x="16538522" y="4205420"/>
                </a:lnTo>
                <a:close/>
                <a:moveTo>
                  <a:pt x="14314763" y="3234095"/>
                </a:moveTo>
                <a:lnTo>
                  <a:pt x="15298135" y="3234095"/>
                </a:lnTo>
                <a:lnTo>
                  <a:pt x="15298135" y="4205420"/>
                </a:lnTo>
                <a:lnTo>
                  <a:pt x="14314763" y="4205420"/>
                </a:lnTo>
                <a:close/>
                <a:moveTo>
                  <a:pt x="6604243" y="3234095"/>
                </a:moveTo>
                <a:lnTo>
                  <a:pt x="7576442" y="3234095"/>
                </a:lnTo>
                <a:lnTo>
                  <a:pt x="7576442" y="4205420"/>
                </a:lnTo>
                <a:lnTo>
                  <a:pt x="6604243" y="4205420"/>
                </a:lnTo>
                <a:close/>
                <a:moveTo>
                  <a:pt x="7732898" y="2163430"/>
                </a:moveTo>
                <a:lnTo>
                  <a:pt x="8716243" y="2163430"/>
                </a:lnTo>
                <a:lnTo>
                  <a:pt x="8716243" y="3123724"/>
                </a:lnTo>
                <a:lnTo>
                  <a:pt x="7732898" y="3123724"/>
                </a:lnTo>
                <a:close/>
                <a:moveTo>
                  <a:pt x="22364" y="2163430"/>
                </a:moveTo>
                <a:lnTo>
                  <a:pt x="994564" y="2163430"/>
                </a:lnTo>
                <a:lnTo>
                  <a:pt x="994564" y="3123724"/>
                </a:lnTo>
                <a:lnTo>
                  <a:pt x="22364" y="3123724"/>
                </a:lnTo>
                <a:close/>
                <a:moveTo>
                  <a:pt x="12124526" y="2163429"/>
                </a:moveTo>
                <a:lnTo>
                  <a:pt x="13107898" y="2163429"/>
                </a:lnTo>
                <a:lnTo>
                  <a:pt x="13107898" y="3123723"/>
                </a:lnTo>
                <a:lnTo>
                  <a:pt x="12124526" y="3123723"/>
                </a:lnTo>
                <a:close/>
                <a:moveTo>
                  <a:pt x="9934287" y="2163429"/>
                </a:moveTo>
                <a:lnTo>
                  <a:pt x="10906488" y="2163429"/>
                </a:lnTo>
                <a:lnTo>
                  <a:pt x="10906488" y="3123724"/>
                </a:lnTo>
                <a:lnTo>
                  <a:pt x="9934287" y="3123724"/>
                </a:lnTo>
                <a:close/>
                <a:moveTo>
                  <a:pt x="4402840" y="2163429"/>
                </a:moveTo>
                <a:lnTo>
                  <a:pt x="5386215" y="2163429"/>
                </a:lnTo>
                <a:lnTo>
                  <a:pt x="5386215" y="3123723"/>
                </a:lnTo>
                <a:lnTo>
                  <a:pt x="4402840" y="3123723"/>
                </a:lnTo>
                <a:close/>
                <a:moveTo>
                  <a:pt x="2212602" y="2163429"/>
                </a:moveTo>
                <a:lnTo>
                  <a:pt x="3195974" y="2163429"/>
                </a:lnTo>
                <a:lnTo>
                  <a:pt x="3195974" y="3123724"/>
                </a:lnTo>
                <a:lnTo>
                  <a:pt x="2212602" y="3123724"/>
                </a:lnTo>
                <a:close/>
                <a:moveTo>
                  <a:pt x="15432232" y="2163428"/>
                </a:moveTo>
                <a:lnTo>
                  <a:pt x="16415604" y="2163428"/>
                </a:lnTo>
                <a:lnTo>
                  <a:pt x="16415604" y="3123722"/>
                </a:lnTo>
                <a:lnTo>
                  <a:pt x="15432232" y="3123722"/>
                </a:lnTo>
                <a:close/>
                <a:moveTo>
                  <a:pt x="13219644" y="2163428"/>
                </a:moveTo>
                <a:lnTo>
                  <a:pt x="14203016" y="2163428"/>
                </a:lnTo>
                <a:lnTo>
                  <a:pt x="14203016" y="3123722"/>
                </a:lnTo>
                <a:lnTo>
                  <a:pt x="13219644" y="3123722"/>
                </a:lnTo>
                <a:close/>
                <a:moveTo>
                  <a:pt x="11029406" y="2163428"/>
                </a:moveTo>
                <a:lnTo>
                  <a:pt x="12012778" y="2163428"/>
                </a:lnTo>
                <a:lnTo>
                  <a:pt x="12012778" y="3123722"/>
                </a:lnTo>
                <a:lnTo>
                  <a:pt x="11029406" y="3123722"/>
                </a:lnTo>
                <a:close/>
                <a:moveTo>
                  <a:pt x="6604257" y="2163428"/>
                </a:moveTo>
                <a:lnTo>
                  <a:pt x="7576456" y="2163428"/>
                </a:lnTo>
                <a:lnTo>
                  <a:pt x="7576456" y="3123722"/>
                </a:lnTo>
                <a:lnTo>
                  <a:pt x="6604257" y="3123722"/>
                </a:lnTo>
                <a:close/>
                <a:moveTo>
                  <a:pt x="5509136" y="2163428"/>
                </a:moveTo>
                <a:lnTo>
                  <a:pt x="6481338" y="2163428"/>
                </a:lnTo>
                <a:lnTo>
                  <a:pt x="6481338" y="3123722"/>
                </a:lnTo>
                <a:lnTo>
                  <a:pt x="5509136" y="3123722"/>
                </a:lnTo>
                <a:close/>
                <a:moveTo>
                  <a:pt x="3307717" y="2163428"/>
                </a:moveTo>
                <a:lnTo>
                  <a:pt x="4291092" y="2163428"/>
                </a:lnTo>
                <a:lnTo>
                  <a:pt x="4291092" y="3123722"/>
                </a:lnTo>
                <a:lnTo>
                  <a:pt x="3307717" y="3123722"/>
                </a:lnTo>
                <a:close/>
                <a:moveTo>
                  <a:pt x="16538522" y="2163427"/>
                </a:moveTo>
                <a:lnTo>
                  <a:pt x="17510722" y="2163427"/>
                </a:lnTo>
                <a:lnTo>
                  <a:pt x="17510722" y="3123722"/>
                </a:lnTo>
                <a:lnTo>
                  <a:pt x="16538522" y="3123722"/>
                </a:lnTo>
                <a:close/>
                <a:moveTo>
                  <a:pt x="14314763" y="2163427"/>
                </a:moveTo>
                <a:lnTo>
                  <a:pt x="15298135" y="2163427"/>
                </a:lnTo>
                <a:lnTo>
                  <a:pt x="15298135" y="3123722"/>
                </a:lnTo>
                <a:lnTo>
                  <a:pt x="14314763" y="3123722"/>
                </a:lnTo>
                <a:close/>
                <a:moveTo>
                  <a:pt x="8827991" y="2163424"/>
                </a:moveTo>
                <a:lnTo>
                  <a:pt x="9811363" y="2163424"/>
                </a:lnTo>
                <a:lnTo>
                  <a:pt x="9811363" y="3123719"/>
                </a:lnTo>
                <a:lnTo>
                  <a:pt x="8827991" y="3123719"/>
                </a:lnTo>
                <a:close/>
                <a:moveTo>
                  <a:pt x="1117470" y="2163424"/>
                </a:moveTo>
                <a:lnTo>
                  <a:pt x="2100843" y="2163424"/>
                </a:lnTo>
                <a:lnTo>
                  <a:pt x="2100843" y="3123720"/>
                </a:lnTo>
                <a:lnTo>
                  <a:pt x="1117470" y="3123720"/>
                </a:lnTo>
                <a:close/>
                <a:moveTo>
                  <a:pt x="8827991" y="1081717"/>
                </a:moveTo>
                <a:lnTo>
                  <a:pt x="9811363" y="1081717"/>
                </a:lnTo>
                <a:lnTo>
                  <a:pt x="9811363" y="2042017"/>
                </a:lnTo>
                <a:lnTo>
                  <a:pt x="8827991" y="2042017"/>
                </a:lnTo>
                <a:close/>
                <a:moveTo>
                  <a:pt x="1117480" y="1081717"/>
                </a:moveTo>
                <a:lnTo>
                  <a:pt x="2100854" y="1081717"/>
                </a:lnTo>
                <a:lnTo>
                  <a:pt x="2100854" y="2042017"/>
                </a:lnTo>
                <a:lnTo>
                  <a:pt x="1117480" y="2042017"/>
                </a:lnTo>
                <a:close/>
                <a:moveTo>
                  <a:pt x="14314763" y="1081715"/>
                </a:moveTo>
                <a:lnTo>
                  <a:pt x="15298135" y="1081715"/>
                </a:lnTo>
                <a:lnTo>
                  <a:pt x="15298135" y="2042015"/>
                </a:lnTo>
                <a:lnTo>
                  <a:pt x="14314763" y="2042015"/>
                </a:lnTo>
                <a:close/>
                <a:moveTo>
                  <a:pt x="6604256" y="1081715"/>
                </a:moveTo>
                <a:lnTo>
                  <a:pt x="7576454" y="1081715"/>
                </a:lnTo>
                <a:lnTo>
                  <a:pt x="7576454" y="2042015"/>
                </a:lnTo>
                <a:lnTo>
                  <a:pt x="6604256" y="2042015"/>
                </a:lnTo>
                <a:close/>
                <a:moveTo>
                  <a:pt x="16538522" y="1081714"/>
                </a:moveTo>
                <a:lnTo>
                  <a:pt x="17510722" y="1081714"/>
                </a:lnTo>
                <a:lnTo>
                  <a:pt x="17510722" y="2042015"/>
                </a:lnTo>
                <a:lnTo>
                  <a:pt x="16538522" y="2042015"/>
                </a:lnTo>
                <a:close/>
                <a:moveTo>
                  <a:pt x="5509135" y="1081714"/>
                </a:moveTo>
                <a:lnTo>
                  <a:pt x="6481334" y="1081714"/>
                </a:lnTo>
                <a:lnTo>
                  <a:pt x="6481334" y="2042015"/>
                </a:lnTo>
                <a:lnTo>
                  <a:pt x="5509135" y="2042015"/>
                </a:lnTo>
                <a:close/>
                <a:moveTo>
                  <a:pt x="15432232" y="1081714"/>
                </a:moveTo>
                <a:lnTo>
                  <a:pt x="16415604" y="1081714"/>
                </a:lnTo>
                <a:lnTo>
                  <a:pt x="16415604" y="2042015"/>
                </a:lnTo>
                <a:lnTo>
                  <a:pt x="15432232" y="2042015"/>
                </a:lnTo>
                <a:close/>
                <a:moveTo>
                  <a:pt x="13219644" y="1081714"/>
                </a:moveTo>
                <a:lnTo>
                  <a:pt x="14203016" y="1081714"/>
                </a:lnTo>
                <a:lnTo>
                  <a:pt x="14203016" y="2042015"/>
                </a:lnTo>
                <a:lnTo>
                  <a:pt x="13219644" y="2042015"/>
                </a:lnTo>
                <a:close/>
                <a:moveTo>
                  <a:pt x="12135697" y="1081714"/>
                </a:moveTo>
                <a:lnTo>
                  <a:pt x="13119069" y="1081714"/>
                </a:lnTo>
                <a:lnTo>
                  <a:pt x="13119069" y="2042014"/>
                </a:lnTo>
                <a:lnTo>
                  <a:pt x="12135697" y="2042014"/>
                </a:lnTo>
                <a:close/>
                <a:moveTo>
                  <a:pt x="11029406" y="1081714"/>
                </a:moveTo>
                <a:lnTo>
                  <a:pt x="12012778" y="1081714"/>
                </a:lnTo>
                <a:lnTo>
                  <a:pt x="12012778" y="2042014"/>
                </a:lnTo>
                <a:lnTo>
                  <a:pt x="11029406" y="2042014"/>
                </a:lnTo>
                <a:close/>
                <a:moveTo>
                  <a:pt x="4414012" y="1081714"/>
                </a:moveTo>
                <a:lnTo>
                  <a:pt x="5397385" y="1081714"/>
                </a:lnTo>
                <a:lnTo>
                  <a:pt x="5397385" y="2042014"/>
                </a:lnTo>
                <a:lnTo>
                  <a:pt x="4414012" y="2042014"/>
                </a:lnTo>
                <a:close/>
                <a:moveTo>
                  <a:pt x="3307713" y="1081714"/>
                </a:moveTo>
                <a:lnTo>
                  <a:pt x="4291088" y="1081714"/>
                </a:lnTo>
                <a:lnTo>
                  <a:pt x="4291088" y="2042014"/>
                </a:lnTo>
                <a:lnTo>
                  <a:pt x="3307713" y="2042014"/>
                </a:lnTo>
                <a:close/>
                <a:moveTo>
                  <a:pt x="9934287" y="1081711"/>
                </a:moveTo>
                <a:lnTo>
                  <a:pt x="10906488" y="1081711"/>
                </a:lnTo>
                <a:lnTo>
                  <a:pt x="10906488" y="2042012"/>
                </a:lnTo>
                <a:lnTo>
                  <a:pt x="9934287" y="2042012"/>
                </a:lnTo>
                <a:close/>
                <a:moveTo>
                  <a:pt x="2212590" y="1081711"/>
                </a:moveTo>
                <a:lnTo>
                  <a:pt x="3195962" y="1081711"/>
                </a:lnTo>
                <a:lnTo>
                  <a:pt x="3195962" y="2042012"/>
                </a:lnTo>
                <a:lnTo>
                  <a:pt x="2212590" y="2042012"/>
                </a:lnTo>
                <a:close/>
                <a:moveTo>
                  <a:pt x="7732898" y="1070681"/>
                </a:moveTo>
                <a:lnTo>
                  <a:pt x="8716243" y="1070681"/>
                </a:lnTo>
                <a:lnTo>
                  <a:pt x="8716243" y="2030981"/>
                </a:lnTo>
                <a:lnTo>
                  <a:pt x="7732898" y="2030981"/>
                </a:lnTo>
                <a:close/>
                <a:moveTo>
                  <a:pt x="22364" y="1070681"/>
                </a:moveTo>
                <a:lnTo>
                  <a:pt x="994563" y="1070681"/>
                </a:lnTo>
                <a:lnTo>
                  <a:pt x="994563" y="2030981"/>
                </a:lnTo>
                <a:lnTo>
                  <a:pt x="22364" y="2030981"/>
                </a:lnTo>
                <a:close/>
                <a:moveTo>
                  <a:pt x="3307713" y="4"/>
                </a:moveTo>
                <a:lnTo>
                  <a:pt x="4291086" y="4"/>
                </a:lnTo>
                <a:lnTo>
                  <a:pt x="4291086" y="960300"/>
                </a:lnTo>
                <a:lnTo>
                  <a:pt x="3307713" y="960300"/>
                </a:lnTo>
                <a:close/>
                <a:moveTo>
                  <a:pt x="11029406" y="4"/>
                </a:moveTo>
                <a:lnTo>
                  <a:pt x="12012778" y="4"/>
                </a:lnTo>
                <a:lnTo>
                  <a:pt x="12012778" y="960300"/>
                </a:lnTo>
                <a:lnTo>
                  <a:pt x="11029406" y="960300"/>
                </a:lnTo>
                <a:close/>
                <a:moveTo>
                  <a:pt x="4402834" y="4"/>
                </a:moveTo>
                <a:lnTo>
                  <a:pt x="5386206" y="4"/>
                </a:lnTo>
                <a:lnTo>
                  <a:pt x="5386206" y="960300"/>
                </a:lnTo>
                <a:lnTo>
                  <a:pt x="4402834" y="960300"/>
                </a:lnTo>
                <a:close/>
                <a:moveTo>
                  <a:pt x="12124526" y="4"/>
                </a:moveTo>
                <a:lnTo>
                  <a:pt x="13107898" y="4"/>
                </a:lnTo>
                <a:lnTo>
                  <a:pt x="13107898" y="960300"/>
                </a:lnTo>
                <a:lnTo>
                  <a:pt x="12124526" y="960300"/>
                </a:lnTo>
                <a:close/>
                <a:moveTo>
                  <a:pt x="5509132" y="4"/>
                </a:moveTo>
                <a:lnTo>
                  <a:pt x="6481332" y="4"/>
                </a:lnTo>
                <a:lnTo>
                  <a:pt x="6481332" y="960300"/>
                </a:lnTo>
                <a:lnTo>
                  <a:pt x="5509132" y="960300"/>
                </a:lnTo>
                <a:close/>
                <a:moveTo>
                  <a:pt x="13219644" y="3"/>
                </a:moveTo>
                <a:lnTo>
                  <a:pt x="14203016" y="3"/>
                </a:lnTo>
                <a:lnTo>
                  <a:pt x="14203016" y="960300"/>
                </a:lnTo>
                <a:lnTo>
                  <a:pt x="13219644" y="960300"/>
                </a:lnTo>
                <a:close/>
                <a:moveTo>
                  <a:pt x="15432232" y="3"/>
                </a:moveTo>
                <a:lnTo>
                  <a:pt x="16415604" y="3"/>
                </a:lnTo>
                <a:lnTo>
                  <a:pt x="16415604" y="960299"/>
                </a:lnTo>
                <a:lnTo>
                  <a:pt x="15432232" y="960299"/>
                </a:lnTo>
                <a:close/>
                <a:moveTo>
                  <a:pt x="6615422" y="3"/>
                </a:moveTo>
                <a:lnTo>
                  <a:pt x="7587621" y="3"/>
                </a:lnTo>
                <a:lnTo>
                  <a:pt x="7587621" y="960299"/>
                </a:lnTo>
                <a:lnTo>
                  <a:pt x="6615422" y="960299"/>
                </a:lnTo>
                <a:close/>
                <a:moveTo>
                  <a:pt x="14325934" y="3"/>
                </a:moveTo>
                <a:lnTo>
                  <a:pt x="15309306" y="3"/>
                </a:lnTo>
                <a:lnTo>
                  <a:pt x="15309306" y="960299"/>
                </a:lnTo>
                <a:lnTo>
                  <a:pt x="14325934" y="960299"/>
                </a:lnTo>
                <a:close/>
                <a:moveTo>
                  <a:pt x="16538522" y="3"/>
                </a:moveTo>
                <a:lnTo>
                  <a:pt x="17521894" y="3"/>
                </a:lnTo>
                <a:lnTo>
                  <a:pt x="17521894" y="960299"/>
                </a:lnTo>
                <a:lnTo>
                  <a:pt x="16538522" y="960299"/>
                </a:lnTo>
                <a:close/>
                <a:moveTo>
                  <a:pt x="2212590" y="1"/>
                </a:moveTo>
                <a:lnTo>
                  <a:pt x="3195962" y="1"/>
                </a:lnTo>
                <a:lnTo>
                  <a:pt x="3195962" y="960298"/>
                </a:lnTo>
                <a:lnTo>
                  <a:pt x="2212590" y="960298"/>
                </a:lnTo>
                <a:close/>
                <a:moveTo>
                  <a:pt x="9934287" y="1"/>
                </a:moveTo>
                <a:lnTo>
                  <a:pt x="10906488" y="1"/>
                </a:lnTo>
                <a:lnTo>
                  <a:pt x="10906488" y="960297"/>
                </a:lnTo>
                <a:lnTo>
                  <a:pt x="9934287" y="960297"/>
                </a:lnTo>
                <a:close/>
                <a:moveTo>
                  <a:pt x="1106297" y="1"/>
                </a:moveTo>
                <a:lnTo>
                  <a:pt x="2089670" y="1"/>
                </a:lnTo>
                <a:lnTo>
                  <a:pt x="2089670" y="960297"/>
                </a:lnTo>
                <a:lnTo>
                  <a:pt x="1106297" y="960297"/>
                </a:lnTo>
                <a:close/>
                <a:moveTo>
                  <a:pt x="8827991" y="1"/>
                </a:moveTo>
                <a:lnTo>
                  <a:pt x="9800192" y="1"/>
                </a:lnTo>
                <a:lnTo>
                  <a:pt x="9800192" y="960297"/>
                </a:lnTo>
                <a:lnTo>
                  <a:pt x="8827991" y="960297"/>
                </a:lnTo>
                <a:close/>
                <a:moveTo>
                  <a:pt x="0" y="1"/>
                </a:moveTo>
                <a:lnTo>
                  <a:pt x="983372" y="1"/>
                </a:lnTo>
                <a:lnTo>
                  <a:pt x="983372" y="960297"/>
                </a:lnTo>
                <a:lnTo>
                  <a:pt x="0" y="960297"/>
                </a:lnTo>
                <a:close/>
                <a:moveTo>
                  <a:pt x="7721711" y="0"/>
                </a:moveTo>
                <a:lnTo>
                  <a:pt x="8693901" y="0"/>
                </a:lnTo>
                <a:lnTo>
                  <a:pt x="8693901" y="960297"/>
                </a:lnTo>
                <a:lnTo>
                  <a:pt x="7721711" y="96029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592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935145" y="3120406"/>
            <a:ext cx="5715000" cy="5715000"/>
          </a:xfrm>
          <a:custGeom>
            <a:avLst/>
            <a:gdLst>
              <a:gd name="connsiteX0" fmla="*/ 2857500 w 5715000"/>
              <a:gd name="connsiteY0" fmla="*/ 1598631 h 5715000"/>
              <a:gd name="connsiteX1" fmla="*/ 4116369 w 5715000"/>
              <a:gd name="connsiteY1" fmla="*/ 2857500 h 5715000"/>
              <a:gd name="connsiteX2" fmla="*/ 2857500 w 5715000"/>
              <a:gd name="connsiteY2" fmla="*/ 4116369 h 5715000"/>
              <a:gd name="connsiteX3" fmla="*/ 1598631 w 5715000"/>
              <a:gd name="connsiteY3" fmla="*/ 2857500 h 5715000"/>
              <a:gd name="connsiteX4" fmla="*/ 2857500 w 5715000"/>
              <a:gd name="connsiteY4" fmla="*/ 1598631 h 5715000"/>
              <a:gd name="connsiteX5" fmla="*/ 2857500 w 5715000"/>
              <a:gd name="connsiteY5" fmla="*/ 1477944 h 5715000"/>
              <a:gd name="connsiteX6" fmla="*/ 1477944 w 5715000"/>
              <a:gd name="connsiteY6" fmla="*/ 2857500 h 5715000"/>
              <a:gd name="connsiteX7" fmla="*/ 2857500 w 5715000"/>
              <a:gd name="connsiteY7" fmla="*/ 4237056 h 5715000"/>
              <a:gd name="connsiteX8" fmla="*/ 4237056 w 5715000"/>
              <a:gd name="connsiteY8" fmla="*/ 2857500 h 5715000"/>
              <a:gd name="connsiteX9" fmla="*/ 2857500 w 5715000"/>
              <a:gd name="connsiteY9" fmla="*/ 1477944 h 5715000"/>
              <a:gd name="connsiteX10" fmla="*/ 2857500 w 5715000"/>
              <a:gd name="connsiteY10" fmla="*/ 0 h 5715000"/>
              <a:gd name="connsiteX11" fmla="*/ 5715000 w 5715000"/>
              <a:gd name="connsiteY11" fmla="*/ 2857500 h 5715000"/>
              <a:gd name="connsiteX12" fmla="*/ 2857500 w 5715000"/>
              <a:gd name="connsiteY12" fmla="*/ 5715000 h 5715000"/>
              <a:gd name="connsiteX13" fmla="*/ 0 w 5715000"/>
              <a:gd name="connsiteY13" fmla="*/ 2857500 h 5715000"/>
              <a:gd name="connsiteX14" fmla="*/ 2857500 w 5715000"/>
              <a:gd name="connsiteY14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15000" h="5715000">
                <a:moveTo>
                  <a:pt x="2857500" y="1598631"/>
                </a:moveTo>
                <a:cubicBezTo>
                  <a:pt x="3552754" y="1598631"/>
                  <a:pt x="4116369" y="2162246"/>
                  <a:pt x="4116369" y="2857500"/>
                </a:cubicBezTo>
                <a:cubicBezTo>
                  <a:pt x="4116369" y="3552754"/>
                  <a:pt x="3552754" y="4116369"/>
                  <a:pt x="2857500" y="4116369"/>
                </a:cubicBezTo>
                <a:cubicBezTo>
                  <a:pt x="2162246" y="4116369"/>
                  <a:pt x="1598631" y="3552754"/>
                  <a:pt x="1598631" y="2857500"/>
                </a:cubicBezTo>
                <a:cubicBezTo>
                  <a:pt x="1598631" y="2162246"/>
                  <a:pt x="2162246" y="1598631"/>
                  <a:pt x="2857500" y="1598631"/>
                </a:cubicBezTo>
                <a:close/>
                <a:moveTo>
                  <a:pt x="2857500" y="1477944"/>
                </a:moveTo>
                <a:cubicBezTo>
                  <a:pt x="2095592" y="1477944"/>
                  <a:pt x="1477944" y="2095592"/>
                  <a:pt x="1477944" y="2857500"/>
                </a:cubicBezTo>
                <a:cubicBezTo>
                  <a:pt x="1477944" y="3619408"/>
                  <a:pt x="2095592" y="4237056"/>
                  <a:pt x="2857500" y="4237056"/>
                </a:cubicBezTo>
                <a:cubicBezTo>
                  <a:pt x="3619408" y="4237056"/>
                  <a:pt x="4237056" y="3619408"/>
                  <a:pt x="4237056" y="2857500"/>
                </a:cubicBezTo>
                <a:cubicBezTo>
                  <a:pt x="4237056" y="2095592"/>
                  <a:pt x="3619408" y="1477944"/>
                  <a:pt x="2857500" y="1477944"/>
                </a:cubicBezTo>
                <a:close/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cubicBezTo>
                  <a:pt x="5715000" y="4435654"/>
                  <a:pt x="4435654" y="5715000"/>
                  <a:pt x="2857500" y="5715000"/>
                </a:cubicBezTo>
                <a:cubicBezTo>
                  <a:pt x="1279346" y="5715000"/>
                  <a:pt x="0" y="4435654"/>
                  <a:pt x="0" y="2857500"/>
                </a:cubicBez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A177-AAA6-C747-A532-94EF5F52383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DA256F-1B39-D84D-ADC2-E026A1B414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D397B27-3E69-144C-B491-CC939E1F94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564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610782" y="2576586"/>
            <a:ext cx="6363725" cy="6363727"/>
          </a:xfrm>
          <a:custGeom>
            <a:avLst/>
            <a:gdLst>
              <a:gd name="T0" fmla="*/ 1402 w 2805"/>
              <a:gd name="T1" fmla="*/ 0 h 2803"/>
              <a:gd name="T2" fmla="*/ 2805 w 2805"/>
              <a:gd name="T3" fmla="*/ 1401 h 2803"/>
              <a:gd name="T4" fmla="*/ 1402 w 2805"/>
              <a:gd name="T5" fmla="*/ 2803 h 2803"/>
              <a:gd name="T6" fmla="*/ 0 w 2805"/>
              <a:gd name="T7" fmla="*/ 1401 h 2803"/>
              <a:gd name="T8" fmla="*/ 1402 w 2805"/>
              <a:gd name="T9" fmla="*/ 0 h 2803"/>
              <a:gd name="T10" fmla="*/ 1402 w 2805"/>
              <a:gd name="T11" fmla="*/ 740 h 2803"/>
              <a:gd name="T12" fmla="*/ 2065 w 2805"/>
              <a:gd name="T13" fmla="*/ 1401 h 2803"/>
              <a:gd name="T14" fmla="*/ 1402 w 2805"/>
              <a:gd name="T15" fmla="*/ 2063 h 2803"/>
              <a:gd name="T16" fmla="*/ 741 w 2805"/>
              <a:gd name="T17" fmla="*/ 1401 h 2803"/>
              <a:gd name="T18" fmla="*/ 1402 w 2805"/>
              <a:gd name="T19" fmla="*/ 740 h 2803"/>
              <a:gd name="T20" fmla="*/ 1402 w 2805"/>
              <a:gd name="T21" fmla="*/ 655 h 2803"/>
              <a:gd name="T22" fmla="*/ 2150 w 2805"/>
              <a:gd name="T23" fmla="*/ 1401 h 2803"/>
              <a:gd name="T24" fmla="*/ 1402 w 2805"/>
              <a:gd name="T25" fmla="*/ 2148 h 2803"/>
              <a:gd name="T26" fmla="*/ 655 w 2805"/>
              <a:gd name="T27" fmla="*/ 1401 h 2803"/>
              <a:gd name="T28" fmla="*/ 1402 w 2805"/>
              <a:gd name="T29" fmla="*/ 655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5" h="2803">
                <a:moveTo>
                  <a:pt x="1402" y="0"/>
                </a:moveTo>
                <a:lnTo>
                  <a:pt x="2805" y="1401"/>
                </a:lnTo>
                <a:lnTo>
                  <a:pt x="1402" y="2803"/>
                </a:lnTo>
                <a:lnTo>
                  <a:pt x="0" y="1401"/>
                </a:lnTo>
                <a:lnTo>
                  <a:pt x="1402" y="0"/>
                </a:lnTo>
                <a:close/>
                <a:moveTo>
                  <a:pt x="1402" y="740"/>
                </a:moveTo>
                <a:lnTo>
                  <a:pt x="2065" y="1401"/>
                </a:lnTo>
                <a:lnTo>
                  <a:pt x="1402" y="2063"/>
                </a:lnTo>
                <a:lnTo>
                  <a:pt x="741" y="1401"/>
                </a:lnTo>
                <a:lnTo>
                  <a:pt x="1402" y="740"/>
                </a:lnTo>
                <a:close/>
                <a:moveTo>
                  <a:pt x="1402" y="655"/>
                </a:moveTo>
                <a:lnTo>
                  <a:pt x="2150" y="1401"/>
                </a:lnTo>
                <a:lnTo>
                  <a:pt x="1402" y="2148"/>
                </a:lnTo>
                <a:lnTo>
                  <a:pt x="655" y="1401"/>
                </a:lnTo>
                <a:lnTo>
                  <a:pt x="1402" y="65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58493-6897-1548-907D-4D138968EF4C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AFBB9B-B0AC-454F-8BB0-5BE56A30B5C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5D65DCC-45AC-7B42-8D45-6B69293B81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699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>
            <a:spLocks noGrp="1" noChangeAspect="1" noEditPoints="1"/>
          </p:cNvSpPr>
          <p:nvPr>
            <p:ph type="pic" sz="quarter" idx="10"/>
          </p:nvPr>
        </p:nvSpPr>
        <p:spPr bwMode="auto">
          <a:xfrm flipH="1">
            <a:off x="-1" y="0"/>
            <a:ext cx="14712019" cy="4511040"/>
          </a:xfrm>
          <a:custGeom>
            <a:avLst/>
            <a:gdLst>
              <a:gd name="T0" fmla="*/ 6457 w 7550"/>
              <a:gd name="T1" fmla="*/ 903 h 2315"/>
              <a:gd name="T2" fmla="*/ 6417 w 7550"/>
              <a:gd name="T3" fmla="*/ 1027 h 2315"/>
              <a:gd name="T4" fmla="*/ 6432 w 7550"/>
              <a:gd name="T5" fmla="*/ 1156 h 2315"/>
              <a:gd name="T6" fmla="*/ 6503 w 7550"/>
              <a:gd name="T7" fmla="*/ 1270 h 2315"/>
              <a:gd name="T8" fmla="*/ 6617 w 7550"/>
              <a:gd name="T9" fmla="*/ 1341 h 2315"/>
              <a:gd name="T10" fmla="*/ 6746 w 7550"/>
              <a:gd name="T11" fmla="*/ 1356 h 2315"/>
              <a:gd name="T12" fmla="*/ 6871 w 7550"/>
              <a:gd name="T13" fmla="*/ 1316 h 2315"/>
              <a:gd name="T14" fmla="*/ 4907 w 7550"/>
              <a:gd name="T15" fmla="*/ 1501 h 2315"/>
              <a:gd name="T16" fmla="*/ 4836 w 7550"/>
              <a:gd name="T17" fmla="*/ 1615 h 2315"/>
              <a:gd name="T18" fmla="*/ 4821 w 7550"/>
              <a:gd name="T19" fmla="*/ 1745 h 2315"/>
              <a:gd name="T20" fmla="*/ 4861 w 7550"/>
              <a:gd name="T21" fmla="*/ 1870 h 2315"/>
              <a:gd name="T22" fmla="*/ 4955 w 7550"/>
              <a:gd name="T23" fmla="*/ 1968 h 2315"/>
              <a:gd name="T24" fmla="*/ 5078 w 7550"/>
              <a:gd name="T25" fmla="*/ 2014 h 2315"/>
              <a:gd name="T26" fmla="*/ 5207 w 7550"/>
              <a:gd name="T27" fmla="*/ 2004 h 2315"/>
              <a:gd name="T28" fmla="*/ 5324 w 7550"/>
              <a:gd name="T29" fmla="*/ 1940 h 2315"/>
              <a:gd name="T30" fmla="*/ 3635 w 7550"/>
              <a:gd name="T31" fmla="*/ 1847 h 2315"/>
              <a:gd name="T32" fmla="*/ 3588 w 7550"/>
              <a:gd name="T33" fmla="*/ 1970 h 2315"/>
              <a:gd name="T34" fmla="*/ 3597 w 7550"/>
              <a:gd name="T35" fmla="*/ 2100 h 2315"/>
              <a:gd name="T36" fmla="*/ 3663 w 7550"/>
              <a:gd name="T37" fmla="*/ 2216 h 2315"/>
              <a:gd name="T38" fmla="*/ 3773 w 7550"/>
              <a:gd name="T39" fmla="*/ 2293 h 2315"/>
              <a:gd name="T40" fmla="*/ 3901 w 7550"/>
              <a:gd name="T41" fmla="*/ 2315 h 2315"/>
              <a:gd name="T42" fmla="*/ 4028 w 7550"/>
              <a:gd name="T43" fmla="*/ 2281 h 2315"/>
              <a:gd name="T44" fmla="*/ 4538 w 7550"/>
              <a:gd name="T45" fmla="*/ 0 h 2315"/>
              <a:gd name="T46" fmla="*/ 3395 w 7550"/>
              <a:gd name="T47" fmla="*/ 1176 h 2315"/>
              <a:gd name="T48" fmla="*/ 3373 w 7550"/>
              <a:gd name="T49" fmla="*/ 1305 h 2315"/>
              <a:gd name="T50" fmla="*/ 3407 w 7550"/>
              <a:gd name="T51" fmla="*/ 1431 h 2315"/>
              <a:gd name="T52" fmla="*/ 3496 w 7550"/>
              <a:gd name="T53" fmla="*/ 1535 h 2315"/>
              <a:gd name="T54" fmla="*/ 3616 w 7550"/>
              <a:gd name="T55" fmla="*/ 1587 h 2315"/>
              <a:gd name="T56" fmla="*/ 3747 w 7550"/>
              <a:gd name="T57" fmla="*/ 1584 h 2315"/>
              <a:gd name="T58" fmla="*/ 3866 w 7550"/>
              <a:gd name="T59" fmla="*/ 1525 h 2315"/>
              <a:gd name="T60" fmla="*/ 2175 w 7550"/>
              <a:gd name="T61" fmla="*/ 1432 h 2315"/>
              <a:gd name="T62" fmla="*/ 2122 w 7550"/>
              <a:gd name="T63" fmla="*/ 1553 h 2315"/>
              <a:gd name="T64" fmla="*/ 2125 w 7550"/>
              <a:gd name="T65" fmla="*/ 1682 h 2315"/>
              <a:gd name="T66" fmla="*/ 2184 w 7550"/>
              <a:gd name="T67" fmla="*/ 1801 h 2315"/>
              <a:gd name="T68" fmla="*/ 2291 w 7550"/>
              <a:gd name="T69" fmla="*/ 1885 h 2315"/>
              <a:gd name="T70" fmla="*/ 2418 w 7550"/>
              <a:gd name="T71" fmla="*/ 1913 h 2315"/>
              <a:gd name="T72" fmla="*/ 2546 w 7550"/>
              <a:gd name="T73" fmla="*/ 1885 h 2315"/>
              <a:gd name="T74" fmla="*/ 3522 w 7550"/>
              <a:gd name="T75" fmla="*/ 0 h 2315"/>
              <a:gd name="T76" fmla="*/ 1012 w 7550"/>
              <a:gd name="T77" fmla="*/ 1680 h 2315"/>
              <a:gd name="T78" fmla="*/ 983 w 7550"/>
              <a:gd name="T79" fmla="*/ 1807 h 2315"/>
              <a:gd name="T80" fmla="*/ 1012 w 7550"/>
              <a:gd name="T81" fmla="*/ 1935 h 2315"/>
              <a:gd name="T82" fmla="*/ 1094 w 7550"/>
              <a:gd name="T83" fmla="*/ 2043 h 2315"/>
              <a:gd name="T84" fmla="*/ 1213 w 7550"/>
              <a:gd name="T85" fmla="*/ 2101 h 2315"/>
              <a:gd name="T86" fmla="*/ 1343 w 7550"/>
              <a:gd name="T87" fmla="*/ 2104 h 2315"/>
              <a:gd name="T88" fmla="*/ 1465 w 7550"/>
              <a:gd name="T89" fmla="*/ 2052 h 2315"/>
              <a:gd name="T90" fmla="*/ 67 w 7550"/>
              <a:gd name="T91" fmla="*/ 1664 h 2315"/>
              <a:gd name="T92" fmla="*/ 9 w 7550"/>
              <a:gd name="T93" fmla="*/ 1783 h 2315"/>
              <a:gd name="T94" fmla="*/ 6 w 7550"/>
              <a:gd name="T95" fmla="*/ 1913 h 2315"/>
              <a:gd name="T96" fmla="*/ 58 w 7550"/>
              <a:gd name="T97" fmla="*/ 2034 h 2315"/>
              <a:gd name="T98" fmla="*/ 161 w 7550"/>
              <a:gd name="T99" fmla="*/ 2122 h 2315"/>
              <a:gd name="T100" fmla="*/ 288 w 7550"/>
              <a:gd name="T101" fmla="*/ 2156 h 2315"/>
              <a:gd name="T102" fmla="*/ 417 w 7550"/>
              <a:gd name="T103" fmla="*/ 2135 h 2315"/>
              <a:gd name="T104" fmla="*/ 2585 w 7550"/>
              <a:gd name="T105" fmla="*/ 0 h 2315"/>
              <a:gd name="T106" fmla="*/ 100 w 7550"/>
              <a:gd name="T107" fmla="*/ 712 h 2315"/>
              <a:gd name="T108" fmla="*/ 66 w 7550"/>
              <a:gd name="T109" fmla="*/ 839 h 2315"/>
              <a:gd name="T110" fmla="*/ 88 w 7550"/>
              <a:gd name="T111" fmla="*/ 968 h 2315"/>
              <a:gd name="T112" fmla="*/ 166 w 7550"/>
              <a:gd name="T113" fmla="*/ 1078 h 2315"/>
              <a:gd name="T114" fmla="*/ 282 w 7550"/>
              <a:gd name="T115" fmla="*/ 1143 h 2315"/>
              <a:gd name="T116" fmla="*/ 412 w 7550"/>
              <a:gd name="T117" fmla="*/ 1152 h 2315"/>
              <a:gd name="T118" fmla="*/ 534 w 7550"/>
              <a:gd name="T119" fmla="*/ 1106 h 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50" h="2315">
                <a:moveTo>
                  <a:pt x="7550" y="651"/>
                </a:moveTo>
                <a:lnTo>
                  <a:pt x="7550" y="0"/>
                </a:lnTo>
                <a:lnTo>
                  <a:pt x="7346" y="0"/>
                </a:lnTo>
                <a:lnTo>
                  <a:pt x="6503" y="842"/>
                </a:lnTo>
                <a:lnTo>
                  <a:pt x="6492" y="853"/>
                </a:lnTo>
                <a:lnTo>
                  <a:pt x="6482" y="865"/>
                </a:lnTo>
                <a:lnTo>
                  <a:pt x="6473" y="877"/>
                </a:lnTo>
                <a:lnTo>
                  <a:pt x="6465" y="890"/>
                </a:lnTo>
                <a:lnTo>
                  <a:pt x="6457" y="903"/>
                </a:lnTo>
                <a:lnTo>
                  <a:pt x="6450" y="916"/>
                </a:lnTo>
                <a:lnTo>
                  <a:pt x="6443" y="929"/>
                </a:lnTo>
                <a:lnTo>
                  <a:pt x="6437" y="942"/>
                </a:lnTo>
                <a:lnTo>
                  <a:pt x="6432" y="956"/>
                </a:lnTo>
                <a:lnTo>
                  <a:pt x="6428" y="970"/>
                </a:lnTo>
                <a:lnTo>
                  <a:pt x="6424" y="984"/>
                </a:lnTo>
                <a:lnTo>
                  <a:pt x="6421" y="998"/>
                </a:lnTo>
                <a:lnTo>
                  <a:pt x="6418" y="1012"/>
                </a:lnTo>
                <a:lnTo>
                  <a:pt x="6417" y="1027"/>
                </a:lnTo>
                <a:lnTo>
                  <a:pt x="6416" y="1042"/>
                </a:lnTo>
                <a:lnTo>
                  <a:pt x="6415" y="1057"/>
                </a:lnTo>
                <a:lnTo>
                  <a:pt x="6416" y="1071"/>
                </a:lnTo>
                <a:lnTo>
                  <a:pt x="6417" y="1085"/>
                </a:lnTo>
                <a:lnTo>
                  <a:pt x="6418" y="1100"/>
                </a:lnTo>
                <a:lnTo>
                  <a:pt x="6421" y="1114"/>
                </a:lnTo>
                <a:lnTo>
                  <a:pt x="6424" y="1128"/>
                </a:lnTo>
                <a:lnTo>
                  <a:pt x="6428" y="1142"/>
                </a:lnTo>
                <a:lnTo>
                  <a:pt x="6432" y="1156"/>
                </a:lnTo>
                <a:lnTo>
                  <a:pt x="6437" y="1170"/>
                </a:lnTo>
                <a:lnTo>
                  <a:pt x="6443" y="1183"/>
                </a:lnTo>
                <a:lnTo>
                  <a:pt x="6450" y="1196"/>
                </a:lnTo>
                <a:lnTo>
                  <a:pt x="6457" y="1210"/>
                </a:lnTo>
                <a:lnTo>
                  <a:pt x="6465" y="1223"/>
                </a:lnTo>
                <a:lnTo>
                  <a:pt x="6473" y="1235"/>
                </a:lnTo>
                <a:lnTo>
                  <a:pt x="6482" y="1247"/>
                </a:lnTo>
                <a:lnTo>
                  <a:pt x="6492" y="1259"/>
                </a:lnTo>
                <a:lnTo>
                  <a:pt x="6503" y="1270"/>
                </a:lnTo>
                <a:lnTo>
                  <a:pt x="6514" y="1281"/>
                </a:lnTo>
                <a:lnTo>
                  <a:pt x="6526" y="1291"/>
                </a:lnTo>
                <a:lnTo>
                  <a:pt x="6538" y="1300"/>
                </a:lnTo>
                <a:lnTo>
                  <a:pt x="6550" y="1308"/>
                </a:lnTo>
                <a:lnTo>
                  <a:pt x="6564" y="1316"/>
                </a:lnTo>
                <a:lnTo>
                  <a:pt x="6577" y="1324"/>
                </a:lnTo>
                <a:lnTo>
                  <a:pt x="6590" y="1330"/>
                </a:lnTo>
                <a:lnTo>
                  <a:pt x="6603" y="1336"/>
                </a:lnTo>
                <a:lnTo>
                  <a:pt x="6617" y="1341"/>
                </a:lnTo>
                <a:lnTo>
                  <a:pt x="6631" y="1345"/>
                </a:lnTo>
                <a:lnTo>
                  <a:pt x="6645" y="1349"/>
                </a:lnTo>
                <a:lnTo>
                  <a:pt x="6659" y="1352"/>
                </a:lnTo>
                <a:lnTo>
                  <a:pt x="6673" y="1355"/>
                </a:lnTo>
                <a:lnTo>
                  <a:pt x="6688" y="1356"/>
                </a:lnTo>
                <a:lnTo>
                  <a:pt x="6702" y="1357"/>
                </a:lnTo>
                <a:lnTo>
                  <a:pt x="6717" y="1358"/>
                </a:lnTo>
                <a:lnTo>
                  <a:pt x="6732" y="1357"/>
                </a:lnTo>
                <a:lnTo>
                  <a:pt x="6746" y="1356"/>
                </a:lnTo>
                <a:lnTo>
                  <a:pt x="6761" y="1355"/>
                </a:lnTo>
                <a:lnTo>
                  <a:pt x="6775" y="1352"/>
                </a:lnTo>
                <a:lnTo>
                  <a:pt x="6789" y="1349"/>
                </a:lnTo>
                <a:lnTo>
                  <a:pt x="6803" y="1345"/>
                </a:lnTo>
                <a:lnTo>
                  <a:pt x="6817" y="1341"/>
                </a:lnTo>
                <a:lnTo>
                  <a:pt x="6831" y="1336"/>
                </a:lnTo>
                <a:lnTo>
                  <a:pt x="6844" y="1330"/>
                </a:lnTo>
                <a:lnTo>
                  <a:pt x="6858" y="1324"/>
                </a:lnTo>
                <a:lnTo>
                  <a:pt x="6871" y="1316"/>
                </a:lnTo>
                <a:lnTo>
                  <a:pt x="6884" y="1308"/>
                </a:lnTo>
                <a:lnTo>
                  <a:pt x="6896" y="1300"/>
                </a:lnTo>
                <a:lnTo>
                  <a:pt x="6908" y="1291"/>
                </a:lnTo>
                <a:lnTo>
                  <a:pt x="6920" y="1281"/>
                </a:lnTo>
                <a:lnTo>
                  <a:pt x="6931" y="1270"/>
                </a:lnTo>
                <a:lnTo>
                  <a:pt x="7550" y="651"/>
                </a:lnTo>
                <a:close/>
                <a:moveTo>
                  <a:pt x="7265" y="0"/>
                </a:moveTo>
                <a:lnTo>
                  <a:pt x="6409" y="0"/>
                </a:lnTo>
                <a:lnTo>
                  <a:pt x="4907" y="1501"/>
                </a:lnTo>
                <a:lnTo>
                  <a:pt x="4897" y="1512"/>
                </a:lnTo>
                <a:lnTo>
                  <a:pt x="4887" y="1524"/>
                </a:lnTo>
                <a:lnTo>
                  <a:pt x="4878" y="1537"/>
                </a:lnTo>
                <a:lnTo>
                  <a:pt x="4869" y="1549"/>
                </a:lnTo>
                <a:lnTo>
                  <a:pt x="4861" y="1562"/>
                </a:lnTo>
                <a:lnTo>
                  <a:pt x="4854" y="1575"/>
                </a:lnTo>
                <a:lnTo>
                  <a:pt x="4847" y="1588"/>
                </a:lnTo>
                <a:lnTo>
                  <a:pt x="4842" y="1601"/>
                </a:lnTo>
                <a:lnTo>
                  <a:pt x="4836" y="1615"/>
                </a:lnTo>
                <a:lnTo>
                  <a:pt x="4832" y="1629"/>
                </a:lnTo>
                <a:lnTo>
                  <a:pt x="4828" y="1643"/>
                </a:lnTo>
                <a:lnTo>
                  <a:pt x="4825" y="1657"/>
                </a:lnTo>
                <a:lnTo>
                  <a:pt x="4823" y="1671"/>
                </a:lnTo>
                <a:lnTo>
                  <a:pt x="4821" y="1686"/>
                </a:lnTo>
                <a:lnTo>
                  <a:pt x="4820" y="1701"/>
                </a:lnTo>
                <a:lnTo>
                  <a:pt x="4820" y="1716"/>
                </a:lnTo>
                <a:lnTo>
                  <a:pt x="4820" y="1730"/>
                </a:lnTo>
                <a:lnTo>
                  <a:pt x="4821" y="1745"/>
                </a:lnTo>
                <a:lnTo>
                  <a:pt x="4823" y="1759"/>
                </a:lnTo>
                <a:lnTo>
                  <a:pt x="4825" y="1773"/>
                </a:lnTo>
                <a:lnTo>
                  <a:pt x="4828" y="1787"/>
                </a:lnTo>
                <a:lnTo>
                  <a:pt x="4832" y="1801"/>
                </a:lnTo>
                <a:lnTo>
                  <a:pt x="4836" y="1815"/>
                </a:lnTo>
                <a:lnTo>
                  <a:pt x="4842" y="1829"/>
                </a:lnTo>
                <a:lnTo>
                  <a:pt x="4847" y="1842"/>
                </a:lnTo>
                <a:lnTo>
                  <a:pt x="4854" y="1857"/>
                </a:lnTo>
                <a:lnTo>
                  <a:pt x="4861" y="1870"/>
                </a:lnTo>
                <a:lnTo>
                  <a:pt x="4869" y="1882"/>
                </a:lnTo>
                <a:lnTo>
                  <a:pt x="4878" y="1894"/>
                </a:lnTo>
                <a:lnTo>
                  <a:pt x="4887" y="1906"/>
                </a:lnTo>
                <a:lnTo>
                  <a:pt x="4897" y="1918"/>
                </a:lnTo>
                <a:lnTo>
                  <a:pt x="4907" y="1929"/>
                </a:lnTo>
                <a:lnTo>
                  <a:pt x="4919" y="1940"/>
                </a:lnTo>
                <a:lnTo>
                  <a:pt x="4930" y="1950"/>
                </a:lnTo>
                <a:lnTo>
                  <a:pt x="4942" y="1959"/>
                </a:lnTo>
                <a:lnTo>
                  <a:pt x="4955" y="1968"/>
                </a:lnTo>
                <a:lnTo>
                  <a:pt x="4968" y="1975"/>
                </a:lnTo>
                <a:lnTo>
                  <a:pt x="4981" y="1983"/>
                </a:lnTo>
                <a:lnTo>
                  <a:pt x="4994" y="1989"/>
                </a:lnTo>
                <a:lnTo>
                  <a:pt x="5008" y="1995"/>
                </a:lnTo>
                <a:lnTo>
                  <a:pt x="5021" y="2000"/>
                </a:lnTo>
                <a:lnTo>
                  <a:pt x="5035" y="2004"/>
                </a:lnTo>
                <a:lnTo>
                  <a:pt x="5049" y="2008"/>
                </a:lnTo>
                <a:lnTo>
                  <a:pt x="5063" y="2011"/>
                </a:lnTo>
                <a:lnTo>
                  <a:pt x="5078" y="2014"/>
                </a:lnTo>
                <a:lnTo>
                  <a:pt x="5092" y="2015"/>
                </a:lnTo>
                <a:lnTo>
                  <a:pt x="5107" y="2016"/>
                </a:lnTo>
                <a:lnTo>
                  <a:pt x="5122" y="2018"/>
                </a:lnTo>
                <a:lnTo>
                  <a:pt x="5136" y="2016"/>
                </a:lnTo>
                <a:lnTo>
                  <a:pt x="5151" y="2015"/>
                </a:lnTo>
                <a:lnTo>
                  <a:pt x="5165" y="2014"/>
                </a:lnTo>
                <a:lnTo>
                  <a:pt x="5179" y="2011"/>
                </a:lnTo>
                <a:lnTo>
                  <a:pt x="5193" y="2008"/>
                </a:lnTo>
                <a:lnTo>
                  <a:pt x="5207" y="2004"/>
                </a:lnTo>
                <a:lnTo>
                  <a:pt x="5221" y="2000"/>
                </a:lnTo>
                <a:lnTo>
                  <a:pt x="5235" y="1995"/>
                </a:lnTo>
                <a:lnTo>
                  <a:pt x="5249" y="1989"/>
                </a:lnTo>
                <a:lnTo>
                  <a:pt x="5263" y="1983"/>
                </a:lnTo>
                <a:lnTo>
                  <a:pt x="5276" y="1975"/>
                </a:lnTo>
                <a:lnTo>
                  <a:pt x="5288" y="1968"/>
                </a:lnTo>
                <a:lnTo>
                  <a:pt x="5301" y="1959"/>
                </a:lnTo>
                <a:lnTo>
                  <a:pt x="5313" y="1950"/>
                </a:lnTo>
                <a:lnTo>
                  <a:pt x="5324" y="1940"/>
                </a:lnTo>
                <a:lnTo>
                  <a:pt x="5335" y="1929"/>
                </a:lnTo>
                <a:lnTo>
                  <a:pt x="7265" y="0"/>
                </a:lnTo>
                <a:close/>
                <a:moveTo>
                  <a:pt x="6330" y="0"/>
                </a:moveTo>
                <a:lnTo>
                  <a:pt x="5474" y="0"/>
                </a:lnTo>
                <a:lnTo>
                  <a:pt x="3673" y="1800"/>
                </a:lnTo>
                <a:lnTo>
                  <a:pt x="3663" y="1811"/>
                </a:lnTo>
                <a:lnTo>
                  <a:pt x="3653" y="1822"/>
                </a:lnTo>
                <a:lnTo>
                  <a:pt x="3644" y="1834"/>
                </a:lnTo>
                <a:lnTo>
                  <a:pt x="3635" y="1847"/>
                </a:lnTo>
                <a:lnTo>
                  <a:pt x="3626" y="1860"/>
                </a:lnTo>
                <a:lnTo>
                  <a:pt x="3619" y="1873"/>
                </a:lnTo>
                <a:lnTo>
                  <a:pt x="3613" y="1886"/>
                </a:lnTo>
                <a:lnTo>
                  <a:pt x="3607" y="1900"/>
                </a:lnTo>
                <a:lnTo>
                  <a:pt x="3602" y="1914"/>
                </a:lnTo>
                <a:lnTo>
                  <a:pt x="3597" y="1927"/>
                </a:lnTo>
                <a:lnTo>
                  <a:pt x="3593" y="1941"/>
                </a:lnTo>
                <a:lnTo>
                  <a:pt x="3590" y="1956"/>
                </a:lnTo>
                <a:lnTo>
                  <a:pt x="3588" y="1970"/>
                </a:lnTo>
                <a:lnTo>
                  <a:pt x="3586" y="1984"/>
                </a:lnTo>
                <a:lnTo>
                  <a:pt x="3585" y="1999"/>
                </a:lnTo>
                <a:lnTo>
                  <a:pt x="3585" y="2013"/>
                </a:lnTo>
                <a:lnTo>
                  <a:pt x="3585" y="2029"/>
                </a:lnTo>
                <a:lnTo>
                  <a:pt x="3586" y="2043"/>
                </a:lnTo>
                <a:lnTo>
                  <a:pt x="3588" y="2057"/>
                </a:lnTo>
                <a:lnTo>
                  <a:pt x="3590" y="2072"/>
                </a:lnTo>
                <a:lnTo>
                  <a:pt x="3593" y="2086"/>
                </a:lnTo>
                <a:lnTo>
                  <a:pt x="3597" y="2100"/>
                </a:lnTo>
                <a:lnTo>
                  <a:pt x="3602" y="2114"/>
                </a:lnTo>
                <a:lnTo>
                  <a:pt x="3607" y="2127"/>
                </a:lnTo>
                <a:lnTo>
                  <a:pt x="3613" y="2141"/>
                </a:lnTo>
                <a:lnTo>
                  <a:pt x="3619" y="2154"/>
                </a:lnTo>
                <a:lnTo>
                  <a:pt x="3626" y="2167"/>
                </a:lnTo>
                <a:lnTo>
                  <a:pt x="3635" y="2181"/>
                </a:lnTo>
                <a:lnTo>
                  <a:pt x="3644" y="2193"/>
                </a:lnTo>
                <a:lnTo>
                  <a:pt x="3653" y="2205"/>
                </a:lnTo>
                <a:lnTo>
                  <a:pt x="3663" y="2216"/>
                </a:lnTo>
                <a:lnTo>
                  <a:pt x="3673" y="2228"/>
                </a:lnTo>
                <a:lnTo>
                  <a:pt x="3685" y="2238"/>
                </a:lnTo>
                <a:lnTo>
                  <a:pt x="3696" y="2248"/>
                </a:lnTo>
                <a:lnTo>
                  <a:pt x="3708" y="2257"/>
                </a:lnTo>
                <a:lnTo>
                  <a:pt x="3720" y="2266"/>
                </a:lnTo>
                <a:lnTo>
                  <a:pt x="3733" y="2274"/>
                </a:lnTo>
                <a:lnTo>
                  <a:pt x="3746" y="2281"/>
                </a:lnTo>
                <a:lnTo>
                  <a:pt x="3759" y="2287"/>
                </a:lnTo>
                <a:lnTo>
                  <a:pt x="3773" y="2293"/>
                </a:lnTo>
                <a:lnTo>
                  <a:pt x="3787" y="2298"/>
                </a:lnTo>
                <a:lnTo>
                  <a:pt x="3801" y="2303"/>
                </a:lnTo>
                <a:lnTo>
                  <a:pt x="3815" y="2307"/>
                </a:lnTo>
                <a:lnTo>
                  <a:pt x="3829" y="2310"/>
                </a:lnTo>
                <a:lnTo>
                  <a:pt x="3844" y="2312"/>
                </a:lnTo>
                <a:lnTo>
                  <a:pt x="3858" y="2314"/>
                </a:lnTo>
                <a:lnTo>
                  <a:pt x="3872" y="2315"/>
                </a:lnTo>
                <a:lnTo>
                  <a:pt x="3887" y="2315"/>
                </a:lnTo>
                <a:lnTo>
                  <a:pt x="3901" y="2315"/>
                </a:lnTo>
                <a:lnTo>
                  <a:pt x="3916" y="2314"/>
                </a:lnTo>
                <a:lnTo>
                  <a:pt x="3931" y="2312"/>
                </a:lnTo>
                <a:lnTo>
                  <a:pt x="3945" y="2310"/>
                </a:lnTo>
                <a:lnTo>
                  <a:pt x="3960" y="2307"/>
                </a:lnTo>
                <a:lnTo>
                  <a:pt x="3974" y="2303"/>
                </a:lnTo>
                <a:lnTo>
                  <a:pt x="3987" y="2298"/>
                </a:lnTo>
                <a:lnTo>
                  <a:pt x="4001" y="2293"/>
                </a:lnTo>
                <a:lnTo>
                  <a:pt x="4015" y="2287"/>
                </a:lnTo>
                <a:lnTo>
                  <a:pt x="4028" y="2281"/>
                </a:lnTo>
                <a:lnTo>
                  <a:pt x="4041" y="2274"/>
                </a:lnTo>
                <a:lnTo>
                  <a:pt x="4053" y="2266"/>
                </a:lnTo>
                <a:lnTo>
                  <a:pt x="4066" y="2257"/>
                </a:lnTo>
                <a:lnTo>
                  <a:pt x="4079" y="2248"/>
                </a:lnTo>
                <a:lnTo>
                  <a:pt x="4090" y="2238"/>
                </a:lnTo>
                <a:lnTo>
                  <a:pt x="4101" y="2228"/>
                </a:lnTo>
                <a:lnTo>
                  <a:pt x="6330" y="0"/>
                </a:lnTo>
                <a:close/>
                <a:moveTo>
                  <a:pt x="5394" y="0"/>
                </a:moveTo>
                <a:lnTo>
                  <a:pt x="4538" y="0"/>
                </a:lnTo>
                <a:lnTo>
                  <a:pt x="3460" y="1077"/>
                </a:lnTo>
                <a:lnTo>
                  <a:pt x="3450" y="1088"/>
                </a:lnTo>
                <a:lnTo>
                  <a:pt x="3440" y="1100"/>
                </a:lnTo>
                <a:lnTo>
                  <a:pt x="3431" y="1112"/>
                </a:lnTo>
                <a:lnTo>
                  <a:pt x="3422" y="1124"/>
                </a:lnTo>
                <a:lnTo>
                  <a:pt x="3414" y="1137"/>
                </a:lnTo>
                <a:lnTo>
                  <a:pt x="3407" y="1150"/>
                </a:lnTo>
                <a:lnTo>
                  <a:pt x="3400" y="1163"/>
                </a:lnTo>
                <a:lnTo>
                  <a:pt x="3395" y="1176"/>
                </a:lnTo>
                <a:lnTo>
                  <a:pt x="3390" y="1190"/>
                </a:lnTo>
                <a:lnTo>
                  <a:pt x="3385" y="1205"/>
                </a:lnTo>
                <a:lnTo>
                  <a:pt x="3381" y="1219"/>
                </a:lnTo>
                <a:lnTo>
                  <a:pt x="3378" y="1233"/>
                </a:lnTo>
                <a:lnTo>
                  <a:pt x="3376" y="1247"/>
                </a:lnTo>
                <a:lnTo>
                  <a:pt x="3374" y="1262"/>
                </a:lnTo>
                <a:lnTo>
                  <a:pt x="3373" y="1276"/>
                </a:lnTo>
                <a:lnTo>
                  <a:pt x="3373" y="1291"/>
                </a:lnTo>
                <a:lnTo>
                  <a:pt x="3373" y="1305"/>
                </a:lnTo>
                <a:lnTo>
                  <a:pt x="3374" y="1319"/>
                </a:lnTo>
                <a:lnTo>
                  <a:pt x="3376" y="1334"/>
                </a:lnTo>
                <a:lnTo>
                  <a:pt x="3378" y="1348"/>
                </a:lnTo>
                <a:lnTo>
                  <a:pt x="3381" y="1362"/>
                </a:lnTo>
                <a:lnTo>
                  <a:pt x="3385" y="1377"/>
                </a:lnTo>
                <a:lnTo>
                  <a:pt x="3390" y="1391"/>
                </a:lnTo>
                <a:lnTo>
                  <a:pt x="3395" y="1405"/>
                </a:lnTo>
                <a:lnTo>
                  <a:pt x="3400" y="1418"/>
                </a:lnTo>
                <a:lnTo>
                  <a:pt x="3407" y="1431"/>
                </a:lnTo>
                <a:lnTo>
                  <a:pt x="3414" y="1444"/>
                </a:lnTo>
                <a:lnTo>
                  <a:pt x="3422" y="1457"/>
                </a:lnTo>
                <a:lnTo>
                  <a:pt x="3431" y="1469"/>
                </a:lnTo>
                <a:lnTo>
                  <a:pt x="3440" y="1481"/>
                </a:lnTo>
                <a:lnTo>
                  <a:pt x="3450" y="1493"/>
                </a:lnTo>
                <a:lnTo>
                  <a:pt x="3460" y="1504"/>
                </a:lnTo>
                <a:lnTo>
                  <a:pt x="3472" y="1515"/>
                </a:lnTo>
                <a:lnTo>
                  <a:pt x="3483" y="1525"/>
                </a:lnTo>
                <a:lnTo>
                  <a:pt x="3496" y="1535"/>
                </a:lnTo>
                <a:lnTo>
                  <a:pt x="3508" y="1543"/>
                </a:lnTo>
                <a:lnTo>
                  <a:pt x="3521" y="1551"/>
                </a:lnTo>
                <a:lnTo>
                  <a:pt x="3534" y="1558"/>
                </a:lnTo>
                <a:lnTo>
                  <a:pt x="3547" y="1565"/>
                </a:lnTo>
                <a:lnTo>
                  <a:pt x="3561" y="1571"/>
                </a:lnTo>
                <a:lnTo>
                  <a:pt x="3574" y="1576"/>
                </a:lnTo>
                <a:lnTo>
                  <a:pt x="3588" y="1580"/>
                </a:lnTo>
                <a:lnTo>
                  <a:pt x="3602" y="1584"/>
                </a:lnTo>
                <a:lnTo>
                  <a:pt x="3616" y="1587"/>
                </a:lnTo>
                <a:lnTo>
                  <a:pt x="3632" y="1590"/>
                </a:lnTo>
                <a:lnTo>
                  <a:pt x="3646" y="1591"/>
                </a:lnTo>
                <a:lnTo>
                  <a:pt x="3660" y="1592"/>
                </a:lnTo>
                <a:lnTo>
                  <a:pt x="3675" y="1593"/>
                </a:lnTo>
                <a:lnTo>
                  <a:pt x="3689" y="1592"/>
                </a:lnTo>
                <a:lnTo>
                  <a:pt x="3704" y="1591"/>
                </a:lnTo>
                <a:lnTo>
                  <a:pt x="3718" y="1590"/>
                </a:lnTo>
                <a:lnTo>
                  <a:pt x="3732" y="1587"/>
                </a:lnTo>
                <a:lnTo>
                  <a:pt x="3747" y="1584"/>
                </a:lnTo>
                <a:lnTo>
                  <a:pt x="3761" y="1580"/>
                </a:lnTo>
                <a:lnTo>
                  <a:pt x="3774" y="1576"/>
                </a:lnTo>
                <a:lnTo>
                  <a:pt x="3789" y="1571"/>
                </a:lnTo>
                <a:lnTo>
                  <a:pt x="3803" y="1565"/>
                </a:lnTo>
                <a:lnTo>
                  <a:pt x="3816" y="1558"/>
                </a:lnTo>
                <a:lnTo>
                  <a:pt x="3829" y="1551"/>
                </a:lnTo>
                <a:lnTo>
                  <a:pt x="3841" y="1543"/>
                </a:lnTo>
                <a:lnTo>
                  <a:pt x="3854" y="1535"/>
                </a:lnTo>
                <a:lnTo>
                  <a:pt x="3866" y="1525"/>
                </a:lnTo>
                <a:lnTo>
                  <a:pt x="3877" y="1515"/>
                </a:lnTo>
                <a:lnTo>
                  <a:pt x="3888" y="1504"/>
                </a:lnTo>
                <a:lnTo>
                  <a:pt x="5394" y="0"/>
                </a:lnTo>
                <a:close/>
                <a:moveTo>
                  <a:pt x="4457" y="0"/>
                </a:moveTo>
                <a:lnTo>
                  <a:pt x="3602" y="0"/>
                </a:lnTo>
                <a:lnTo>
                  <a:pt x="2205" y="1397"/>
                </a:lnTo>
                <a:lnTo>
                  <a:pt x="2194" y="1408"/>
                </a:lnTo>
                <a:lnTo>
                  <a:pt x="2184" y="1420"/>
                </a:lnTo>
                <a:lnTo>
                  <a:pt x="2175" y="1432"/>
                </a:lnTo>
                <a:lnTo>
                  <a:pt x="2165" y="1444"/>
                </a:lnTo>
                <a:lnTo>
                  <a:pt x="2157" y="1457"/>
                </a:lnTo>
                <a:lnTo>
                  <a:pt x="2150" y="1470"/>
                </a:lnTo>
                <a:lnTo>
                  <a:pt x="2144" y="1483"/>
                </a:lnTo>
                <a:lnTo>
                  <a:pt x="2138" y="1497"/>
                </a:lnTo>
                <a:lnTo>
                  <a:pt x="2133" y="1510"/>
                </a:lnTo>
                <a:lnTo>
                  <a:pt x="2128" y="1524"/>
                </a:lnTo>
                <a:lnTo>
                  <a:pt x="2125" y="1539"/>
                </a:lnTo>
                <a:lnTo>
                  <a:pt x="2122" y="1553"/>
                </a:lnTo>
                <a:lnTo>
                  <a:pt x="2119" y="1568"/>
                </a:lnTo>
                <a:lnTo>
                  <a:pt x="2117" y="1582"/>
                </a:lnTo>
                <a:lnTo>
                  <a:pt x="2116" y="1596"/>
                </a:lnTo>
                <a:lnTo>
                  <a:pt x="2116" y="1611"/>
                </a:lnTo>
                <a:lnTo>
                  <a:pt x="2116" y="1625"/>
                </a:lnTo>
                <a:lnTo>
                  <a:pt x="2117" y="1640"/>
                </a:lnTo>
                <a:lnTo>
                  <a:pt x="2119" y="1654"/>
                </a:lnTo>
                <a:lnTo>
                  <a:pt x="2122" y="1668"/>
                </a:lnTo>
                <a:lnTo>
                  <a:pt x="2125" y="1682"/>
                </a:lnTo>
                <a:lnTo>
                  <a:pt x="2128" y="1697"/>
                </a:lnTo>
                <a:lnTo>
                  <a:pt x="2133" y="1711"/>
                </a:lnTo>
                <a:lnTo>
                  <a:pt x="2138" y="1725"/>
                </a:lnTo>
                <a:lnTo>
                  <a:pt x="2144" y="1738"/>
                </a:lnTo>
                <a:lnTo>
                  <a:pt x="2150" y="1752"/>
                </a:lnTo>
                <a:lnTo>
                  <a:pt x="2157" y="1765"/>
                </a:lnTo>
                <a:lnTo>
                  <a:pt x="2165" y="1777"/>
                </a:lnTo>
                <a:lnTo>
                  <a:pt x="2175" y="1789"/>
                </a:lnTo>
                <a:lnTo>
                  <a:pt x="2184" y="1801"/>
                </a:lnTo>
                <a:lnTo>
                  <a:pt x="2194" y="1813"/>
                </a:lnTo>
                <a:lnTo>
                  <a:pt x="2205" y="1824"/>
                </a:lnTo>
                <a:lnTo>
                  <a:pt x="2216" y="1835"/>
                </a:lnTo>
                <a:lnTo>
                  <a:pt x="2227" y="1845"/>
                </a:lnTo>
                <a:lnTo>
                  <a:pt x="2239" y="1855"/>
                </a:lnTo>
                <a:lnTo>
                  <a:pt x="2252" y="1864"/>
                </a:lnTo>
                <a:lnTo>
                  <a:pt x="2264" y="1871"/>
                </a:lnTo>
                <a:lnTo>
                  <a:pt x="2277" y="1879"/>
                </a:lnTo>
                <a:lnTo>
                  <a:pt x="2291" y="1885"/>
                </a:lnTo>
                <a:lnTo>
                  <a:pt x="2304" y="1891"/>
                </a:lnTo>
                <a:lnTo>
                  <a:pt x="2319" y="1896"/>
                </a:lnTo>
                <a:lnTo>
                  <a:pt x="2333" y="1901"/>
                </a:lnTo>
                <a:lnTo>
                  <a:pt x="2347" y="1904"/>
                </a:lnTo>
                <a:lnTo>
                  <a:pt x="2361" y="1907"/>
                </a:lnTo>
                <a:lnTo>
                  <a:pt x="2375" y="1910"/>
                </a:lnTo>
                <a:lnTo>
                  <a:pt x="2389" y="1911"/>
                </a:lnTo>
                <a:lnTo>
                  <a:pt x="2404" y="1913"/>
                </a:lnTo>
                <a:lnTo>
                  <a:pt x="2418" y="1913"/>
                </a:lnTo>
                <a:lnTo>
                  <a:pt x="2433" y="1913"/>
                </a:lnTo>
                <a:lnTo>
                  <a:pt x="2447" y="1911"/>
                </a:lnTo>
                <a:lnTo>
                  <a:pt x="2462" y="1910"/>
                </a:lnTo>
                <a:lnTo>
                  <a:pt x="2477" y="1907"/>
                </a:lnTo>
                <a:lnTo>
                  <a:pt x="2491" y="1904"/>
                </a:lnTo>
                <a:lnTo>
                  <a:pt x="2505" y="1901"/>
                </a:lnTo>
                <a:lnTo>
                  <a:pt x="2519" y="1896"/>
                </a:lnTo>
                <a:lnTo>
                  <a:pt x="2532" y="1891"/>
                </a:lnTo>
                <a:lnTo>
                  <a:pt x="2546" y="1885"/>
                </a:lnTo>
                <a:lnTo>
                  <a:pt x="2559" y="1879"/>
                </a:lnTo>
                <a:lnTo>
                  <a:pt x="2572" y="1871"/>
                </a:lnTo>
                <a:lnTo>
                  <a:pt x="2585" y="1864"/>
                </a:lnTo>
                <a:lnTo>
                  <a:pt x="2597" y="1855"/>
                </a:lnTo>
                <a:lnTo>
                  <a:pt x="2610" y="1845"/>
                </a:lnTo>
                <a:lnTo>
                  <a:pt x="2621" y="1835"/>
                </a:lnTo>
                <a:lnTo>
                  <a:pt x="2633" y="1824"/>
                </a:lnTo>
                <a:lnTo>
                  <a:pt x="4457" y="0"/>
                </a:lnTo>
                <a:close/>
                <a:moveTo>
                  <a:pt x="3522" y="0"/>
                </a:moveTo>
                <a:lnTo>
                  <a:pt x="2666" y="0"/>
                </a:lnTo>
                <a:lnTo>
                  <a:pt x="1071" y="1594"/>
                </a:lnTo>
                <a:lnTo>
                  <a:pt x="1061" y="1605"/>
                </a:lnTo>
                <a:lnTo>
                  <a:pt x="1051" y="1617"/>
                </a:lnTo>
                <a:lnTo>
                  <a:pt x="1042" y="1629"/>
                </a:lnTo>
                <a:lnTo>
                  <a:pt x="1033" y="1641"/>
                </a:lnTo>
                <a:lnTo>
                  <a:pt x="1025" y="1654"/>
                </a:lnTo>
                <a:lnTo>
                  <a:pt x="1018" y="1667"/>
                </a:lnTo>
                <a:lnTo>
                  <a:pt x="1012" y="1680"/>
                </a:lnTo>
                <a:lnTo>
                  <a:pt x="1006" y="1694"/>
                </a:lnTo>
                <a:lnTo>
                  <a:pt x="1001" y="1708"/>
                </a:lnTo>
                <a:lnTo>
                  <a:pt x="996" y="1722"/>
                </a:lnTo>
                <a:lnTo>
                  <a:pt x="991" y="1736"/>
                </a:lnTo>
                <a:lnTo>
                  <a:pt x="988" y="1750"/>
                </a:lnTo>
                <a:lnTo>
                  <a:pt x="986" y="1764"/>
                </a:lnTo>
                <a:lnTo>
                  <a:pt x="984" y="1779"/>
                </a:lnTo>
                <a:lnTo>
                  <a:pt x="983" y="1793"/>
                </a:lnTo>
                <a:lnTo>
                  <a:pt x="983" y="1807"/>
                </a:lnTo>
                <a:lnTo>
                  <a:pt x="983" y="1822"/>
                </a:lnTo>
                <a:lnTo>
                  <a:pt x="984" y="1836"/>
                </a:lnTo>
                <a:lnTo>
                  <a:pt x="986" y="1851"/>
                </a:lnTo>
                <a:lnTo>
                  <a:pt x="988" y="1866"/>
                </a:lnTo>
                <a:lnTo>
                  <a:pt x="991" y="1880"/>
                </a:lnTo>
                <a:lnTo>
                  <a:pt x="996" y="1894"/>
                </a:lnTo>
                <a:lnTo>
                  <a:pt x="1001" y="1908"/>
                </a:lnTo>
                <a:lnTo>
                  <a:pt x="1006" y="1922"/>
                </a:lnTo>
                <a:lnTo>
                  <a:pt x="1012" y="1935"/>
                </a:lnTo>
                <a:lnTo>
                  <a:pt x="1018" y="1948"/>
                </a:lnTo>
                <a:lnTo>
                  <a:pt x="1025" y="1961"/>
                </a:lnTo>
                <a:lnTo>
                  <a:pt x="1033" y="1974"/>
                </a:lnTo>
                <a:lnTo>
                  <a:pt x="1042" y="1986"/>
                </a:lnTo>
                <a:lnTo>
                  <a:pt x="1051" y="1998"/>
                </a:lnTo>
                <a:lnTo>
                  <a:pt x="1061" y="2010"/>
                </a:lnTo>
                <a:lnTo>
                  <a:pt x="1071" y="2022"/>
                </a:lnTo>
                <a:lnTo>
                  <a:pt x="1083" y="2033"/>
                </a:lnTo>
                <a:lnTo>
                  <a:pt x="1094" y="2043"/>
                </a:lnTo>
                <a:lnTo>
                  <a:pt x="1106" y="2052"/>
                </a:lnTo>
                <a:lnTo>
                  <a:pt x="1118" y="2060"/>
                </a:lnTo>
                <a:lnTo>
                  <a:pt x="1131" y="2068"/>
                </a:lnTo>
                <a:lnTo>
                  <a:pt x="1145" y="2075"/>
                </a:lnTo>
                <a:lnTo>
                  <a:pt x="1158" y="2082"/>
                </a:lnTo>
                <a:lnTo>
                  <a:pt x="1172" y="2088"/>
                </a:lnTo>
                <a:lnTo>
                  <a:pt x="1185" y="2093"/>
                </a:lnTo>
                <a:lnTo>
                  <a:pt x="1199" y="2097"/>
                </a:lnTo>
                <a:lnTo>
                  <a:pt x="1213" y="2101"/>
                </a:lnTo>
                <a:lnTo>
                  <a:pt x="1227" y="2104"/>
                </a:lnTo>
                <a:lnTo>
                  <a:pt x="1242" y="2107"/>
                </a:lnTo>
                <a:lnTo>
                  <a:pt x="1256" y="2108"/>
                </a:lnTo>
                <a:lnTo>
                  <a:pt x="1270" y="2109"/>
                </a:lnTo>
                <a:lnTo>
                  <a:pt x="1285" y="2110"/>
                </a:lnTo>
                <a:lnTo>
                  <a:pt x="1300" y="2109"/>
                </a:lnTo>
                <a:lnTo>
                  <a:pt x="1315" y="2108"/>
                </a:lnTo>
                <a:lnTo>
                  <a:pt x="1329" y="2107"/>
                </a:lnTo>
                <a:lnTo>
                  <a:pt x="1343" y="2104"/>
                </a:lnTo>
                <a:lnTo>
                  <a:pt x="1358" y="2101"/>
                </a:lnTo>
                <a:lnTo>
                  <a:pt x="1372" y="2097"/>
                </a:lnTo>
                <a:lnTo>
                  <a:pt x="1385" y="2093"/>
                </a:lnTo>
                <a:lnTo>
                  <a:pt x="1399" y="2088"/>
                </a:lnTo>
                <a:lnTo>
                  <a:pt x="1413" y="2082"/>
                </a:lnTo>
                <a:lnTo>
                  <a:pt x="1426" y="2075"/>
                </a:lnTo>
                <a:lnTo>
                  <a:pt x="1440" y="2068"/>
                </a:lnTo>
                <a:lnTo>
                  <a:pt x="1452" y="2060"/>
                </a:lnTo>
                <a:lnTo>
                  <a:pt x="1465" y="2052"/>
                </a:lnTo>
                <a:lnTo>
                  <a:pt x="1477" y="2043"/>
                </a:lnTo>
                <a:lnTo>
                  <a:pt x="1488" y="2033"/>
                </a:lnTo>
                <a:lnTo>
                  <a:pt x="1499" y="2022"/>
                </a:lnTo>
                <a:lnTo>
                  <a:pt x="3522" y="0"/>
                </a:lnTo>
                <a:close/>
                <a:moveTo>
                  <a:pt x="2585" y="0"/>
                </a:moveTo>
                <a:lnTo>
                  <a:pt x="1731" y="0"/>
                </a:lnTo>
                <a:lnTo>
                  <a:pt x="88" y="1641"/>
                </a:lnTo>
                <a:lnTo>
                  <a:pt x="77" y="1652"/>
                </a:lnTo>
                <a:lnTo>
                  <a:pt x="67" y="1664"/>
                </a:lnTo>
                <a:lnTo>
                  <a:pt x="58" y="1676"/>
                </a:lnTo>
                <a:lnTo>
                  <a:pt x="50" y="1688"/>
                </a:lnTo>
                <a:lnTo>
                  <a:pt x="42" y="1702"/>
                </a:lnTo>
                <a:lnTo>
                  <a:pt x="34" y="1715"/>
                </a:lnTo>
                <a:lnTo>
                  <a:pt x="28" y="1728"/>
                </a:lnTo>
                <a:lnTo>
                  <a:pt x="22" y="1741"/>
                </a:lnTo>
                <a:lnTo>
                  <a:pt x="17" y="1755"/>
                </a:lnTo>
                <a:lnTo>
                  <a:pt x="13" y="1769"/>
                </a:lnTo>
                <a:lnTo>
                  <a:pt x="9" y="1783"/>
                </a:lnTo>
                <a:lnTo>
                  <a:pt x="6" y="1797"/>
                </a:lnTo>
                <a:lnTo>
                  <a:pt x="3" y="1811"/>
                </a:lnTo>
                <a:lnTo>
                  <a:pt x="2" y="1826"/>
                </a:lnTo>
                <a:lnTo>
                  <a:pt x="1" y="1840"/>
                </a:lnTo>
                <a:lnTo>
                  <a:pt x="0" y="1856"/>
                </a:lnTo>
                <a:lnTo>
                  <a:pt x="1" y="1870"/>
                </a:lnTo>
                <a:lnTo>
                  <a:pt x="2" y="1884"/>
                </a:lnTo>
                <a:lnTo>
                  <a:pt x="3" y="1899"/>
                </a:lnTo>
                <a:lnTo>
                  <a:pt x="6" y="1913"/>
                </a:lnTo>
                <a:lnTo>
                  <a:pt x="9" y="1927"/>
                </a:lnTo>
                <a:lnTo>
                  <a:pt x="13" y="1941"/>
                </a:lnTo>
                <a:lnTo>
                  <a:pt x="17" y="1955"/>
                </a:lnTo>
                <a:lnTo>
                  <a:pt x="22" y="1969"/>
                </a:lnTo>
                <a:lnTo>
                  <a:pt x="28" y="1982"/>
                </a:lnTo>
                <a:lnTo>
                  <a:pt x="34" y="1995"/>
                </a:lnTo>
                <a:lnTo>
                  <a:pt x="42" y="2008"/>
                </a:lnTo>
                <a:lnTo>
                  <a:pt x="50" y="2022"/>
                </a:lnTo>
                <a:lnTo>
                  <a:pt x="58" y="2034"/>
                </a:lnTo>
                <a:lnTo>
                  <a:pt x="67" y="2046"/>
                </a:lnTo>
                <a:lnTo>
                  <a:pt x="77" y="2058"/>
                </a:lnTo>
                <a:lnTo>
                  <a:pt x="88" y="2069"/>
                </a:lnTo>
                <a:lnTo>
                  <a:pt x="99" y="2080"/>
                </a:lnTo>
                <a:lnTo>
                  <a:pt x="111" y="2090"/>
                </a:lnTo>
                <a:lnTo>
                  <a:pt x="124" y="2099"/>
                </a:lnTo>
                <a:lnTo>
                  <a:pt x="136" y="2107"/>
                </a:lnTo>
                <a:lnTo>
                  <a:pt x="149" y="2115"/>
                </a:lnTo>
                <a:lnTo>
                  <a:pt x="161" y="2122"/>
                </a:lnTo>
                <a:lnTo>
                  <a:pt x="175" y="2129"/>
                </a:lnTo>
                <a:lnTo>
                  <a:pt x="188" y="2135"/>
                </a:lnTo>
                <a:lnTo>
                  <a:pt x="202" y="2140"/>
                </a:lnTo>
                <a:lnTo>
                  <a:pt x="216" y="2144"/>
                </a:lnTo>
                <a:lnTo>
                  <a:pt x="230" y="2148"/>
                </a:lnTo>
                <a:lnTo>
                  <a:pt x="244" y="2151"/>
                </a:lnTo>
                <a:lnTo>
                  <a:pt x="258" y="2154"/>
                </a:lnTo>
                <a:lnTo>
                  <a:pt x="274" y="2155"/>
                </a:lnTo>
                <a:lnTo>
                  <a:pt x="288" y="2156"/>
                </a:lnTo>
                <a:lnTo>
                  <a:pt x="302" y="2157"/>
                </a:lnTo>
                <a:lnTo>
                  <a:pt x="317" y="2156"/>
                </a:lnTo>
                <a:lnTo>
                  <a:pt x="331" y="2155"/>
                </a:lnTo>
                <a:lnTo>
                  <a:pt x="346" y="2154"/>
                </a:lnTo>
                <a:lnTo>
                  <a:pt x="360" y="2151"/>
                </a:lnTo>
                <a:lnTo>
                  <a:pt x="374" y="2148"/>
                </a:lnTo>
                <a:lnTo>
                  <a:pt x="388" y="2144"/>
                </a:lnTo>
                <a:lnTo>
                  <a:pt x="402" y="2140"/>
                </a:lnTo>
                <a:lnTo>
                  <a:pt x="417" y="2135"/>
                </a:lnTo>
                <a:lnTo>
                  <a:pt x="430" y="2129"/>
                </a:lnTo>
                <a:lnTo>
                  <a:pt x="443" y="2122"/>
                </a:lnTo>
                <a:lnTo>
                  <a:pt x="456" y="2115"/>
                </a:lnTo>
                <a:lnTo>
                  <a:pt x="469" y="2107"/>
                </a:lnTo>
                <a:lnTo>
                  <a:pt x="481" y="2099"/>
                </a:lnTo>
                <a:lnTo>
                  <a:pt x="493" y="2090"/>
                </a:lnTo>
                <a:lnTo>
                  <a:pt x="505" y="2080"/>
                </a:lnTo>
                <a:lnTo>
                  <a:pt x="516" y="2069"/>
                </a:lnTo>
                <a:lnTo>
                  <a:pt x="2585" y="0"/>
                </a:lnTo>
                <a:close/>
                <a:moveTo>
                  <a:pt x="1650" y="0"/>
                </a:moveTo>
                <a:lnTo>
                  <a:pt x="794" y="0"/>
                </a:lnTo>
                <a:lnTo>
                  <a:pt x="154" y="640"/>
                </a:lnTo>
                <a:lnTo>
                  <a:pt x="144" y="651"/>
                </a:lnTo>
                <a:lnTo>
                  <a:pt x="134" y="663"/>
                </a:lnTo>
                <a:lnTo>
                  <a:pt x="125" y="675"/>
                </a:lnTo>
                <a:lnTo>
                  <a:pt x="115" y="687"/>
                </a:lnTo>
                <a:lnTo>
                  <a:pt x="107" y="700"/>
                </a:lnTo>
                <a:lnTo>
                  <a:pt x="100" y="712"/>
                </a:lnTo>
                <a:lnTo>
                  <a:pt x="94" y="727"/>
                </a:lnTo>
                <a:lnTo>
                  <a:pt x="88" y="740"/>
                </a:lnTo>
                <a:lnTo>
                  <a:pt x="83" y="754"/>
                </a:lnTo>
                <a:lnTo>
                  <a:pt x="78" y="768"/>
                </a:lnTo>
                <a:lnTo>
                  <a:pt x="74" y="782"/>
                </a:lnTo>
                <a:lnTo>
                  <a:pt x="71" y="796"/>
                </a:lnTo>
                <a:lnTo>
                  <a:pt x="69" y="810"/>
                </a:lnTo>
                <a:lnTo>
                  <a:pt x="67" y="825"/>
                </a:lnTo>
                <a:lnTo>
                  <a:pt x="66" y="839"/>
                </a:lnTo>
                <a:lnTo>
                  <a:pt x="66" y="853"/>
                </a:lnTo>
                <a:lnTo>
                  <a:pt x="66" y="868"/>
                </a:lnTo>
                <a:lnTo>
                  <a:pt x="67" y="883"/>
                </a:lnTo>
                <a:lnTo>
                  <a:pt x="69" y="898"/>
                </a:lnTo>
                <a:lnTo>
                  <a:pt x="71" y="912"/>
                </a:lnTo>
                <a:lnTo>
                  <a:pt x="74" y="926"/>
                </a:lnTo>
                <a:lnTo>
                  <a:pt x="78" y="940"/>
                </a:lnTo>
                <a:lnTo>
                  <a:pt x="83" y="954"/>
                </a:lnTo>
                <a:lnTo>
                  <a:pt x="88" y="968"/>
                </a:lnTo>
                <a:lnTo>
                  <a:pt x="94" y="981"/>
                </a:lnTo>
                <a:lnTo>
                  <a:pt x="100" y="994"/>
                </a:lnTo>
                <a:lnTo>
                  <a:pt x="107" y="1007"/>
                </a:lnTo>
                <a:lnTo>
                  <a:pt x="115" y="1020"/>
                </a:lnTo>
                <a:lnTo>
                  <a:pt x="125" y="1032"/>
                </a:lnTo>
                <a:lnTo>
                  <a:pt x="134" y="1045"/>
                </a:lnTo>
                <a:lnTo>
                  <a:pt x="144" y="1057"/>
                </a:lnTo>
                <a:lnTo>
                  <a:pt x="154" y="1068"/>
                </a:lnTo>
                <a:lnTo>
                  <a:pt x="166" y="1078"/>
                </a:lnTo>
                <a:lnTo>
                  <a:pt x="177" y="1088"/>
                </a:lnTo>
                <a:lnTo>
                  <a:pt x="189" y="1098"/>
                </a:lnTo>
                <a:lnTo>
                  <a:pt x="202" y="1106"/>
                </a:lnTo>
                <a:lnTo>
                  <a:pt x="214" y="1114"/>
                </a:lnTo>
                <a:lnTo>
                  <a:pt x="227" y="1121"/>
                </a:lnTo>
                <a:lnTo>
                  <a:pt x="240" y="1128"/>
                </a:lnTo>
                <a:lnTo>
                  <a:pt x="254" y="1134"/>
                </a:lnTo>
                <a:lnTo>
                  <a:pt x="268" y="1139"/>
                </a:lnTo>
                <a:lnTo>
                  <a:pt x="282" y="1143"/>
                </a:lnTo>
                <a:lnTo>
                  <a:pt x="296" y="1147"/>
                </a:lnTo>
                <a:lnTo>
                  <a:pt x="310" y="1150"/>
                </a:lnTo>
                <a:lnTo>
                  <a:pt x="325" y="1152"/>
                </a:lnTo>
                <a:lnTo>
                  <a:pt x="339" y="1154"/>
                </a:lnTo>
                <a:lnTo>
                  <a:pt x="354" y="1155"/>
                </a:lnTo>
                <a:lnTo>
                  <a:pt x="368" y="1155"/>
                </a:lnTo>
                <a:lnTo>
                  <a:pt x="382" y="1155"/>
                </a:lnTo>
                <a:lnTo>
                  <a:pt x="397" y="1154"/>
                </a:lnTo>
                <a:lnTo>
                  <a:pt x="412" y="1152"/>
                </a:lnTo>
                <a:lnTo>
                  <a:pt x="426" y="1150"/>
                </a:lnTo>
                <a:lnTo>
                  <a:pt x="441" y="1147"/>
                </a:lnTo>
                <a:lnTo>
                  <a:pt x="455" y="1143"/>
                </a:lnTo>
                <a:lnTo>
                  <a:pt x="468" y="1139"/>
                </a:lnTo>
                <a:lnTo>
                  <a:pt x="482" y="1134"/>
                </a:lnTo>
                <a:lnTo>
                  <a:pt x="496" y="1128"/>
                </a:lnTo>
                <a:lnTo>
                  <a:pt x="509" y="1121"/>
                </a:lnTo>
                <a:lnTo>
                  <a:pt x="522" y="1114"/>
                </a:lnTo>
                <a:lnTo>
                  <a:pt x="534" y="1106"/>
                </a:lnTo>
                <a:lnTo>
                  <a:pt x="547" y="1098"/>
                </a:lnTo>
                <a:lnTo>
                  <a:pt x="560" y="1088"/>
                </a:lnTo>
                <a:lnTo>
                  <a:pt x="571" y="1078"/>
                </a:lnTo>
                <a:lnTo>
                  <a:pt x="582" y="1068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74B507-86AC-2449-B6D1-1A93CA95FDA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79F45-85DE-B949-9825-DB153F4DE55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917D1F6-C677-0044-93E2-0D19150862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2018" y="1"/>
            <a:ext cx="3575982" cy="17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561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553028" y="0"/>
            <a:ext cx="16734972" cy="5379495"/>
          </a:xfrm>
          <a:custGeom>
            <a:avLst/>
            <a:gdLst>
              <a:gd name="T0" fmla="*/ 1498 w 7574"/>
              <a:gd name="T1" fmla="*/ 0 h 2433"/>
              <a:gd name="T2" fmla="*/ 2354 w 7574"/>
              <a:gd name="T3" fmla="*/ 0 h 2433"/>
              <a:gd name="T4" fmla="*/ 1520 w 7574"/>
              <a:gd name="T5" fmla="*/ 834 h 2433"/>
              <a:gd name="T6" fmla="*/ 664 w 7574"/>
              <a:gd name="T7" fmla="*/ 834 h 2433"/>
              <a:gd name="T8" fmla="*/ 1498 w 7574"/>
              <a:gd name="T9" fmla="*/ 0 h 2433"/>
              <a:gd name="T10" fmla="*/ 2434 w 7574"/>
              <a:gd name="T11" fmla="*/ 0 h 2433"/>
              <a:gd name="T12" fmla="*/ 3290 w 7574"/>
              <a:gd name="T13" fmla="*/ 0 h 2433"/>
              <a:gd name="T14" fmla="*/ 855 w 7574"/>
              <a:gd name="T15" fmla="*/ 2433 h 2433"/>
              <a:gd name="T16" fmla="*/ 0 w 7574"/>
              <a:gd name="T17" fmla="*/ 2433 h 2433"/>
              <a:gd name="T18" fmla="*/ 2434 w 7574"/>
              <a:gd name="T19" fmla="*/ 0 h 2433"/>
              <a:gd name="T20" fmla="*/ 3370 w 7574"/>
              <a:gd name="T21" fmla="*/ 0 h 2433"/>
              <a:gd name="T22" fmla="*/ 4226 w 7574"/>
              <a:gd name="T23" fmla="*/ 0 h 2433"/>
              <a:gd name="T24" fmla="*/ 2661 w 7574"/>
              <a:gd name="T25" fmla="*/ 1564 h 2433"/>
              <a:gd name="T26" fmla="*/ 1806 w 7574"/>
              <a:gd name="T27" fmla="*/ 1564 h 2433"/>
              <a:gd name="T28" fmla="*/ 3370 w 7574"/>
              <a:gd name="T29" fmla="*/ 0 h 2433"/>
              <a:gd name="T30" fmla="*/ 4306 w 7574"/>
              <a:gd name="T31" fmla="*/ 0 h 2433"/>
              <a:gd name="T32" fmla="*/ 5162 w 7574"/>
              <a:gd name="T33" fmla="*/ 0 h 2433"/>
              <a:gd name="T34" fmla="*/ 3046 w 7574"/>
              <a:gd name="T35" fmla="*/ 2115 h 2433"/>
              <a:gd name="T36" fmla="*/ 2190 w 7574"/>
              <a:gd name="T37" fmla="*/ 2115 h 2433"/>
              <a:gd name="T38" fmla="*/ 4306 w 7574"/>
              <a:gd name="T39" fmla="*/ 0 h 2433"/>
              <a:gd name="T40" fmla="*/ 5242 w 7574"/>
              <a:gd name="T41" fmla="*/ 0 h 2433"/>
              <a:gd name="T42" fmla="*/ 6098 w 7574"/>
              <a:gd name="T43" fmla="*/ 0 h 2433"/>
              <a:gd name="T44" fmla="*/ 4896 w 7574"/>
              <a:gd name="T45" fmla="*/ 1201 h 2433"/>
              <a:gd name="T46" fmla="*/ 4040 w 7574"/>
              <a:gd name="T47" fmla="*/ 1201 h 2433"/>
              <a:gd name="T48" fmla="*/ 5242 w 7574"/>
              <a:gd name="T49" fmla="*/ 0 h 2433"/>
              <a:gd name="T50" fmla="*/ 6177 w 7574"/>
              <a:gd name="T51" fmla="*/ 0 h 2433"/>
              <a:gd name="T52" fmla="*/ 7033 w 7574"/>
              <a:gd name="T53" fmla="*/ 0 h 2433"/>
              <a:gd name="T54" fmla="*/ 5123 w 7574"/>
              <a:gd name="T55" fmla="*/ 1909 h 2433"/>
              <a:gd name="T56" fmla="*/ 4267 w 7574"/>
              <a:gd name="T57" fmla="*/ 1909 h 2433"/>
              <a:gd name="T58" fmla="*/ 6177 w 7574"/>
              <a:gd name="T59" fmla="*/ 0 h 2433"/>
              <a:gd name="T60" fmla="*/ 7114 w 7574"/>
              <a:gd name="T61" fmla="*/ 0 h 2433"/>
              <a:gd name="T62" fmla="*/ 7574 w 7574"/>
              <a:gd name="T63" fmla="*/ 0 h 2433"/>
              <a:gd name="T64" fmla="*/ 7574 w 7574"/>
              <a:gd name="T65" fmla="*/ 395 h 2433"/>
              <a:gd name="T66" fmla="*/ 6453 w 7574"/>
              <a:gd name="T67" fmla="*/ 1515 h 2433"/>
              <a:gd name="T68" fmla="*/ 5597 w 7574"/>
              <a:gd name="T69" fmla="*/ 1515 h 2433"/>
              <a:gd name="T70" fmla="*/ 7114 w 7574"/>
              <a:gd name="T71" fmla="*/ 0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74" h="2433">
                <a:moveTo>
                  <a:pt x="1498" y="0"/>
                </a:moveTo>
                <a:lnTo>
                  <a:pt x="2354" y="0"/>
                </a:lnTo>
                <a:lnTo>
                  <a:pt x="1520" y="834"/>
                </a:lnTo>
                <a:lnTo>
                  <a:pt x="664" y="834"/>
                </a:lnTo>
                <a:lnTo>
                  <a:pt x="1498" y="0"/>
                </a:lnTo>
                <a:close/>
                <a:moveTo>
                  <a:pt x="2434" y="0"/>
                </a:moveTo>
                <a:lnTo>
                  <a:pt x="3290" y="0"/>
                </a:lnTo>
                <a:lnTo>
                  <a:pt x="855" y="2433"/>
                </a:lnTo>
                <a:lnTo>
                  <a:pt x="0" y="2433"/>
                </a:lnTo>
                <a:lnTo>
                  <a:pt x="2434" y="0"/>
                </a:lnTo>
                <a:close/>
                <a:moveTo>
                  <a:pt x="3370" y="0"/>
                </a:moveTo>
                <a:lnTo>
                  <a:pt x="4226" y="0"/>
                </a:lnTo>
                <a:lnTo>
                  <a:pt x="2661" y="1564"/>
                </a:lnTo>
                <a:lnTo>
                  <a:pt x="1806" y="1564"/>
                </a:lnTo>
                <a:lnTo>
                  <a:pt x="3370" y="0"/>
                </a:lnTo>
                <a:close/>
                <a:moveTo>
                  <a:pt x="4306" y="0"/>
                </a:moveTo>
                <a:lnTo>
                  <a:pt x="5162" y="0"/>
                </a:lnTo>
                <a:lnTo>
                  <a:pt x="3046" y="2115"/>
                </a:lnTo>
                <a:lnTo>
                  <a:pt x="2190" y="2115"/>
                </a:lnTo>
                <a:lnTo>
                  <a:pt x="4306" y="0"/>
                </a:lnTo>
                <a:close/>
                <a:moveTo>
                  <a:pt x="5242" y="0"/>
                </a:moveTo>
                <a:lnTo>
                  <a:pt x="6098" y="0"/>
                </a:lnTo>
                <a:lnTo>
                  <a:pt x="4896" y="1201"/>
                </a:lnTo>
                <a:lnTo>
                  <a:pt x="4040" y="1201"/>
                </a:lnTo>
                <a:lnTo>
                  <a:pt x="5242" y="0"/>
                </a:lnTo>
                <a:close/>
                <a:moveTo>
                  <a:pt x="6177" y="0"/>
                </a:moveTo>
                <a:lnTo>
                  <a:pt x="7033" y="0"/>
                </a:lnTo>
                <a:lnTo>
                  <a:pt x="5123" y="1909"/>
                </a:lnTo>
                <a:lnTo>
                  <a:pt x="4267" y="1909"/>
                </a:lnTo>
                <a:lnTo>
                  <a:pt x="6177" y="0"/>
                </a:lnTo>
                <a:close/>
                <a:moveTo>
                  <a:pt x="7114" y="0"/>
                </a:moveTo>
                <a:lnTo>
                  <a:pt x="7574" y="0"/>
                </a:lnTo>
                <a:lnTo>
                  <a:pt x="7574" y="395"/>
                </a:lnTo>
                <a:lnTo>
                  <a:pt x="6453" y="1515"/>
                </a:lnTo>
                <a:lnTo>
                  <a:pt x="5597" y="1515"/>
                </a:lnTo>
                <a:lnTo>
                  <a:pt x="7114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8DFC-52BD-9F47-A5DC-38DC2D4C9AD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4B3656-C6B1-1548-9E0B-A58277B2036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32650CD-4231-4747-AE5F-BFD7752ABC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18213" cy="15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458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8DAF023-EFA8-EB46-B495-62EDB2763A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23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EB295-2A0F-3941-99C9-510F081C66F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794D3-DD4B-D14A-ADCC-B01C97479240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A7357-0AC7-3B4C-9CBF-0892F639DE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3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2101-61D7-AF4B-A441-726BB399FFA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96F9BB-D834-7942-914A-12A6278D671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49EC8F4-17F2-E444-800B-3322C7DE1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89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6511E6-E95E-054F-8A9F-48D0C3E4F56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C1C82D-8973-9644-AF17-B4738DA8724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3694B4-A4D0-8B4E-8BFF-C4E1792BA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527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5C075-AD06-2646-98DA-28A6E01A1E31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C4DAB1-732E-7643-B75F-30F62B6E1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80F20D-281D-BF4F-B5EC-F1AEBD0771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17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A9054-01E6-4A43-AEF1-FF58D136652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AB939A-8E24-2C48-BFD0-705C1C3727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B66127-393D-1942-8DAA-86F31367DE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926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F4E2-6FF3-AE41-A78D-F219CB2F2E5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BFF370-1B4B-AC4B-9E23-E0F35363C9E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F5A16D-2F07-DE49-ACA2-319BD0926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103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6BB1B-7FD3-5044-8E26-AB8C41868C0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10AC74-6651-E849-B07C-C83D55763D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1898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057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7841126" y="0"/>
            <a:ext cx="10446874" cy="10288588"/>
          </a:xfrm>
          <a:custGeom>
            <a:avLst/>
            <a:gdLst>
              <a:gd name="T0" fmla="*/ 4619 w 4619"/>
              <a:gd name="T1" fmla="*/ 4552 h 4552"/>
              <a:gd name="T2" fmla="*/ 4241 w 4619"/>
              <a:gd name="T3" fmla="*/ 4552 h 4552"/>
              <a:gd name="T4" fmla="*/ 1972 w 4619"/>
              <a:gd name="T5" fmla="*/ 2276 h 4552"/>
              <a:gd name="T6" fmla="*/ 4241 w 4619"/>
              <a:gd name="T7" fmla="*/ 0 h 4552"/>
              <a:gd name="T8" fmla="*/ 4619 w 4619"/>
              <a:gd name="T9" fmla="*/ 0 h 4552"/>
              <a:gd name="T10" fmla="*/ 4619 w 4619"/>
              <a:gd name="T11" fmla="*/ 4552 h 4552"/>
              <a:gd name="T12" fmla="*/ 986 w 4619"/>
              <a:gd name="T13" fmla="*/ 3265 h 4552"/>
              <a:gd name="T14" fmla="*/ 1932 w 4619"/>
              <a:gd name="T15" fmla="*/ 2316 h 4552"/>
              <a:gd name="T16" fmla="*/ 2879 w 4619"/>
              <a:gd name="T17" fmla="*/ 3265 h 4552"/>
              <a:gd name="T18" fmla="*/ 1932 w 4619"/>
              <a:gd name="T19" fmla="*/ 4214 h 4552"/>
              <a:gd name="T20" fmla="*/ 986 w 4619"/>
              <a:gd name="T21" fmla="*/ 3265 h 4552"/>
              <a:gd name="T22" fmla="*/ 0 w 4619"/>
              <a:gd name="T23" fmla="*/ 2276 h 4552"/>
              <a:gd name="T24" fmla="*/ 946 w 4619"/>
              <a:gd name="T25" fmla="*/ 1327 h 4552"/>
              <a:gd name="T26" fmla="*/ 1893 w 4619"/>
              <a:gd name="T27" fmla="*/ 2276 h 4552"/>
              <a:gd name="T28" fmla="*/ 946 w 4619"/>
              <a:gd name="T29" fmla="*/ 3225 h 4552"/>
              <a:gd name="T30" fmla="*/ 0 w 4619"/>
              <a:gd name="T31" fmla="*/ 2276 h 4552"/>
              <a:gd name="T32" fmla="*/ 986 w 4619"/>
              <a:gd name="T33" fmla="*/ 1287 h 4552"/>
              <a:gd name="T34" fmla="*/ 1932 w 4619"/>
              <a:gd name="T35" fmla="*/ 338 h 4552"/>
              <a:gd name="T36" fmla="*/ 2879 w 4619"/>
              <a:gd name="T37" fmla="*/ 1287 h 4552"/>
              <a:gd name="T38" fmla="*/ 1932 w 4619"/>
              <a:gd name="T39" fmla="*/ 2236 h 4552"/>
              <a:gd name="T40" fmla="*/ 986 w 4619"/>
              <a:gd name="T41" fmla="*/ 1287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9" h="4552">
                <a:moveTo>
                  <a:pt x="4619" y="4552"/>
                </a:moveTo>
                <a:lnTo>
                  <a:pt x="4241" y="4552"/>
                </a:lnTo>
                <a:lnTo>
                  <a:pt x="1972" y="2276"/>
                </a:lnTo>
                <a:lnTo>
                  <a:pt x="4241" y="0"/>
                </a:lnTo>
                <a:lnTo>
                  <a:pt x="4619" y="0"/>
                </a:lnTo>
                <a:lnTo>
                  <a:pt x="4619" y="4552"/>
                </a:lnTo>
                <a:close/>
                <a:moveTo>
                  <a:pt x="986" y="3265"/>
                </a:moveTo>
                <a:lnTo>
                  <a:pt x="1932" y="2316"/>
                </a:lnTo>
                <a:lnTo>
                  <a:pt x="2879" y="3265"/>
                </a:lnTo>
                <a:lnTo>
                  <a:pt x="1932" y="4214"/>
                </a:lnTo>
                <a:lnTo>
                  <a:pt x="986" y="3265"/>
                </a:lnTo>
                <a:close/>
                <a:moveTo>
                  <a:pt x="0" y="2276"/>
                </a:moveTo>
                <a:lnTo>
                  <a:pt x="946" y="1327"/>
                </a:lnTo>
                <a:lnTo>
                  <a:pt x="1893" y="2276"/>
                </a:lnTo>
                <a:lnTo>
                  <a:pt x="946" y="3225"/>
                </a:lnTo>
                <a:lnTo>
                  <a:pt x="0" y="2276"/>
                </a:lnTo>
                <a:close/>
                <a:moveTo>
                  <a:pt x="986" y="1287"/>
                </a:moveTo>
                <a:lnTo>
                  <a:pt x="1932" y="338"/>
                </a:lnTo>
                <a:lnTo>
                  <a:pt x="2879" y="1287"/>
                </a:lnTo>
                <a:lnTo>
                  <a:pt x="1932" y="2236"/>
                </a:lnTo>
                <a:lnTo>
                  <a:pt x="986" y="128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8D9502D-82B4-9142-8BC1-1F68C1904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236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60EF8A0-D67E-7B46-B510-8643BBC01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28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F47E-68AB-774B-A4BE-863237BD685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096130-A7E0-2644-98A2-D409BE440FF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BA02F9-D905-CA49-974B-30D992993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107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3CB47-6ABA-C64F-AF91-871F96B1610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9BD81C-2CA0-C04F-A1A9-739E33D1D657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678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AE113F-4104-7B4B-BCEC-32878E6D4279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C7D1C5-83E5-D540-89AF-855CAB1074D5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07D238-3D96-9F43-BDAC-9FA1123FA7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6212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2EA4B-4D5B-B243-AF3E-213483C5A5E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53F68-1E76-AC48-940F-C0194AA3F8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8884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Grp="1"/>
          </p:cNvSpPr>
          <p:nvPr>
            <p:ph type="pic" sz="quarter" idx="11"/>
          </p:nvPr>
        </p:nvSpPr>
        <p:spPr bwMode="auto">
          <a:xfrm>
            <a:off x="8655168" y="3482292"/>
            <a:ext cx="5777441" cy="5788744"/>
          </a:xfrm>
          <a:custGeom>
            <a:avLst/>
            <a:gdLst>
              <a:gd name="T0" fmla="*/ 1408 w 2554"/>
              <a:gd name="T1" fmla="*/ 6 h 2560"/>
              <a:gd name="T2" fmla="*/ 1596 w 2554"/>
              <a:gd name="T3" fmla="*/ 39 h 2560"/>
              <a:gd name="T4" fmla="*/ 1774 w 2554"/>
              <a:gd name="T5" fmla="*/ 100 h 2560"/>
              <a:gd name="T6" fmla="*/ 1939 w 2554"/>
              <a:gd name="T7" fmla="*/ 185 h 2560"/>
              <a:gd name="T8" fmla="*/ 2089 w 2554"/>
              <a:gd name="T9" fmla="*/ 292 h 2560"/>
              <a:gd name="T10" fmla="*/ 2222 w 2554"/>
              <a:gd name="T11" fmla="*/ 419 h 2560"/>
              <a:gd name="T12" fmla="*/ 2335 w 2554"/>
              <a:gd name="T13" fmla="*/ 564 h 2560"/>
              <a:gd name="T14" fmla="*/ 2428 w 2554"/>
              <a:gd name="T15" fmla="*/ 725 h 2560"/>
              <a:gd name="T16" fmla="*/ 2497 w 2554"/>
              <a:gd name="T17" fmla="*/ 899 h 2560"/>
              <a:gd name="T18" fmla="*/ 2539 w 2554"/>
              <a:gd name="T19" fmla="*/ 1085 h 2560"/>
              <a:gd name="T20" fmla="*/ 2554 w 2554"/>
              <a:gd name="T21" fmla="*/ 1280 h 2560"/>
              <a:gd name="T22" fmla="*/ 2539 w 2554"/>
              <a:gd name="T23" fmla="*/ 1475 h 2560"/>
              <a:gd name="T24" fmla="*/ 2497 w 2554"/>
              <a:gd name="T25" fmla="*/ 1661 h 2560"/>
              <a:gd name="T26" fmla="*/ 2428 w 2554"/>
              <a:gd name="T27" fmla="*/ 1835 h 2560"/>
              <a:gd name="T28" fmla="*/ 2335 w 2554"/>
              <a:gd name="T29" fmla="*/ 1996 h 2560"/>
              <a:gd name="T30" fmla="*/ 2222 w 2554"/>
              <a:gd name="T31" fmla="*/ 2141 h 2560"/>
              <a:gd name="T32" fmla="*/ 2089 w 2554"/>
              <a:gd name="T33" fmla="*/ 2268 h 2560"/>
              <a:gd name="T34" fmla="*/ 1939 w 2554"/>
              <a:gd name="T35" fmla="*/ 2375 h 2560"/>
              <a:gd name="T36" fmla="*/ 1774 w 2554"/>
              <a:gd name="T37" fmla="*/ 2460 h 2560"/>
              <a:gd name="T38" fmla="*/ 1596 w 2554"/>
              <a:gd name="T39" fmla="*/ 2520 h 2560"/>
              <a:gd name="T40" fmla="*/ 1408 w 2554"/>
              <a:gd name="T41" fmla="*/ 2554 h 2560"/>
              <a:gd name="T42" fmla="*/ 1211 w 2554"/>
              <a:gd name="T43" fmla="*/ 2559 h 2560"/>
              <a:gd name="T44" fmla="*/ 1019 w 2554"/>
              <a:gd name="T45" fmla="*/ 2535 h 2560"/>
              <a:gd name="T46" fmla="*/ 838 w 2554"/>
              <a:gd name="T47" fmla="*/ 2482 h 2560"/>
              <a:gd name="T48" fmla="*/ 668 w 2554"/>
              <a:gd name="T49" fmla="*/ 2406 h 2560"/>
              <a:gd name="T50" fmla="*/ 513 w 2554"/>
              <a:gd name="T51" fmla="*/ 2306 h 2560"/>
              <a:gd name="T52" fmla="*/ 374 w 2554"/>
              <a:gd name="T53" fmla="*/ 2185 h 2560"/>
              <a:gd name="T54" fmla="*/ 254 w 2554"/>
              <a:gd name="T55" fmla="*/ 2046 h 2560"/>
              <a:gd name="T56" fmla="*/ 154 w 2554"/>
              <a:gd name="T57" fmla="*/ 1891 h 2560"/>
              <a:gd name="T58" fmla="*/ 78 w 2554"/>
              <a:gd name="T59" fmla="*/ 1720 h 2560"/>
              <a:gd name="T60" fmla="*/ 26 w 2554"/>
              <a:gd name="T61" fmla="*/ 1538 h 2560"/>
              <a:gd name="T62" fmla="*/ 1 w 2554"/>
              <a:gd name="T63" fmla="*/ 1346 h 2560"/>
              <a:gd name="T64" fmla="*/ 6 w 2554"/>
              <a:gd name="T65" fmla="*/ 1150 h 2560"/>
              <a:gd name="T66" fmla="*/ 40 w 2554"/>
              <a:gd name="T67" fmla="*/ 960 h 2560"/>
              <a:gd name="T68" fmla="*/ 100 w 2554"/>
              <a:gd name="T69" fmla="*/ 782 h 2560"/>
              <a:gd name="T70" fmla="*/ 185 w 2554"/>
              <a:gd name="T71" fmla="*/ 616 h 2560"/>
              <a:gd name="T72" fmla="*/ 292 w 2554"/>
              <a:gd name="T73" fmla="*/ 466 h 2560"/>
              <a:gd name="T74" fmla="*/ 418 w 2554"/>
              <a:gd name="T75" fmla="*/ 332 h 2560"/>
              <a:gd name="T76" fmla="*/ 563 w 2554"/>
              <a:gd name="T77" fmla="*/ 218 h 2560"/>
              <a:gd name="T78" fmla="*/ 723 w 2554"/>
              <a:gd name="T79" fmla="*/ 125 h 2560"/>
              <a:gd name="T80" fmla="*/ 897 w 2554"/>
              <a:gd name="T81" fmla="*/ 57 h 2560"/>
              <a:gd name="T82" fmla="*/ 1083 w 2554"/>
              <a:gd name="T83" fmla="*/ 14 h 2560"/>
              <a:gd name="T84" fmla="*/ 1276 w 2554"/>
              <a:gd name="T85" fmla="*/ 0 h 2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54" h="2560">
                <a:moveTo>
                  <a:pt x="1276" y="0"/>
                </a:moveTo>
                <a:lnTo>
                  <a:pt x="1343" y="1"/>
                </a:lnTo>
                <a:lnTo>
                  <a:pt x="1408" y="6"/>
                </a:lnTo>
                <a:lnTo>
                  <a:pt x="1471" y="14"/>
                </a:lnTo>
                <a:lnTo>
                  <a:pt x="1534" y="25"/>
                </a:lnTo>
                <a:lnTo>
                  <a:pt x="1596" y="39"/>
                </a:lnTo>
                <a:lnTo>
                  <a:pt x="1657" y="57"/>
                </a:lnTo>
                <a:lnTo>
                  <a:pt x="1716" y="77"/>
                </a:lnTo>
                <a:lnTo>
                  <a:pt x="1774" y="100"/>
                </a:lnTo>
                <a:lnTo>
                  <a:pt x="1831" y="125"/>
                </a:lnTo>
                <a:lnTo>
                  <a:pt x="1886" y="154"/>
                </a:lnTo>
                <a:lnTo>
                  <a:pt x="1939" y="185"/>
                </a:lnTo>
                <a:lnTo>
                  <a:pt x="1991" y="218"/>
                </a:lnTo>
                <a:lnTo>
                  <a:pt x="2041" y="254"/>
                </a:lnTo>
                <a:lnTo>
                  <a:pt x="2089" y="292"/>
                </a:lnTo>
                <a:lnTo>
                  <a:pt x="2136" y="332"/>
                </a:lnTo>
                <a:lnTo>
                  <a:pt x="2180" y="375"/>
                </a:lnTo>
                <a:lnTo>
                  <a:pt x="2222" y="419"/>
                </a:lnTo>
                <a:lnTo>
                  <a:pt x="2262" y="466"/>
                </a:lnTo>
                <a:lnTo>
                  <a:pt x="2300" y="514"/>
                </a:lnTo>
                <a:lnTo>
                  <a:pt x="2335" y="564"/>
                </a:lnTo>
                <a:lnTo>
                  <a:pt x="2369" y="616"/>
                </a:lnTo>
                <a:lnTo>
                  <a:pt x="2400" y="670"/>
                </a:lnTo>
                <a:lnTo>
                  <a:pt x="2428" y="725"/>
                </a:lnTo>
                <a:lnTo>
                  <a:pt x="2454" y="782"/>
                </a:lnTo>
                <a:lnTo>
                  <a:pt x="2476" y="840"/>
                </a:lnTo>
                <a:lnTo>
                  <a:pt x="2497" y="899"/>
                </a:lnTo>
                <a:lnTo>
                  <a:pt x="2514" y="960"/>
                </a:lnTo>
                <a:lnTo>
                  <a:pt x="2528" y="1022"/>
                </a:lnTo>
                <a:lnTo>
                  <a:pt x="2539" y="1085"/>
                </a:lnTo>
                <a:lnTo>
                  <a:pt x="2547" y="1150"/>
                </a:lnTo>
                <a:lnTo>
                  <a:pt x="2553" y="1214"/>
                </a:lnTo>
                <a:lnTo>
                  <a:pt x="2554" y="1280"/>
                </a:lnTo>
                <a:lnTo>
                  <a:pt x="2553" y="1346"/>
                </a:lnTo>
                <a:lnTo>
                  <a:pt x="2547" y="1411"/>
                </a:lnTo>
                <a:lnTo>
                  <a:pt x="2539" y="1475"/>
                </a:lnTo>
                <a:lnTo>
                  <a:pt x="2528" y="1538"/>
                </a:lnTo>
                <a:lnTo>
                  <a:pt x="2514" y="1600"/>
                </a:lnTo>
                <a:lnTo>
                  <a:pt x="2497" y="1661"/>
                </a:lnTo>
                <a:lnTo>
                  <a:pt x="2476" y="1720"/>
                </a:lnTo>
                <a:lnTo>
                  <a:pt x="2454" y="1778"/>
                </a:lnTo>
                <a:lnTo>
                  <a:pt x="2428" y="1835"/>
                </a:lnTo>
                <a:lnTo>
                  <a:pt x="2400" y="1891"/>
                </a:lnTo>
                <a:lnTo>
                  <a:pt x="2369" y="1944"/>
                </a:lnTo>
                <a:lnTo>
                  <a:pt x="2335" y="1996"/>
                </a:lnTo>
                <a:lnTo>
                  <a:pt x="2300" y="2046"/>
                </a:lnTo>
                <a:lnTo>
                  <a:pt x="2262" y="2094"/>
                </a:lnTo>
                <a:lnTo>
                  <a:pt x="2222" y="2141"/>
                </a:lnTo>
                <a:lnTo>
                  <a:pt x="2180" y="2185"/>
                </a:lnTo>
                <a:lnTo>
                  <a:pt x="2136" y="2228"/>
                </a:lnTo>
                <a:lnTo>
                  <a:pt x="2089" y="2268"/>
                </a:lnTo>
                <a:lnTo>
                  <a:pt x="2041" y="2306"/>
                </a:lnTo>
                <a:lnTo>
                  <a:pt x="1991" y="2341"/>
                </a:lnTo>
                <a:lnTo>
                  <a:pt x="1939" y="2375"/>
                </a:lnTo>
                <a:lnTo>
                  <a:pt x="1886" y="2406"/>
                </a:lnTo>
                <a:lnTo>
                  <a:pt x="1831" y="2434"/>
                </a:lnTo>
                <a:lnTo>
                  <a:pt x="1774" y="2460"/>
                </a:lnTo>
                <a:lnTo>
                  <a:pt x="1716" y="2482"/>
                </a:lnTo>
                <a:lnTo>
                  <a:pt x="1657" y="2503"/>
                </a:lnTo>
                <a:lnTo>
                  <a:pt x="1596" y="2520"/>
                </a:lnTo>
                <a:lnTo>
                  <a:pt x="1534" y="2535"/>
                </a:lnTo>
                <a:lnTo>
                  <a:pt x="1471" y="2546"/>
                </a:lnTo>
                <a:lnTo>
                  <a:pt x="1408" y="2554"/>
                </a:lnTo>
                <a:lnTo>
                  <a:pt x="1343" y="2559"/>
                </a:lnTo>
                <a:lnTo>
                  <a:pt x="1276" y="2560"/>
                </a:lnTo>
                <a:lnTo>
                  <a:pt x="1211" y="2559"/>
                </a:lnTo>
                <a:lnTo>
                  <a:pt x="1146" y="2554"/>
                </a:lnTo>
                <a:lnTo>
                  <a:pt x="1083" y="2546"/>
                </a:lnTo>
                <a:lnTo>
                  <a:pt x="1019" y="2535"/>
                </a:lnTo>
                <a:lnTo>
                  <a:pt x="957" y="2520"/>
                </a:lnTo>
                <a:lnTo>
                  <a:pt x="897" y="2503"/>
                </a:lnTo>
                <a:lnTo>
                  <a:pt x="838" y="2482"/>
                </a:lnTo>
                <a:lnTo>
                  <a:pt x="780" y="2460"/>
                </a:lnTo>
                <a:lnTo>
                  <a:pt x="723" y="2434"/>
                </a:lnTo>
                <a:lnTo>
                  <a:pt x="668" y="2406"/>
                </a:lnTo>
                <a:lnTo>
                  <a:pt x="615" y="2375"/>
                </a:lnTo>
                <a:lnTo>
                  <a:pt x="563" y="2341"/>
                </a:lnTo>
                <a:lnTo>
                  <a:pt x="513" y="2306"/>
                </a:lnTo>
                <a:lnTo>
                  <a:pt x="465" y="2268"/>
                </a:lnTo>
                <a:lnTo>
                  <a:pt x="418" y="2228"/>
                </a:lnTo>
                <a:lnTo>
                  <a:pt x="374" y="2185"/>
                </a:lnTo>
                <a:lnTo>
                  <a:pt x="331" y="2141"/>
                </a:lnTo>
                <a:lnTo>
                  <a:pt x="292" y="2094"/>
                </a:lnTo>
                <a:lnTo>
                  <a:pt x="254" y="2046"/>
                </a:lnTo>
                <a:lnTo>
                  <a:pt x="218" y="1996"/>
                </a:lnTo>
                <a:lnTo>
                  <a:pt x="185" y="1944"/>
                </a:lnTo>
                <a:lnTo>
                  <a:pt x="154" y="1891"/>
                </a:lnTo>
                <a:lnTo>
                  <a:pt x="125" y="1835"/>
                </a:lnTo>
                <a:lnTo>
                  <a:pt x="100" y="1778"/>
                </a:lnTo>
                <a:lnTo>
                  <a:pt x="78" y="1720"/>
                </a:lnTo>
                <a:lnTo>
                  <a:pt x="57" y="1661"/>
                </a:lnTo>
                <a:lnTo>
                  <a:pt x="40" y="1600"/>
                </a:lnTo>
                <a:lnTo>
                  <a:pt x="26" y="1538"/>
                </a:lnTo>
                <a:lnTo>
                  <a:pt x="14" y="1475"/>
                </a:lnTo>
                <a:lnTo>
                  <a:pt x="6" y="1411"/>
                </a:lnTo>
                <a:lnTo>
                  <a:pt x="1" y="1346"/>
                </a:lnTo>
                <a:lnTo>
                  <a:pt x="0" y="1280"/>
                </a:lnTo>
                <a:lnTo>
                  <a:pt x="1" y="1214"/>
                </a:lnTo>
                <a:lnTo>
                  <a:pt x="6" y="1150"/>
                </a:lnTo>
                <a:lnTo>
                  <a:pt x="14" y="1085"/>
                </a:lnTo>
                <a:lnTo>
                  <a:pt x="26" y="1022"/>
                </a:lnTo>
                <a:lnTo>
                  <a:pt x="40" y="960"/>
                </a:lnTo>
                <a:lnTo>
                  <a:pt x="57" y="899"/>
                </a:lnTo>
                <a:lnTo>
                  <a:pt x="78" y="840"/>
                </a:lnTo>
                <a:lnTo>
                  <a:pt x="100" y="782"/>
                </a:lnTo>
                <a:lnTo>
                  <a:pt x="125" y="725"/>
                </a:lnTo>
                <a:lnTo>
                  <a:pt x="154" y="670"/>
                </a:lnTo>
                <a:lnTo>
                  <a:pt x="185" y="616"/>
                </a:lnTo>
                <a:lnTo>
                  <a:pt x="218" y="564"/>
                </a:lnTo>
                <a:lnTo>
                  <a:pt x="254" y="514"/>
                </a:lnTo>
                <a:lnTo>
                  <a:pt x="292" y="466"/>
                </a:lnTo>
                <a:lnTo>
                  <a:pt x="331" y="419"/>
                </a:lnTo>
                <a:lnTo>
                  <a:pt x="374" y="375"/>
                </a:lnTo>
                <a:lnTo>
                  <a:pt x="418" y="332"/>
                </a:lnTo>
                <a:lnTo>
                  <a:pt x="465" y="292"/>
                </a:lnTo>
                <a:lnTo>
                  <a:pt x="513" y="254"/>
                </a:lnTo>
                <a:lnTo>
                  <a:pt x="563" y="218"/>
                </a:lnTo>
                <a:lnTo>
                  <a:pt x="615" y="185"/>
                </a:lnTo>
                <a:lnTo>
                  <a:pt x="668" y="154"/>
                </a:lnTo>
                <a:lnTo>
                  <a:pt x="723" y="125"/>
                </a:lnTo>
                <a:lnTo>
                  <a:pt x="780" y="100"/>
                </a:lnTo>
                <a:lnTo>
                  <a:pt x="838" y="77"/>
                </a:lnTo>
                <a:lnTo>
                  <a:pt x="897" y="57"/>
                </a:lnTo>
                <a:lnTo>
                  <a:pt x="957" y="39"/>
                </a:lnTo>
                <a:lnTo>
                  <a:pt x="1019" y="25"/>
                </a:lnTo>
                <a:lnTo>
                  <a:pt x="1083" y="14"/>
                </a:lnTo>
                <a:lnTo>
                  <a:pt x="1146" y="6"/>
                </a:lnTo>
                <a:lnTo>
                  <a:pt x="1211" y="1"/>
                </a:lnTo>
                <a:lnTo>
                  <a:pt x="127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1411 w 3076"/>
              <a:gd name="T1" fmla="*/ 4552 h 4552"/>
              <a:gd name="T2" fmla="*/ 1167 w 3076"/>
              <a:gd name="T3" fmla="*/ 3681 h 4552"/>
              <a:gd name="T4" fmla="*/ 1201 w 3076"/>
              <a:gd name="T5" fmla="*/ 3635 h 4552"/>
              <a:gd name="T6" fmla="*/ 1235 w 3076"/>
              <a:gd name="T7" fmla="*/ 3587 h 4552"/>
              <a:gd name="T8" fmla="*/ 1267 w 3076"/>
              <a:gd name="T9" fmla="*/ 3538 h 4552"/>
              <a:gd name="T10" fmla="*/ 1296 w 3076"/>
              <a:gd name="T11" fmla="*/ 3487 h 4552"/>
              <a:gd name="T12" fmla="*/ 1323 w 3076"/>
              <a:gd name="T13" fmla="*/ 3435 h 4552"/>
              <a:gd name="T14" fmla="*/ 1348 w 3076"/>
              <a:gd name="T15" fmla="*/ 3382 h 4552"/>
              <a:gd name="T16" fmla="*/ 1371 w 3076"/>
              <a:gd name="T17" fmla="*/ 3327 h 4552"/>
              <a:gd name="T18" fmla="*/ 1391 w 3076"/>
              <a:gd name="T19" fmla="*/ 3271 h 4552"/>
              <a:gd name="T20" fmla="*/ 1409 w 3076"/>
              <a:gd name="T21" fmla="*/ 3215 h 4552"/>
              <a:gd name="T22" fmla="*/ 1425 w 3076"/>
              <a:gd name="T23" fmla="*/ 3157 h 4552"/>
              <a:gd name="T24" fmla="*/ 1438 w 3076"/>
              <a:gd name="T25" fmla="*/ 3098 h 4552"/>
              <a:gd name="T26" fmla="*/ 1449 w 3076"/>
              <a:gd name="T27" fmla="*/ 3038 h 4552"/>
              <a:gd name="T28" fmla="*/ 1457 w 3076"/>
              <a:gd name="T29" fmla="*/ 2978 h 4552"/>
              <a:gd name="T30" fmla="*/ 1462 w 3076"/>
              <a:gd name="T31" fmla="*/ 2916 h 4552"/>
              <a:gd name="T32" fmla="*/ 1465 w 3076"/>
              <a:gd name="T33" fmla="*/ 2854 h 4552"/>
              <a:gd name="T34" fmla="*/ 1464 w 3076"/>
              <a:gd name="T35" fmla="*/ 2764 h 4552"/>
              <a:gd name="T36" fmla="*/ 1455 w 3076"/>
              <a:gd name="T37" fmla="*/ 2649 h 4552"/>
              <a:gd name="T38" fmla="*/ 1436 w 3076"/>
              <a:gd name="T39" fmla="*/ 2535 h 4552"/>
              <a:gd name="T40" fmla="*/ 1407 w 3076"/>
              <a:gd name="T41" fmla="*/ 2426 h 4552"/>
              <a:gd name="T42" fmla="*/ 1372 w 3076"/>
              <a:gd name="T43" fmla="*/ 2319 h 4552"/>
              <a:gd name="T44" fmla="*/ 1327 w 3076"/>
              <a:gd name="T45" fmla="*/ 2218 h 4552"/>
              <a:gd name="T46" fmla="*/ 1274 w 3076"/>
              <a:gd name="T47" fmla="*/ 2121 h 4552"/>
              <a:gd name="T48" fmla="*/ 1214 w 3076"/>
              <a:gd name="T49" fmla="*/ 2028 h 4552"/>
              <a:gd name="T50" fmla="*/ 1147 w 3076"/>
              <a:gd name="T51" fmla="*/ 1941 h 4552"/>
              <a:gd name="T52" fmla="*/ 1074 w 3076"/>
              <a:gd name="T53" fmla="*/ 1859 h 4552"/>
              <a:gd name="T54" fmla="*/ 994 w 3076"/>
              <a:gd name="T55" fmla="*/ 1785 h 4552"/>
              <a:gd name="T56" fmla="*/ 909 w 3076"/>
              <a:gd name="T57" fmla="*/ 1715 h 4552"/>
              <a:gd name="T58" fmla="*/ 818 w 3076"/>
              <a:gd name="T59" fmla="*/ 1654 h 4552"/>
              <a:gd name="T60" fmla="*/ 722 w 3076"/>
              <a:gd name="T61" fmla="*/ 1599 h 4552"/>
              <a:gd name="T62" fmla="*/ 622 w 3076"/>
              <a:gd name="T63" fmla="*/ 1552 h 4552"/>
              <a:gd name="T64" fmla="*/ 517 w 3076"/>
              <a:gd name="T65" fmla="*/ 1513 h 4552"/>
              <a:gd name="T66" fmla="*/ 0 w 3076"/>
              <a:gd name="T67" fmla="*/ 0 h 4552"/>
              <a:gd name="T68" fmla="*/ 3076 w 3076"/>
              <a:gd name="T69" fmla="*/ 2488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76" h="4552">
                <a:moveTo>
                  <a:pt x="3076" y="4552"/>
                </a:moveTo>
                <a:lnTo>
                  <a:pt x="1411" y="4552"/>
                </a:lnTo>
                <a:lnTo>
                  <a:pt x="1148" y="3703"/>
                </a:lnTo>
                <a:lnTo>
                  <a:pt x="1167" y="3681"/>
                </a:lnTo>
                <a:lnTo>
                  <a:pt x="1184" y="3657"/>
                </a:lnTo>
                <a:lnTo>
                  <a:pt x="1201" y="3635"/>
                </a:lnTo>
                <a:lnTo>
                  <a:pt x="1219" y="3610"/>
                </a:lnTo>
                <a:lnTo>
                  <a:pt x="1235" y="3587"/>
                </a:lnTo>
                <a:lnTo>
                  <a:pt x="1251" y="3562"/>
                </a:lnTo>
                <a:lnTo>
                  <a:pt x="1267" y="3538"/>
                </a:lnTo>
                <a:lnTo>
                  <a:pt x="1281" y="3512"/>
                </a:lnTo>
                <a:lnTo>
                  <a:pt x="1296" y="3487"/>
                </a:lnTo>
                <a:lnTo>
                  <a:pt x="1309" y="3461"/>
                </a:lnTo>
                <a:lnTo>
                  <a:pt x="1323" y="3435"/>
                </a:lnTo>
                <a:lnTo>
                  <a:pt x="1336" y="3408"/>
                </a:lnTo>
                <a:lnTo>
                  <a:pt x="1348" y="3382"/>
                </a:lnTo>
                <a:lnTo>
                  <a:pt x="1359" y="3354"/>
                </a:lnTo>
                <a:lnTo>
                  <a:pt x="1371" y="3327"/>
                </a:lnTo>
                <a:lnTo>
                  <a:pt x="1382" y="3300"/>
                </a:lnTo>
                <a:lnTo>
                  <a:pt x="1391" y="3271"/>
                </a:lnTo>
                <a:lnTo>
                  <a:pt x="1400" y="3244"/>
                </a:lnTo>
                <a:lnTo>
                  <a:pt x="1409" y="3215"/>
                </a:lnTo>
                <a:lnTo>
                  <a:pt x="1418" y="3186"/>
                </a:lnTo>
                <a:lnTo>
                  <a:pt x="1425" y="3157"/>
                </a:lnTo>
                <a:lnTo>
                  <a:pt x="1432" y="3128"/>
                </a:lnTo>
                <a:lnTo>
                  <a:pt x="1438" y="3098"/>
                </a:lnTo>
                <a:lnTo>
                  <a:pt x="1444" y="3069"/>
                </a:lnTo>
                <a:lnTo>
                  <a:pt x="1449" y="3038"/>
                </a:lnTo>
                <a:lnTo>
                  <a:pt x="1453" y="3008"/>
                </a:lnTo>
                <a:lnTo>
                  <a:pt x="1457" y="2978"/>
                </a:lnTo>
                <a:lnTo>
                  <a:pt x="1460" y="2947"/>
                </a:lnTo>
                <a:lnTo>
                  <a:pt x="1462" y="2916"/>
                </a:lnTo>
                <a:lnTo>
                  <a:pt x="1464" y="2886"/>
                </a:lnTo>
                <a:lnTo>
                  <a:pt x="1465" y="2854"/>
                </a:lnTo>
                <a:lnTo>
                  <a:pt x="1465" y="2823"/>
                </a:lnTo>
                <a:lnTo>
                  <a:pt x="1464" y="2764"/>
                </a:lnTo>
                <a:lnTo>
                  <a:pt x="1461" y="2706"/>
                </a:lnTo>
                <a:lnTo>
                  <a:pt x="1455" y="2649"/>
                </a:lnTo>
                <a:lnTo>
                  <a:pt x="1446" y="2591"/>
                </a:lnTo>
                <a:lnTo>
                  <a:pt x="1436" y="2535"/>
                </a:lnTo>
                <a:lnTo>
                  <a:pt x="1423" y="2480"/>
                </a:lnTo>
                <a:lnTo>
                  <a:pt x="1407" y="2426"/>
                </a:lnTo>
                <a:lnTo>
                  <a:pt x="1391" y="2373"/>
                </a:lnTo>
                <a:lnTo>
                  <a:pt x="1372" y="2319"/>
                </a:lnTo>
                <a:lnTo>
                  <a:pt x="1350" y="2268"/>
                </a:lnTo>
                <a:lnTo>
                  <a:pt x="1327" y="2218"/>
                </a:lnTo>
                <a:lnTo>
                  <a:pt x="1301" y="2169"/>
                </a:lnTo>
                <a:lnTo>
                  <a:pt x="1274" y="2121"/>
                </a:lnTo>
                <a:lnTo>
                  <a:pt x="1245" y="2074"/>
                </a:lnTo>
                <a:lnTo>
                  <a:pt x="1214" y="2028"/>
                </a:lnTo>
                <a:lnTo>
                  <a:pt x="1181" y="1984"/>
                </a:lnTo>
                <a:lnTo>
                  <a:pt x="1147" y="1941"/>
                </a:lnTo>
                <a:lnTo>
                  <a:pt x="1112" y="1899"/>
                </a:lnTo>
                <a:lnTo>
                  <a:pt x="1074" y="1859"/>
                </a:lnTo>
                <a:lnTo>
                  <a:pt x="1035" y="1822"/>
                </a:lnTo>
                <a:lnTo>
                  <a:pt x="994" y="1785"/>
                </a:lnTo>
                <a:lnTo>
                  <a:pt x="953" y="1749"/>
                </a:lnTo>
                <a:lnTo>
                  <a:pt x="909" y="1715"/>
                </a:lnTo>
                <a:lnTo>
                  <a:pt x="864" y="1684"/>
                </a:lnTo>
                <a:lnTo>
                  <a:pt x="818" y="1654"/>
                </a:lnTo>
                <a:lnTo>
                  <a:pt x="771" y="1625"/>
                </a:lnTo>
                <a:lnTo>
                  <a:pt x="722" y="1599"/>
                </a:lnTo>
                <a:lnTo>
                  <a:pt x="672" y="1574"/>
                </a:lnTo>
                <a:lnTo>
                  <a:pt x="622" y="1552"/>
                </a:lnTo>
                <a:lnTo>
                  <a:pt x="570" y="1531"/>
                </a:lnTo>
                <a:lnTo>
                  <a:pt x="517" y="1513"/>
                </a:lnTo>
                <a:lnTo>
                  <a:pt x="463" y="1497"/>
                </a:lnTo>
                <a:lnTo>
                  <a:pt x="0" y="0"/>
                </a:lnTo>
                <a:lnTo>
                  <a:pt x="2304" y="0"/>
                </a:lnTo>
                <a:lnTo>
                  <a:pt x="3076" y="2488"/>
                </a:lnTo>
                <a:lnTo>
                  <a:pt x="3076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FE8F7-B262-B742-9338-8618DB3B908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33D55A-95CC-C64C-8D8A-7A84B47C565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1653FE-4B5A-3641-BAC3-B47591A300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422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3077 w 3077"/>
              <a:gd name="T1" fmla="*/ 4552 h 4552"/>
              <a:gd name="T2" fmla="*/ 1412 w 3077"/>
              <a:gd name="T3" fmla="*/ 4552 h 4552"/>
              <a:gd name="T4" fmla="*/ 1136 w 3077"/>
              <a:gd name="T5" fmla="*/ 3664 h 4552"/>
              <a:gd name="T6" fmla="*/ 1183 w 3077"/>
              <a:gd name="T7" fmla="*/ 3637 h 4552"/>
              <a:gd name="T8" fmla="*/ 1201 w 3077"/>
              <a:gd name="T9" fmla="*/ 3626 h 4552"/>
              <a:gd name="T10" fmla="*/ 1218 w 3077"/>
              <a:gd name="T11" fmla="*/ 3614 h 4552"/>
              <a:gd name="T12" fmla="*/ 1234 w 3077"/>
              <a:gd name="T13" fmla="*/ 3600 h 4552"/>
              <a:gd name="T14" fmla="*/ 1249 w 3077"/>
              <a:gd name="T15" fmla="*/ 3586 h 4552"/>
              <a:gd name="T16" fmla="*/ 1262 w 3077"/>
              <a:gd name="T17" fmla="*/ 3571 h 4552"/>
              <a:gd name="T18" fmla="*/ 1276 w 3077"/>
              <a:gd name="T19" fmla="*/ 3555 h 4552"/>
              <a:gd name="T20" fmla="*/ 1288 w 3077"/>
              <a:gd name="T21" fmla="*/ 3538 h 4552"/>
              <a:gd name="T22" fmla="*/ 1299 w 3077"/>
              <a:gd name="T23" fmla="*/ 3521 h 4552"/>
              <a:gd name="T24" fmla="*/ 1308 w 3077"/>
              <a:gd name="T25" fmla="*/ 3503 h 4552"/>
              <a:gd name="T26" fmla="*/ 1316 w 3077"/>
              <a:gd name="T27" fmla="*/ 3484 h 4552"/>
              <a:gd name="T28" fmla="*/ 1324 w 3077"/>
              <a:gd name="T29" fmla="*/ 3464 h 4552"/>
              <a:gd name="T30" fmla="*/ 1330 w 3077"/>
              <a:gd name="T31" fmla="*/ 3445 h 4552"/>
              <a:gd name="T32" fmla="*/ 1335 w 3077"/>
              <a:gd name="T33" fmla="*/ 3424 h 4552"/>
              <a:gd name="T34" fmla="*/ 1338 w 3077"/>
              <a:gd name="T35" fmla="*/ 3404 h 4552"/>
              <a:gd name="T36" fmla="*/ 1340 w 3077"/>
              <a:gd name="T37" fmla="*/ 3384 h 4552"/>
              <a:gd name="T38" fmla="*/ 1341 w 3077"/>
              <a:gd name="T39" fmla="*/ 3362 h 4552"/>
              <a:gd name="T40" fmla="*/ 1341 w 3077"/>
              <a:gd name="T41" fmla="*/ 2284 h 4552"/>
              <a:gd name="T42" fmla="*/ 1340 w 3077"/>
              <a:gd name="T43" fmla="*/ 2262 h 4552"/>
              <a:gd name="T44" fmla="*/ 1338 w 3077"/>
              <a:gd name="T45" fmla="*/ 2242 h 4552"/>
              <a:gd name="T46" fmla="*/ 1335 w 3077"/>
              <a:gd name="T47" fmla="*/ 2221 h 4552"/>
              <a:gd name="T48" fmla="*/ 1330 w 3077"/>
              <a:gd name="T49" fmla="*/ 2201 h 4552"/>
              <a:gd name="T50" fmla="*/ 1324 w 3077"/>
              <a:gd name="T51" fmla="*/ 2181 h 4552"/>
              <a:gd name="T52" fmla="*/ 1316 w 3077"/>
              <a:gd name="T53" fmla="*/ 2162 h 4552"/>
              <a:gd name="T54" fmla="*/ 1308 w 3077"/>
              <a:gd name="T55" fmla="*/ 2144 h 4552"/>
              <a:gd name="T56" fmla="*/ 1299 w 3077"/>
              <a:gd name="T57" fmla="*/ 2125 h 4552"/>
              <a:gd name="T58" fmla="*/ 1288 w 3077"/>
              <a:gd name="T59" fmla="*/ 2108 h 4552"/>
              <a:gd name="T60" fmla="*/ 1276 w 3077"/>
              <a:gd name="T61" fmla="*/ 2091 h 4552"/>
              <a:gd name="T62" fmla="*/ 1262 w 3077"/>
              <a:gd name="T63" fmla="*/ 2075 h 4552"/>
              <a:gd name="T64" fmla="*/ 1249 w 3077"/>
              <a:gd name="T65" fmla="*/ 2060 h 4552"/>
              <a:gd name="T66" fmla="*/ 1234 w 3077"/>
              <a:gd name="T67" fmla="*/ 2045 h 4552"/>
              <a:gd name="T68" fmla="*/ 1218 w 3077"/>
              <a:gd name="T69" fmla="*/ 2032 h 4552"/>
              <a:gd name="T70" fmla="*/ 1201 w 3077"/>
              <a:gd name="T71" fmla="*/ 2020 h 4552"/>
              <a:gd name="T72" fmla="*/ 1183 w 3077"/>
              <a:gd name="T73" fmla="*/ 2009 h 4552"/>
              <a:gd name="T74" fmla="*/ 501 w 3077"/>
              <a:gd name="T75" fmla="*/ 1614 h 4552"/>
              <a:gd name="T76" fmla="*/ 0 w 3077"/>
              <a:gd name="T77" fmla="*/ 0 h 4552"/>
              <a:gd name="T78" fmla="*/ 2305 w 3077"/>
              <a:gd name="T79" fmla="*/ 0 h 4552"/>
              <a:gd name="T80" fmla="*/ 3077 w 3077"/>
              <a:gd name="T81" fmla="*/ 2488 h 4552"/>
              <a:gd name="T82" fmla="*/ 3077 w 3077"/>
              <a:gd name="T83" fmla="*/ 4552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77" h="4552">
                <a:moveTo>
                  <a:pt x="3077" y="4552"/>
                </a:moveTo>
                <a:lnTo>
                  <a:pt x="1412" y="4552"/>
                </a:lnTo>
                <a:lnTo>
                  <a:pt x="1136" y="3664"/>
                </a:lnTo>
                <a:lnTo>
                  <a:pt x="1183" y="3637"/>
                </a:lnTo>
                <a:lnTo>
                  <a:pt x="1201" y="3626"/>
                </a:lnTo>
                <a:lnTo>
                  <a:pt x="1218" y="3614"/>
                </a:lnTo>
                <a:lnTo>
                  <a:pt x="1234" y="3600"/>
                </a:lnTo>
                <a:lnTo>
                  <a:pt x="1249" y="3586"/>
                </a:lnTo>
                <a:lnTo>
                  <a:pt x="1262" y="3571"/>
                </a:lnTo>
                <a:lnTo>
                  <a:pt x="1276" y="3555"/>
                </a:lnTo>
                <a:lnTo>
                  <a:pt x="1288" y="3538"/>
                </a:lnTo>
                <a:lnTo>
                  <a:pt x="1299" y="3521"/>
                </a:lnTo>
                <a:lnTo>
                  <a:pt x="1308" y="3503"/>
                </a:lnTo>
                <a:lnTo>
                  <a:pt x="1316" y="3484"/>
                </a:lnTo>
                <a:lnTo>
                  <a:pt x="1324" y="3464"/>
                </a:lnTo>
                <a:lnTo>
                  <a:pt x="1330" y="3445"/>
                </a:lnTo>
                <a:lnTo>
                  <a:pt x="1335" y="3424"/>
                </a:lnTo>
                <a:lnTo>
                  <a:pt x="1338" y="3404"/>
                </a:lnTo>
                <a:lnTo>
                  <a:pt x="1340" y="3384"/>
                </a:lnTo>
                <a:lnTo>
                  <a:pt x="1341" y="3362"/>
                </a:lnTo>
                <a:lnTo>
                  <a:pt x="1341" y="2284"/>
                </a:lnTo>
                <a:lnTo>
                  <a:pt x="1340" y="2262"/>
                </a:lnTo>
                <a:lnTo>
                  <a:pt x="1338" y="2242"/>
                </a:lnTo>
                <a:lnTo>
                  <a:pt x="1335" y="2221"/>
                </a:lnTo>
                <a:lnTo>
                  <a:pt x="1330" y="2201"/>
                </a:lnTo>
                <a:lnTo>
                  <a:pt x="1324" y="2181"/>
                </a:lnTo>
                <a:lnTo>
                  <a:pt x="1316" y="2162"/>
                </a:lnTo>
                <a:lnTo>
                  <a:pt x="1308" y="2144"/>
                </a:lnTo>
                <a:lnTo>
                  <a:pt x="1299" y="2125"/>
                </a:lnTo>
                <a:lnTo>
                  <a:pt x="1288" y="2108"/>
                </a:lnTo>
                <a:lnTo>
                  <a:pt x="1276" y="2091"/>
                </a:lnTo>
                <a:lnTo>
                  <a:pt x="1262" y="2075"/>
                </a:lnTo>
                <a:lnTo>
                  <a:pt x="1249" y="2060"/>
                </a:lnTo>
                <a:lnTo>
                  <a:pt x="1234" y="2045"/>
                </a:lnTo>
                <a:lnTo>
                  <a:pt x="1218" y="2032"/>
                </a:lnTo>
                <a:lnTo>
                  <a:pt x="1201" y="2020"/>
                </a:lnTo>
                <a:lnTo>
                  <a:pt x="1183" y="2009"/>
                </a:lnTo>
                <a:lnTo>
                  <a:pt x="501" y="1614"/>
                </a:lnTo>
                <a:lnTo>
                  <a:pt x="0" y="0"/>
                </a:lnTo>
                <a:lnTo>
                  <a:pt x="2305" y="0"/>
                </a:lnTo>
                <a:lnTo>
                  <a:pt x="3077" y="2488"/>
                </a:lnTo>
                <a:lnTo>
                  <a:pt x="3077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10"/>
          <p:cNvSpPr>
            <a:spLocks noGrp="1"/>
          </p:cNvSpPr>
          <p:nvPr>
            <p:ph type="pic" sz="quarter" idx="11"/>
          </p:nvPr>
        </p:nvSpPr>
        <p:spPr bwMode="auto">
          <a:xfrm>
            <a:off x="8937817" y="3459679"/>
            <a:ext cx="5212135" cy="5845278"/>
          </a:xfrm>
          <a:custGeom>
            <a:avLst/>
            <a:gdLst>
              <a:gd name="T0" fmla="*/ 1008 w 2309"/>
              <a:gd name="T1" fmla="*/ 40 h 2583"/>
              <a:gd name="T2" fmla="*/ 1043 w 2309"/>
              <a:gd name="T3" fmla="*/ 23 h 2583"/>
              <a:gd name="T4" fmla="*/ 1079 w 2309"/>
              <a:gd name="T5" fmla="*/ 11 h 2583"/>
              <a:gd name="T6" fmla="*/ 1116 w 2309"/>
              <a:gd name="T7" fmla="*/ 3 h 2583"/>
              <a:gd name="T8" fmla="*/ 1154 w 2309"/>
              <a:gd name="T9" fmla="*/ 0 h 2583"/>
              <a:gd name="T10" fmla="*/ 1192 w 2309"/>
              <a:gd name="T11" fmla="*/ 3 h 2583"/>
              <a:gd name="T12" fmla="*/ 1230 w 2309"/>
              <a:gd name="T13" fmla="*/ 11 h 2583"/>
              <a:gd name="T14" fmla="*/ 1266 w 2309"/>
              <a:gd name="T15" fmla="*/ 23 h 2583"/>
              <a:gd name="T16" fmla="*/ 1301 w 2309"/>
              <a:gd name="T17" fmla="*/ 40 h 2583"/>
              <a:gd name="T18" fmla="*/ 2179 w 2309"/>
              <a:gd name="T19" fmla="*/ 549 h 2583"/>
              <a:gd name="T20" fmla="*/ 2209 w 2309"/>
              <a:gd name="T21" fmla="*/ 573 h 2583"/>
              <a:gd name="T22" fmla="*/ 2237 w 2309"/>
              <a:gd name="T23" fmla="*/ 600 h 2583"/>
              <a:gd name="T24" fmla="*/ 2259 w 2309"/>
              <a:gd name="T25" fmla="*/ 630 h 2583"/>
              <a:gd name="T26" fmla="*/ 2279 w 2309"/>
              <a:gd name="T27" fmla="*/ 663 h 2583"/>
              <a:gd name="T28" fmla="*/ 2293 w 2309"/>
              <a:gd name="T29" fmla="*/ 698 h 2583"/>
              <a:gd name="T30" fmla="*/ 2303 w 2309"/>
              <a:gd name="T31" fmla="*/ 735 h 2583"/>
              <a:gd name="T32" fmla="*/ 2308 w 2309"/>
              <a:gd name="T33" fmla="*/ 773 h 2583"/>
              <a:gd name="T34" fmla="*/ 2309 w 2309"/>
              <a:gd name="T35" fmla="*/ 1791 h 2583"/>
              <a:gd name="T36" fmla="*/ 2306 w 2309"/>
              <a:gd name="T37" fmla="*/ 1830 h 2583"/>
              <a:gd name="T38" fmla="*/ 2299 w 2309"/>
              <a:gd name="T39" fmla="*/ 1868 h 2583"/>
              <a:gd name="T40" fmla="*/ 2287 w 2309"/>
              <a:gd name="T41" fmla="*/ 1904 h 2583"/>
              <a:gd name="T42" fmla="*/ 2269 w 2309"/>
              <a:gd name="T43" fmla="*/ 1937 h 2583"/>
              <a:gd name="T44" fmla="*/ 2249 w 2309"/>
              <a:gd name="T45" fmla="*/ 1969 h 2583"/>
              <a:gd name="T46" fmla="*/ 2224 w 2309"/>
              <a:gd name="T47" fmla="*/ 1998 h 2583"/>
              <a:gd name="T48" fmla="*/ 2195 w 2309"/>
              <a:gd name="T49" fmla="*/ 2023 h 2583"/>
              <a:gd name="T50" fmla="*/ 2162 w 2309"/>
              <a:gd name="T51" fmla="*/ 2045 h 2583"/>
              <a:gd name="T52" fmla="*/ 1284 w 2309"/>
              <a:gd name="T53" fmla="*/ 2554 h 2583"/>
              <a:gd name="T54" fmla="*/ 1248 w 2309"/>
              <a:gd name="T55" fmla="*/ 2568 h 2583"/>
              <a:gd name="T56" fmla="*/ 1211 w 2309"/>
              <a:gd name="T57" fmla="*/ 2578 h 2583"/>
              <a:gd name="T58" fmla="*/ 1174 w 2309"/>
              <a:gd name="T59" fmla="*/ 2582 h 2583"/>
              <a:gd name="T60" fmla="*/ 1136 w 2309"/>
              <a:gd name="T61" fmla="*/ 2582 h 2583"/>
              <a:gd name="T62" fmla="*/ 1098 w 2309"/>
              <a:gd name="T63" fmla="*/ 2578 h 2583"/>
              <a:gd name="T64" fmla="*/ 1060 w 2309"/>
              <a:gd name="T65" fmla="*/ 2568 h 2583"/>
              <a:gd name="T66" fmla="*/ 1026 w 2309"/>
              <a:gd name="T67" fmla="*/ 2554 h 2583"/>
              <a:gd name="T68" fmla="*/ 146 w 2309"/>
              <a:gd name="T69" fmla="*/ 2045 h 2583"/>
              <a:gd name="T70" fmla="*/ 114 w 2309"/>
              <a:gd name="T71" fmla="*/ 2023 h 2583"/>
              <a:gd name="T72" fmla="*/ 85 w 2309"/>
              <a:gd name="T73" fmla="*/ 1998 h 2583"/>
              <a:gd name="T74" fmla="*/ 60 w 2309"/>
              <a:gd name="T75" fmla="*/ 1969 h 2583"/>
              <a:gd name="T76" fmla="*/ 39 w 2309"/>
              <a:gd name="T77" fmla="*/ 1937 h 2583"/>
              <a:gd name="T78" fmla="*/ 23 w 2309"/>
              <a:gd name="T79" fmla="*/ 1904 h 2583"/>
              <a:gd name="T80" fmla="*/ 10 w 2309"/>
              <a:gd name="T81" fmla="*/ 1868 h 2583"/>
              <a:gd name="T82" fmla="*/ 2 w 2309"/>
              <a:gd name="T83" fmla="*/ 1830 h 2583"/>
              <a:gd name="T84" fmla="*/ 0 w 2309"/>
              <a:gd name="T85" fmla="*/ 1791 h 2583"/>
              <a:gd name="T86" fmla="*/ 0 w 2309"/>
              <a:gd name="T87" fmla="*/ 773 h 2583"/>
              <a:gd name="T88" fmla="*/ 5 w 2309"/>
              <a:gd name="T89" fmla="*/ 735 h 2583"/>
              <a:gd name="T90" fmla="*/ 16 w 2309"/>
              <a:gd name="T91" fmla="*/ 698 h 2583"/>
              <a:gd name="T92" fmla="*/ 30 w 2309"/>
              <a:gd name="T93" fmla="*/ 663 h 2583"/>
              <a:gd name="T94" fmla="*/ 49 w 2309"/>
              <a:gd name="T95" fmla="*/ 630 h 2583"/>
              <a:gd name="T96" fmla="*/ 73 w 2309"/>
              <a:gd name="T97" fmla="*/ 600 h 2583"/>
              <a:gd name="T98" fmla="*/ 99 w 2309"/>
              <a:gd name="T99" fmla="*/ 573 h 2583"/>
              <a:gd name="T100" fmla="*/ 130 w 2309"/>
              <a:gd name="T101" fmla="*/ 549 h 2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09" h="2583">
                <a:moveTo>
                  <a:pt x="146" y="539"/>
                </a:moveTo>
                <a:lnTo>
                  <a:pt x="1008" y="40"/>
                </a:lnTo>
                <a:lnTo>
                  <a:pt x="1026" y="31"/>
                </a:lnTo>
                <a:lnTo>
                  <a:pt x="1043" y="23"/>
                </a:lnTo>
                <a:lnTo>
                  <a:pt x="1060" y="16"/>
                </a:lnTo>
                <a:lnTo>
                  <a:pt x="1079" y="11"/>
                </a:lnTo>
                <a:lnTo>
                  <a:pt x="1098" y="6"/>
                </a:lnTo>
                <a:lnTo>
                  <a:pt x="1116" y="3"/>
                </a:lnTo>
                <a:lnTo>
                  <a:pt x="1136" y="1"/>
                </a:lnTo>
                <a:lnTo>
                  <a:pt x="1154" y="0"/>
                </a:lnTo>
                <a:lnTo>
                  <a:pt x="1174" y="1"/>
                </a:lnTo>
                <a:lnTo>
                  <a:pt x="1192" y="3"/>
                </a:lnTo>
                <a:lnTo>
                  <a:pt x="1211" y="6"/>
                </a:lnTo>
                <a:lnTo>
                  <a:pt x="1230" y="11"/>
                </a:lnTo>
                <a:lnTo>
                  <a:pt x="1248" y="16"/>
                </a:lnTo>
                <a:lnTo>
                  <a:pt x="1266" y="23"/>
                </a:lnTo>
                <a:lnTo>
                  <a:pt x="1284" y="31"/>
                </a:lnTo>
                <a:lnTo>
                  <a:pt x="1301" y="40"/>
                </a:lnTo>
                <a:lnTo>
                  <a:pt x="2162" y="539"/>
                </a:lnTo>
                <a:lnTo>
                  <a:pt x="2179" y="549"/>
                </a:lnTo>
                <a:lnTo>
                  <a:pt x="2195" y="560"/>
                </a:lnTo>
                <a:lnTo>
                  <a:pt x="2209" y="573"/>
                </a:lnTo>
                <a:lnTo>
                  <a:pt x="2224" y="586"/>
                </a:lnTo>
                <a:lnTo>
                  <a:pt x="2237" y="600"/>
                </a:lnTo>
                <a:lnTo>
                  <a:pt x="2249" y="615"/>
                </a:lnTo>
                <a:lnTo>
                  <a:pt x="2259" y="630"/>
                </a:lnTo>
                <a:lnTo>
                  <a:pt x="2269" y="646"/>
                </a:lnTo>
                <a:lnTo>
                  <a:pt x="2279" y="663"/>
                </a:lnTo>
                <a:lnTo>
                  <a:pt x="2287" y="680"/>
                </a:lnTo>
                <a:lnTo>
                  <a:pt x="2293" y="698"/>
                </a:lnTo>
                <a:lnTo>
                  <a:pt x="2299" y="717"/>
                </a:lnTo>
                <a:lnTo>
                  <a:pt x="2303" y="735"/>
                </a:lnTo>
                <a:lnTo>
                  <a:pt x="2306" y="754"/>
                </a:lnTo>
                <a:lnTo>
                  <a:pt x="2308" y="773"/>
                </a:lnTo>
                <a:lnTo>
                  <a:pt x="2309" y="793"/>
                </a:lnTo>
                <a:lnTo>
                  <a:pt x="2309" y="1791"/>
                </a:lnTo>
                <a:lnTo>
                  <a:pt x="2308" y="1811"/>
                </a:lnTo>
                <a:lnTo>
                  <a:pt x="2306" y="1830"/>
                </a:lnTo>
                <a:lnTo>
                  <a:pt x="2303" y="1848"/>
                </a:lnTo>
                <a:lnTo>
                  <a:pt x="2299" y="1868"/>
                </a:lnTo>
                <a:lnTo>
                  <a:pt x="2293" y="1886"/>
                </a:lnTo>
                <a:lnTo>
                  <a:pt x="2287" y="1904"/>
                </a:lnTo>
                <a:lnTo>
                  <a:pt x="2279" y="1921"/>
                </a:lnTo>
                <a:lnTo>
                  <a:pt x="2269" y="1937"/>
                </a:lnTo>
                <a:lnTo>
                  <a:pt x="2259" y="1954"/>
                </a:lnTo>
                <a:lnTo>
                  <a:pt x="2249" y="1969"/>
                </a:lnTo>
                <a:lnTo>
                  <a:pt x="2237" y="1984"/>
                </a:lnTo>
                <a:lnTo>
                  <a:pt x="2224" y="1998"/>
                </a:lnTo>
                <a:lnTo>
                  <a:pt x="2209" y="2011"/>
                </a:lnTo>
                <a:lnTo>
                  <a:pt x="2195" y="2023"/>
                </a:lnTo>
                <a:lnTo>
                  <a:pt x="2179" y="2034"/>
                </a:lnTo>
                <a:lnTo>
                  <a:pt x="2162" y="2045"/>
                </a:lnTo>
                <a:lnTo>
                  <a:pt x="1301" y="2544"/>
                </a:lnTo>
                <a:lnTo>
                  <a:pt x="1284" y="2554"/>
                </a:lnTo>
                <a:lnTo>
                  <a:pt x="1266" y="2561"/>
                </a:lnTo>
                <a:lnTo>
                  <a:pt x="1248" y="2568"/>
                </a:lnTo>
                <a:lnTo>
                  <a:pt x="1230" y="2573"/>
                </a:lnTo>
                <a:lnTo>
                  <a:pt x="1211" y="2578"/>
                </a:lnTo>
                <a:lnTo>
                  <a:pt x="1192" y="2581"/>
                </a:lnTo>
                <a:lnTo>
                  <a:pt x="1174" y="2582"/>
                </a:lnTo>
                <a:lnTo>
                  <a:pt x="1154" y="2583"/>
                </a:lnTo>
                <a:lnTo>
                  <a:pt x="1136" y="2582"/>
                </a:lnTo>
                <a:lnTo>
                  <a:pt x="1116" y="2581"/>
                </a:lnTo>
                <a:lnTo>
                  <a:pt x="1098" y="2578"/>
                </a:lnTo>
                <a:lnTo>
                  <a:pt x="1079" y="2573"/>
                </a:lnTo>
                <a:lnTo>
                  <a:pt x="1060" y="2568"/>
                </a:lnTo>
                <a:lnTo>
                  <a:pt x="1043" y="2561"/>
                </a:lnTo>
                <a:lnTo>
                  <a:pt x="1026" y="2554"/>
                </a:lnTo>
                <a:lnTo>
                  <a:pt x="1008" y="2544"/>
                </a:lnTo>
                <a:lnTo>
                  <a:pt x="146" y="2045"/>
                </a:lnTo>
                <a:lnTo>
                  <a:pt x="130" y="2034"/>
                </a:lnTo>
                <a:lnTo>
                  <a:pt x="114" y="2023"/>
                </a:lnTo>
                <a:lnTo>
                  <a:pt x="99" y="2011"/>
                </a:lnTo>
                <a:lnTo>
                  <a:pt x="85" y="1998"/>
                </a:lnTo>
                <a:lnTo>
                  <a:pt x="73" y="1984"/>
                </a:lnTo>
                <a:lnTo>
                  <a:pt x="60" y="1969"/>
                </a:lnTo>
                <a:lnTo>
                  <a:pt x="49" y="1954"/>
                </a:lnTo>
                <a:lnTo>
                  <a:pt x="39" y="1937"/>
                </a:lnTo>
                <a:lnTo>
                  <a:pt x="30" y="1921"/>
                </a:lnTo>
                <a:lnTo>
                  <a:pt x="23" y="1904"/>
                </a:lnTo>
                <a:lnTo>
                  <a:pt x="16" y="1886"/>
                </a:lnTo>
                <a:lnTo>
                  <a:pt x="10" y="1868"/>
                </a:lnTo>
                <a:lnTo>
                  <a:pt x="5" y="1848"/>
                </a:lnTo>
                <a:lnTo>
                  <a:pt x="2" y="1830"/>
                </a:lnTo>
                <a:lnTo>
                  <a:pt x="0" y="1811"/>
                </a:lnTo>
                <a:lnTo>
                  <a:pt x="0" y="1791"/>
                </a:lnTo>
                <a:lnTo>
                  <a:pt x="0" y="793"/>
                </a:lnTo>
                <a:lnTo>
                  <a:pt x="0" y="773"/>
                </a:lnTo>
                <a:lnTo>
                  <a:pt x="2" y="754"/>
                </a:lnTo>
                <a:lnTo>
                  <a:pt x="5" y="735"/>
                </a:lnTo>
                <a:lnTo>
                  <a:pt x="10" y="717"/>
                </a:lnTo>
                <a:lnTo>
                  <a:pt x="16" y="698"/>
                </a:lnTo>
                <a:lnTo>
                  <a:pt x="23" y="680"/>
                </a:lnTo>
                <a:lnTo>
                  <a:pt x="30" y="663"/>
                </a:lnTo>
                <a:lnTo>
                  <a:pt x="39" y="646"/>
                </a:lnTo>
                <a:lnTo>
                  <a:pt x="49" y="630"/>
                </a:lnTo>
                <a:lnTo>
                  <a:pt x="60" y="615"/>
                </a:lnTo>
                <a:lnTo>
                  <a:pt x="73" y="600"/>
                </a:lnTo>
                <a:lnTo>
                  <a:pt x="85" y="586"/>
                </a:lnTo>
                <a:lnTo>
                  <a:pt x="99" y="573"/>
                </a:lnTo>
                <a:lnTo>
                  <a:pt x="114" y="560"/>
                </a:lnTo>
                <a:lnTo>
                  <a:pt x="130" y="549"/>
                </a:lnTo>
                <a:lnTo>
                  <a:pt x="146" y="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A4139-C638-3F47-919B-3702BDD641E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671E8-4EBF-2C46-A297-C8E041C8BE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A1E079-510D-6248-BF6C-201D1127B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192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8A69C-CFB5-F149-A900-BDB250C76C2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B996B6-BF05-794D-AA03-6AE01F350831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EDBCECF-3267-B64E-8F12-C9A0310712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223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49394B-0516-4947-87DF-7818553CB9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0715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-17244" y="0"/>
            <a:ext cx="16075035" cy="10288588"/>
          </a:xfrm>
          <a:custGeom>
            <a:avLst/>
            <a:gdLst>
              <a:gd name="T0" fmla="*/ 799 w 5695"/>
              <a:gd name="T1" fmla="*/ 3645 h 3645"/>
              <a:gd name="T2" fmla="*/ 1046 w 5695"/>
              <a:gd name="T3" fmla="*/ 3645 h 3645"/>
              <a:gd name="T4" fmla="*/ 1845 w 5695"/>
              <a:gd name="T5" fmla="*/ 2846 h 3645"/>
              <a:gd name="T6" fmla="*/ 923 w 5695"/>
              <a:gd name="T7" fmla="*/ 1924 h 3645"/>
              <a:gd name="T8" fmla="*/ 0 w 5695"/>
              <a:gd name="T9" fmla="*/ 2846 h 3645"/>
              <a:gd name="T10" fmla="*/ 799 w 5695"/>
              <a:gd name="T11" fmla="*/ 3645 h 3645"/>
              <a:gd name="T12" fmla="*/ 1126 w 5695"/>
              <a:gd name="T13" fmla="*/ 3645 h 3645"/>
              <a:gd name="T14" fmla="*/ 2645 w 5695"/>
              <a:gd name="T15" fmla="*/ 3645 h 3645"/>
              <a:gd name="T16" fmla="*/ 1886 w 5695"/>
              <a:gd name="T17" fmla="*/ 2886 h 3645"/>
              <a:gd name="T18" fmla="*/ 1126 w 5695"/>
              <a:gd name="T19" fmla="*/ 3645 h 3645"/>
              <a:gd name="T20" fmla="*/ 2725 w 5695"/>
              <a:gd name="T21" fmla="*/ 3645 h 3645"/>
              <a:gd name="T22" fmla="*/ 2971 w 5695"/>
              <a:gd name="T23" fmla="*/ 3645 h 3645"/>
              <a:gd name="T24" fmla="*/ 3770 w 5695"/>
              <a:gd name="T25" fmla="*/ 2846 h 3645"/>
              <a:gd name="T26" fmla="*/ 2848 w 5695"/>
              <a:gd name="T27" fmla="*/ 1924 h 3645"/>
              <a:gd name="T28" fmla="*/ 1926 w 5695"/>
              <a:gd name="T29" fmla="*/ 2846 h 3645"/>
              <a:gd name="T30" fmla="*/ 2725 w 5695"/>
              <a:gd name="T31" fmla="*/ 3645 h 3645"/>
              <a:gd name="T32" fmla="*/ 3051 w 5695"/>
              <a:gd name="T33" fmla="*/ 3645 h 3645"/>
              <a:gd name="T34" fmla="*/ 4569 w 5695"/>
              <a:gd name="T35" fmla="*/ 3645 h 3645"/>
              <a:gd name="T36" fmla="*/ 3810 w 5695"/>
              <a:gd name="T37" fmla="*/ 2886 h 3645"/>
              <a:gd name="T38" fmla="*/ 3051 w 5695"/>
              <a:gd name="T39" fmla="*/ 3645 h 3645"/>
              <a:gd name="T40" fmla="*/ 4650 w 5695"/>
              <a:gd name="T41" fmla="*/ 3645 h 3645"/>
              <a:gd name="T42" fmla="*/ 4897 w 5695"/>
              <a:gd name="T43" fmla="*/ 3645 h 3645"/>
              <a:gd name="T44" fmla="*/ 5695 w 5695"/>
              <a:gd name="T45" fmla="*/ 2846 h 3645"/>
              <a:gd name="T46" fmla="*/ 4773 w 5695"/>
              <a:gd name="T47" fmla="*/ 1924 h 3645"/>
              <a:gd name="T48" fmla="*/ 3850 w 5695"/>
              <a:gd name="T49" fmla="*/ 2846 h 3645"/>
              <a:gd name="T50" fmla="*/ 4650 w 5695"/>
              <a:gd name="T51" fmla="*/ 3645 h 3645"/>
              <a:gd name="T52" fmla="*/ 2888 w 5695"/>
              <a:gd name="T53" fmla="*/ 1884 h 3645"/>
              <a:gd name="T54" fmla="*/ 3810 w 5695"/>
              <a:gd name="T55" fmla="*/ 962 h 3645"/>
              <a:gd name="T56" fmla="*/ 4732 w 5695"/>
              <a:gd name="T57" fmla="*/ 1884 h 3645"/>
              <a:gd name="T58" fmla="*/ 3810 w 5695"/>
              <a:gd name="T59" fmla="*/ 2806 h 3645"/>
              <a:gd name="T60" fmla="*/ 2888 w 5695"/>
              <a:gd name="T61" fmla="*/ 1884 h 3645"/>
              <a:gd name="T62" fmla="*/ 1926 w 5695"/>
              <a:gd name="T63" fmla="*/ 922 h 3645"/>
              <a:gd name="T64" fmla="*/ 2848 w 5695"/>
              <a:gd name="T65" fmla="*/ 0 h 3645"/>
              <a:gd name="T66" fmla="*/ 3770 w 5695"/>
              <a:gd name="T67" fmla="*/ 922 h 3645"/>
              <a:gd name="T68" fmla="*/ 2848 w 5695"/>
              <a:gd name="T69" fmla="*/ 1843 h 3645"/>
              <a:gd name="T70" fmla="*/ 1926 w 5695"/>
              <a:gd name="T71" fmla="*/ 922 h 3645"/>
              <a:gd name="T72" fmla="*/ 963 w 5695"/>
              <a:gd name="T73" fmla="*/ 1884 h 3645"/>
              <a:gd name="T74" fmla="*/ 1886 w 5695"/>
              <a:gd name="T75" fmla="*/ 962 h 3645"/>
              <a:gd name="T76" fmla="*/ 2808 w 5695"/>
              <a:gd name="T77" fmla="*/ 1884 h 3645"/>
              <a:gd name="T78" fmla="*/ 1886 w 5695"/>
              <a:gd name="T79" fmla="*/ 2806 h 3645"/>
              <a:gd name="T80" fmla="*/ 963 w 5695"/>
              <a:gd name="T81" fmla="*/ 1884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3645"/>
                </a:moveTo>
                <a:lnTo>
                  <a:pt x="1046" y="3645"/>
                </a:lnTo>
                <a:lnTo>
                  <a:pt x="1845" y="2846"/>
                </a:lnTo>
                <a:lnTo>
                  <a:pt x="923" y="1924"/>
                </a:lnTo>
                <a:lnTo>
                  <a:pt x="0" y="2846"/>
                </a:lnTo>
                <a:lnTo>
                  <a:pt x="799" y="3645"/>
                </a:lnTo>
                <a:close/>
                <a:moveTo>
                  <a:pt x="1126" y="3645"/>
                </a:moveTo>
                <a:lnTo>
                  <a:pt x="2645" y="3645"/>
                </a:lnTo>
                <a:lnTo>
                  <a:pt x="1886" y="2886"/>
                </a:lnTo>
                <a:lnTo>
                  <a:pt x="1126" y="3645"/>
                </a:lnTo>
                <a:close/>
                <a:moveTo>
                  <a:pt x="2725" y="3645"/>
                </a:moveTo>
                <a:lnTo>
                  <a:pt x="2971" y="3645"/>
                </a:lnTo>
                <a:lnTo>
                  <a:pt x="3770" y="2846"/>
                </a:lnTo>
                <a:lnTo>
                  <a:pt x="2848" y="1924"/>
                </a:lnTo>
                <a:lnTo>
                  <a:pt x="1926" y="2846"/>
                </a:lnTo>
                <a:lnTo>
                  <a:pt x="2725" y="3645"/>
                </a:lnTo>
                <a:close/>
                <a:moveTo>
                  <a:pt x="3051" y="3645"/>
                </a:moveTo>
                <a:lnTo>
                  <a:pt x="4569" y="3645"/>
                </a:lnTo>
                <a:lnTo>
                  <a:pt x="3810" y="2886"/>
                </a:lnTo>
                <a:lnTo>
                  <a:pt x="3051" y="3645"/>
                </a:lnTo>
                <a:close/>
                <a:moveTo>
                  <a:pt x="4650" y="3645"/>
                </a:moveTo>
                <a:lnTo>
                  <a:pt x="4897" y="3645"/>
                </a:lnTo>
                <a:lnTo>
                  <a:pt x="5695" y="2846"/>
                </a:lnTo>
                <a:lnTo>
                  <a:pt x="4773" y="1924"/>
                </a:lnTo>
                <a:lnTo>
                  <a:pt x="3850" y="2846"/>
                </a:lnTo>
                <a:lnTo>
                  <a:pt x="4650" y="3645"/>
                </a:lnTo>
                <a:close/>
                <a:moveTo>
                  <a:pt x="2888" y="1884"/>
                </a:moveTo>
                <a:lnTo>
                  <a:pt x="3810" y="962"/>
                </a:lnTo>
                <a:lnTo>
                  <a:pt x="4732" y="1884"/>
                </a:lnTo>
                <a:lnTo>
                  <a:pt x="3810" y="2806"/>
                </a:lnTo>
                <a:lnTo>
                  <a:pt x="2888" y="1884"/>
                </a:lnTo>
                <a:close/>
                <a:moveTo>
                  <a:pt x="1926" y="922"/>
                </a:moveTo>
                <a:lnTo>
                  <a:pt x="2848" y="0"/>
                </a:lnTo>
                <a:lnTo>
                  <a:pt x="3770" y="922"/>
                </a:lnTo>
                <a:lnTo>
                  <a:pt x="2848" y="1843"/>
                </a:lnTo>
                <a:lnTo>
                  <a:pt x="1926" y="922"/>
                </a:lnTo>
                <a:close/>
                <a:moveTo>
                  <a:pt x="963" y="1884"/>
                </a:moveTo>
                <a:lnTo>
                  <a:pt x="1886" y="962"/>
                </a:lnTo>
                <a:lnTo>
                  <a:pt x="2808" y="1884"/>
                </a:lnTo>
                <a:lnTo>
                  <a:pt x="1886" y="2806"/>
                </a:lnTo>
                <a:lnTo>
                  <a:pt x="963" y="188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8A615-F4EC-6F4A-AD0C-84BC4354911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26D1AA-C440-8040-BA97-4282AA16723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3D641B-B744-784E-999F-5BC99FCCDD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564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797506" y="0"/>
            <a:ext cx="16075035" cy="10288588"/>
          </a:xfrm>
          <a:custGeom>
            <a:avLst/>
            <a:gdLst>
              <a:gd name="T0" fmla="*/ 799 w 5695"/>
              <a:gd name="T1" fmla="*/ 0 h 3645"/>
              <a:gd name="T2" fmla="*/ 1046 w 5695"/>
              <a:gd name="T3" fmla="*/ 0 h 3645"/>
              <a:gd name="T4" fmla="*/ 1845 w 5695"/>
              <a:gd name="T5" fmla="*/ 799 h 3645"/>
              <a:gd name="T6" fmla="*/ 923 w 5695"/>
              <a:gd name="T7" fmla="*/ 1721 h 3645"/>
              <a:gd name="T8" fmla="*/ 0 w 5695"/>
              <a:gd name="T9" fmla="*/ 799 h 3645"/>
              <a:gd name="T10" fmla="*/ 799 w 5695"/>
              <a:gd name="T11" fmla="*/ 0 h 3645"/>
              <a:gd name="T12" fmla="*/ 1126 w 5695"/>
              <a:gd name="T13" fmla="*/ 0 h 3645"/>
              <a:gd name="T14" fmla="*/ 2645 w 5695"/>
              <a:gd name="T15" fmla="*/ 0 h 3645"/>
              <a:gd name="T16" fmla="*/ 1886 w 5695"/>
              <a:gd name="T17" fmla="*/ 758 h 3645"/>
              <a:gd name="T18" fmla="*/ 1126 w 5695"/>
              <a:gd name="T19" fmla="*/ 0 h 3645"/>
              <a:gd name="T20" fmla="*/ 2725 w 5695"/>
              <a:gd name="T21" fmla="*/ 0 h 3645"/>
              <a:gd name="T22" fmla="*/ 2971 w 5695"/>
              <a:gd name="T23" fmla="*/ 0 h 3645"/>
              <a:gd name="T24" fmla="*/ 3770 w 5695"/>
              <a:gd name="T25" fmla="*/ 799 h 3645"/>
              <a:gd name="T26" fmla="*/ 2848 w 5695"/>
              <a:gd name="T27" fmla="*/ 1721 h 3645"/>
              <a:gd name="T28" fmla="*/ 1926 w 5695"/>
              <a:gd name="T29" fmla="*/ 799 h 3645"/>
              <a:gd name="T30" fmla="*/ 2725 w 5695"/>
              <a:gd name="T31" fmla="*/ 0 h 3645"/>
              <a:gd name="T32" fmla="*/ 3051 w 5695"/>
              <a:gd name="T33" fmla="*/ 0 h 3645"/>
              <a:gd name="T34" fmla="*/ 4569 w 5695"/>
              <a:gd name="T35" fmla="*/ 0 h 3645"/>
              <a:gd name="T36" fmla="*/ 3810 w 5695"/>
              <a:gd name="T37" fmla="*/ 758 h 3645"/>
              <a:gd name="T38" fmla="*/ 3051 w 5695"/>
              <a:gd name="T39" fmla="*/ 0 h 3645"/>
              <a:gd name="T40" fmla="*/ 4650 w 5695"/>
              <a:gd name="T41" fmla="*/ 0 h 3645"/>
              <a:gd name="T42" fmla="*/ 4897 w 5695"/>
              <a:gd name="T43" fmla="*/ 0 h 3645"/>
              <a:gd name="T44" fmla="*/ 5695 w 5695"/>
              <a:gd name="T45" fmla="*/ 798 h 3645"/>
              <a:gd name="T46" fmla="*/ 4773 w 5695"/>
              <a:gd name="T47" fmla="*/ 1721 h 3645"/>
              <a:gd name="T48" fmla="*/ 3850 w 5695"/>
              <a:gd name="T49" fmla="*/ 799 h 3645"/>
              <a:gd name="T50" fmla="*/ 4650 w 5695"/>
              <a:gd name="T51" fmla="*/ 0 h 3645"/>
              <a:gd name="T52" fmla="*/ 2888 w 5695"/>
              <a:gd name="T53" fmla="*/ 1761 h 3645"/>
              <a:gd name="T54" fmla="*/ 3810 w 5695"/>
              <a:gd name="T55" fmla="*/ 2683 h 3645"/>
              <a:gd name="T56" fmla="*/ 4732 w 5695"/>
              <a:gd name="T57" fmla="*/ 1761 h 3645"/>
              <a:gd name="T58" fmla="*/ 3810 w 5695"/>
              <a:gd name="T59" fmla="*/ 839 h 3645"/>
              <a:gd name="T60" fmla="*/ 2888 w 5695"/>
              <a:gd name="T61" fmla="*/ 1761 h 3645"/>
              <a:gd name="T62" fmla="*/ 1926 w 5695"/>
              <a:gd name="T63" fmla="*/ 2723 h 3645"/>
              <a:gd name="T64" fmla="*/ 2848 w 5695"/>
              <a:gd name="T65" fmla="*/ 3645 h 3645"/>
              <a:gd name="T66" fmla="*/ 3770 w 5695"/>
              <a:gd name="T67" fmla="*/ 2723 h 3645"/>
              <a:gd name="T68" fmla="*/ 2848 w 5695"/>
              <a:gd name="T69" fmla="*/ 1801 h 3645"/>
              <a:gd name="T70" fmla="*/ 1926 w 5695"/>
              <a:gd name="T71" fmla="*/ 2723 h 3645"/>
              <a:gd name="T72" fmla="*/ 963 w 5695"/>
              <a:gd name="T73" fmla="*/ 1761 h 3645"/>
              <a:gd name="T74" fmla="*/ 1886 w 5695"/>
              <a:gd name="T75" fmla="*/ 2683 h 3645"/>
              <a:gd name="T76" fmla="*/ 2808 w 5695"/>
              <a:gd name="T77" fmla="*/ 1761 h 3645"/>
              <a:gd name="T78" fmla="*/ 1886 w 5695"/>
              <a:gd name="T79" fmla="*/ 839 h 3645"/>
              <a:gd name="T80" fmla="*/ 963 w 5695"/>
              <a:gd name="T81" fmla="*/ 1761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0"/>
                </a:moveTo>
                <a:lnTo>
                  <a:pt x="1046" y="0"/>
                </a:lnTo>
                <a:lnTo>
                  <a:pt x="1845" y="799"/>
                </a:lnTo>
                <a:lnTo>
                  <a:pt x="923" y="1721"/>
                </a:lnTo>
                <a:lnTo>
                  <a:pt x="0" y="799"/>
                </a:lnTo>
                <a:lnTo>
                  <a:pt x="799" y="0"/>
                </a:lnTo>
                <a:close/>
                <a:moveTo>
                  <a:pt x="1126" y="0"/>
                </a:moveTo>
                <a:lnTo>
                  <a:pt x="2645" y="0"/>
                </a:lnTo>
                <a:lnTo>
                  <a:pt x="1886" y="758"/>
                </a:lnTo>
                <a:lnTo>
                  <a:pt x="1126" y="0"/>
                </a:lnTo>
                <a:close/>
                <a:moveTo>
                  <a:pt x="2725" y="0"/>
                </a:moveTo>
                <a:lnTo>
                  <a:pt x="2971" y="0"/>
                </a:lnTo>
                <a:lnTo>
                  <a:pt x="3770" y="799"/>
                </a:lnTo>
                <a:lnTo>
                  <a:pt x="2848" y="1721"/>
                </a:lnTo>
                <a:lnTo>
                  <a:pt x="1926" y="799"/>
                </a:lnTo>
                <a:lnTo>
                  <a:pt x="2725" y="0"/>
                </a:lnTo>
                <a:close/>
                <a:moveTo>
                  <a:pt x="3051" y="0"/>
                </a:moveTo>
                <a:lnTo>
                  <a:pt x="4569" y="0"/>
                </a:lnTo>
                <a:lnTo>
                  <a:pt x="3810" y="758"/>
                </a:lnTo>
                <a:lnTo>
                  <a:pt x="3051" y="0"/>
                </a:lnTo>
                <a:close/>
                <a:moveTo>
                  <a:pt x="4650" y="0"/>
                </a:moveTo>
                <a:lnTo>
                  <a:pt x="4897" y="0"/>
                </a:lnTo>
                <a:lnTo>
                  <a:pt x="5695" y="798"/>
                </a:lnTo>
                <a:lnTo>
                  <a:pt x="4773" y="1721"/>
                </a:lnTo>
                <a:lnTo>
                  <a:pt x="3850" y="799"/>
                </a:lnTo>
                <a:lnTo>
                  <a:pt x="4650" y="0"/>
                </a:lnTo>
                <a:close/>
                <a:moveTo>
                  <a:pt x="2888" y="1761"/>
                </a:moveTo>
                <a:lnTo>
                  <a:pt x="3810" y="2683"/>
                </a:lnTo>
                <a:lnTo>
                  <a:pt x="4732" y="1761"/>
                </a:lnTo>
                <a:lnTo>
                  <a:pt x="3810" y="839"/>
                </a:lnTo>
                <a:lnTo>
                  <a:pt x="2888" y="1761"/>
                </a:lnTo>
                <a:close/>
                <a:moveTo>
                  <a:pt x="1926" y="2723"/>
                </a:moveTo>
                <a:lnTo>
                  <a:pt x="2848" y="3645"/>
                </a:lnTo>
                <a:lnTo>
                  <a:pt x="3770" y="2723"/>
                </a:lnTo>
                <a:lnTo>
                  <a:pt x="2848" y="1801"/>
                </a:lnTo>
                <a:lnTo>
                  <a:pt x="1926" y="2723"/>
                </a:lnTo>
                <a:close/>
                <a:moveTo>
                  <a:pt x="963" y="1761"/>
                </a:moveTo>
                <a:lnTo>
                  <a:pt x="1886" y="2683"/>
                </a:lnTo>
                <a:lnTo>
                  <a:pt x="2808" y="1761"/>
                </a:lnTo>
                <a:lnTo>
                  <a:pt x="1886" y="839"/>
                </a:lnTo>
                <a:lnTo>
                  <a:pt x="963" y="176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FDA95-18F8-294F-9490-619C7C0A9C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E75B9-A460-8B4A-87CC-0E56228F0C7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2BB405-E388-534E-BA92-B06362F3CC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3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429BA-8206-424E-BC96-CC7B15B1AEE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2B6704-F2A5-7B48-9BCB-2C123C0F8E5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745EA1-1173-434E-876B-864FA4E6F7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251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237024" y="1307392"/>
            <a:ext cx="7696540" cy="7673803"/>
          </a:xfrm>
          <a:custGeom>
            <a:avLst/>
            <a:gdLst>
              <a:gd name="connsiteX0" fmla="*/ 6696103 w 7696540"/>
              <a:gd name="connsiteY0" fmla="*/ 6673365 h 7673802"/>
              <a:gd name="connsiteX1" fmla="*/ 7696540 w 7696540"/>
              <a:gd name="connsiteY1" fmla="*/ 6673365 h 7673802"/>
              <a:gd name="connsiteX2" fmla="*/ 7696540 w 7696540"/>
              <a:gd name="connsiteY2" fmla="*/ 7673802 h 7673802"/>
              <a:gd name="connsiteX3" fmla="*/ 6696103 w 7696540"/>
              <a:gd name="connsiteY3" fmla="*/ 7673802 h 7673802"/>
              <a:gd name="connsiteX4" fmla="*/ 5581980 w 7696540"/>
              <a:gd name="connsiteY4" fmla="*/ 6673365 h 7673802"/>
              <a:gd name="connsiteX5" fmla="*/ 6582417 w 7696540"/>
              <a:gd name="connsiteY5" fmla="*/ 6673365 h 7673802"/>
              <a:gd name="connsiteX6" fmla="*/ 6582417 w 7696540"/>
              <a:gd name="connsiteY6" fmla="*/ 7673802 h 7673802"/>
              <a:gd name="connsiteX7" fmla="*/ 5581980 w 7696540"/>
              <a:gd name="connsiteY7" fmla="*/ 7673802 h 7673802"/>
              <a:gd name="connsiteX8" fmla="*/ 4467857 w 7696540"/>
              <a:gd name="connsiteY8" fmla="*/ 6673365 h 7673802"/>
              <a:gd name="connsiteX9" fmla="*/ 5456929 w 7696540"/>
              <a:gd name="connsiteY9" fmla="*/ 6673365 h 7673802"/>
              <a:gd name="connsiteX10" fmla="*/ 5456929 w 7696540"/>
              <a:gd name="connsiteY10" fmla="*/ 7673802 h 7673802"/>
              <a:gd name="connsiteX11" fmla="*/ 4467857 w 7696540"/>
              <a:gd name="connsiteY11" fmla="*/ 7673802 h 7673802"/>
              <a:gd name="connsiteX12" fmla="*/ 2228246 w 7696540"/>
              <a:gd name="connsiteY12" fmla="*/ 6673365 h 7673802"/>
              <a:gd name="connsiteX13" fmla="*/ 3228683 w 7696540"/>
              <a:gd name="connsiteY13" fmla="*/ 6673365 h 7673802"/>
              <a:gd name="connsiteX14" fmla="*/ 3228683 w 7696540"/>
              <a:gd name="connsiteY14" fmla="*/ 7673802 h 7673802"/>
              <a:gd name="connsiteX15" fmla="*/ 2228246 w 7696540"/>
              <a:gd name="connsiteY15" fmla="*/ 7673802 h 7673802"/>
              <a:gd name="connsiteX16" fmla="*/ 1114123 w 7696540"/>
              <a:gd name="connsiteY16" fmla="*/ 6673365 h 7673802"/>
              <a:gd name="connsiteX17" fmla="*/ 2114560 w 7696540"/>
              <a:gd name="connsiteY17" fmla="*/ 6673365 h 7673802"/>
              <a:gd name="connsiteX18" fmla="*/ 2114560 w 7696540"/>
              <a:gd name="connsiteY18" fmla="*/ 7673802 h 7673802"/>
              <a:gd name="connsiteX19" fmla="*/ 1114123 w 7696540"/>
              <a:gd name="connsiteY19" fmla="*/ 7673802 h 7673802"/>
              <a:gd name="connsiteX20" fmla="*/ 6696103 w 7696540"/>
              <a:gd name="connsiteY20" fmla="*/ 5570615 h 7673802"/>
              <a:gd name="connsiteX21" fmla="*/ 7696540 w 7696540"/>
              <a:gd name="connsiteY21" fmla="*/ 5570615 h 7673802"/>
              <a:gd name="connsiteX22" fmla="*/ 7696540 w 7696540"/>
              <a:gd name="connsiteY22" fmla="*/ 6559687 h 7673802"/>
              <a:gd name="connsiteX23" fmla="*/ 6696103 w 7696540"/>
              <a:gd name="connsiteY23" fmla="*/ 6559687 h 7673802"/>
              <a:gd name="connsiteX24" fmla="*/ 4467857 w 7696540"/>
              <a:gd name="connsiteY24" fmla="*/ 5570615 h 7673802"/>
              <a:gd name="connsiteX25" fmla="*/ 5456929 w 7696540"/>
              <a:gd name="connsiteY25" fmla="*/ 5570615 h 7673802"/>
              <a:gd name="connsiteX26" fmla="*/ 5456929 w 7696540"/>
              <a:gd name="connsiteY26" fmla="*/ 6559687 h 7673802"/>
              <a:gd name="connsiteX27" fmla="*/ 4467857 w 7696540"/>
              <a:gd name="connsiteY27" fmla="*/ 6559687 h 7673802"/>
              <a:gd name="connsiteX28" fmla="*/ 3342369 w 7696540"/>
              <a:gd name="connsiteY28" fmla="*/ 5570615 h 7673802"/>
              <a:gd name="connsiteX29" fmla="*/ 4342806 w 7696540"/>
              <a:gd name="connsiteY29" fmla="*/ 5570615 h 7673802"/>
              <a:gd name="connsiteX30" fmla="*/ 4342806 w 7696540"/>
              <a:gd name="connsiteY30" fmla="*/ 6559687 h 7673802"/>
              <a:gd name="connsiteX31" fmla="*/ 3342369 w 7696540"/>
              <a:gd name="connsiteY31" fmla="*/ 6559687 h 7673802"/>
              <a:gd name="connsiteX32" fmla="*/ 2228246 w 7696540"/>
              <a:gd name="connsiteY32" fmla="*/ 5570615 h 7673802"/>
              <a:gd name="connsiteX33" fmla="*/ 3228683 w 7696540"/>
              <a:gd name="connsiteY33" fmla="*/ 5570615 h 7673802"/>
              <a:gd name="connsiteX34" fmla="*/ 3228683 w 7696540"/>
              <a:gd name="connsiteY34" fmla="*/ 6559687 h 7673802"/>
              <a:gd name="connsiteX35" fmla="*/ 2228246 w 7696540"/>
              <a:gd name="connsiteY35" fmla="*/ 6559687 h 7673802"/>
              <a:gd name="connsiteX36" fmla="*/ 1114123 w 7696540"/>
              <a:gd name="connsiteY36" fmla="*/ 5570615 h 7673802"/>
              <a:gd name="connsiteX37" fmla="*/ 2114560 w 7696540"/>
              <a:gd name="connsiteY37" fmla="*/ 5570615 h 7673802"/>
              <a:gd name="connsiteX38" fmla="*/ 2114560 w 7696540"/>
              <a:gd name="connsiteY38" fmla="*/ 6559687 h 7673802"/>
              <a:gd name="connsiteX39" fmla="*/ 1114123 w 7696540"/>
              <a:gd name="connsiteY39" fmla="*/ 6559687 h 7673802"/>
              <a:gd name="connsiteX40" fmla="*/ 0 w 7696540"/>
              <a:gd name="connsiteY40" fmla="*/ 5570615 h 7673802"/>
              <a:gd name="connsiteX41" fmla="*/ 989072 w 7696540"/>
              <a:gd name="connsiteY41" fmla="*/ 5570615 h 7673802"/>
              <a:gd name="connsiteX42" fmla="*/ 989072 w 7696540"/>
              <a:gd name="connsiteY42" fmla="*/ 6559687 h 7673802"/>
              <a:gd name="connsiteX43" fmla="*/ 0 w 7696540"/>
              <a:gd name="connsiteY43" fmla="*/ 6559687 h 7673802"/>
              <a:gd name="connsiteX44" fmla="*/ 6696103 w 7696540"/>
              <a:gd name="connsiteY44" fmla="*/ 4456492 h 7673802"/>
              <a:gd name="connsiteX45" fmla="*/ 7696540 w 7696540"/>
              <a:gd name="connsiteY45" fmla="*/ 4456492 h 7673802"/>
              <a:gd name="connsiteX46" fmla="*/ 7696540 w 7696540"/>
              <a:gd name="connsiteY46" fmla="*/ 5445564 h 7673802"/>
              <a:gd name="connsiteX47" fmla="*/ 6696103 w 7696540"/>
              <a:gd name="connsiteY47" fmla="*/ 5445564 h 7673802"/>
              <a:gd name="connsiteX48" fmla="*/ 5581980 w 7696540"/>
              <a:gd name="connsiteY48" fmla="*/ 4456492 h 7673802"/>
              <a:gd name="connsiteX49" fmla="*/ 6582417 w 7696540"/>
              <a:gd name="connsiteY49" fmla="*/ 4456492 h 7673802"/>
              <a:gd name="connsiteX50" fmla="*/ 6582417 w 7696540"/>
              <a:gd name="connsiteY50" fmla="*/ 5445564 h 7673802"/>
              <a:gd name="connsiteX51" fmla="*/ 5581980 w 7696540"/>
              <a:gd name="connsiteY51" fmla="*/ 5445564 h 7673802"/>
              <a:gd name="connsiteX52" fmla="*/ 4467857 w 7696540"/>
              <a:gd name="connsiteY52" fmla="*/ 4456492 h 7673802"/>
              <a:gd name="connsiteX53" fmla="*/ 5456929 w 7696540"/>
              <a:gd name="connsiteY53" fmla="*/ 4456492 h 7673802"/>
              <a:gd name="connsiteX54" fmla="*/ 5456929 w 7696540"/>
              <a:gd name="connsiteY54" fmla="*/ 5445564 h 7673802"/>
              <a:gd name="connsiteX55" fmla="*/ 4467857 w 7696540"/>
              <a:gd name="connsiteY55" fmla="*/ 5445564 h 7673802"/>
              <a:gd name="connsiteX56" fmla="*/ 3342369 w 7696540"/>
              <a:gd name="connsiteY56" fmla="*/ 4456492 h 7673802"/>
              <a:gd name="connsiteX57" fmla="*/ 4342806 w 7696540"/>
              <a:gd name="connsiteY57" fmla="*/ 4456492 h 7673802"/>
              <a:gd name="connsiteX58" fmla="*/ 4342806 w 7696540"/>
              <a:gd name="connsiteY58" fmla="*/ 5445564 h 7673802"/>
              <a:gd name="connsiteX59" fmla="*/ 3342369 w 7696540"/>
              <a:gd name="connsiteY59" fmla="*/ 5445564 h 7673802"/>
              <a:gd name="connsiteX60" fmla="*/ 1114124 w 7696540"/>
              <a:gd name="connsiteY60" fmla="*/ 4456492 h 7673802"/>
              <a:gd name="connsiteX61" fmla="*/ 2114561 w 7696540"/>
              <a:gd name="connsiteY61" fmla="*/ 4456492 h 7673802"/>
              <a:gd name="connsiteX62" fmla="*/ 2114561 w 7696540"/>
              <a:gd name="connsiteY62" fmla="*/ 5445564 h 7673802"/>
              <a:gd name="connsiteX63" fmla="*/ 1114124 w 7696540"/>
              <a:gd name="connsiteY63" fmla="*/ 5445564 h 7673802"/>
              <a:gd name="connsiteX64" fmla="*/ 6696103 w 7696540"/>
              <a:gd name="connsiteY64" fmla="*/ 3342369 h 7673802"/>
              <a:gd name="connsiteX65" fmla="*/ 7696540 w 7696540"/>
              <a:gd name="connsiteY65" fmla="*/ 3342369 h 7673802"/>
              <a:gd name="connsiteX66" fmla="*/ 7696540 w 7696540"/>
              <a:gd name="connsiteY66" fmla="*/ 4331441 h 7673802"/>
              <a:gd name="connsiteX67" fmla="*/ 6696103 w 7696540"/>
              <a:gd name="connsiteY67" fmla="*/ 4331441 h 7673802"/>
              <a:gd name="connsiteX68" fmla="*/ 5581980 w 7696540"/>
              <a:gd name="connsiteY68" fmla="*/ 3342369 h 7673802"/>
              <a:gd name="connsiteX69" fmla="*/ 6582417 w 7696540"/>
              <a:gd name="connsiteY69" fmla="*/ 3342369 h 7673802"/>
              <a:gd name="connsiteX70" fmla="*/ 6582417 w 7696540"/>
              <a:gd name="connsiteY70" fmla="*/ 4331441 h 7673802"/>
              <a:gd name="connsiteX71" fmla="*/ 5581980 w 7696540"/>
              <a:gd name="connsiteY71" fmla="*/ 4331441 h 7673802"/>
              <a:gd name="connsiteX72" fmla="*/ 3342369 w 7696540"/>
              <a:gd name="connsiteY72" fmla="*/ 3342369 h 7673802"/>
              <a:gd name="connsiteX73" fmla="*/ 4342806 w 7696540"/>
              <a:gd name="connsiteY73" fmla="*/ 3342369 h 7673802"/>
              <a:gd name="connsiteX74" fmla="*/ 4342806 w 7696540"/>
              <a:gd name="connsiteY74" fmla="*/ 4331441 h 7673802"/>
              <a:gd name="connsiteX75" fmla="*/ 3342369 w 7696540"/>
              <a:gd name="connsiteY75" fmla="*/ 4331441 h 7673802"/>
              <a:gd name="connsiteX76" fmla="*/ 2228246 w 7696540"/>
              <a:gd name="connsiteY76" fmla="*/ 3342369 h 7673802"/>
              <a:gd name="connsiteX77" fmla="*/ 3228683 w 7696540"/>
              <a:gd name="connsiteY77" fmla="*/ 3342369 h 7673802"/>
              <a:gd name="connsiteX78" fmla="*/ 3228683 w 7696540"/>
              <a:gd name="connsiteY78" fmla="*/ 4331441 h 7673802"/>
              <a:gd name="connsiteX79" fmla="*/ 2228246 w 7696540"/>
              <a:gd name="connsiteY79" fmla="*/ 4331441 h 7673802"/>
              <a:gd name="connsiteX80" fmla="*/ 1 w 7696540"/>
              <a:gd name="connsiteY80" fmla="*/ 3342369 h 7673802"/>
              <a:gd name="connsiteX81" fmla="*/ 989072 w 7696540"/>
              <a:gd name="connsiteY81" fmla="*/ 3342369 h 7673802"/>
              <a:gd name="connsiteX82" fmla="*/ 989072 w 7696540"/>
              <a:gd name="connsiteY82" fmla="*/ 4331441 h 7673802"/>
              <a:gd name="connsiteX83" fmla="*/ 1 w 7696540"/>
              <a:gd name="connsiteY83" fmla="*/ 4331441 h 7673802"/>
              <a:gd name="connsiteX84" fmla="*/ 6696103 w 7696540"/>
              <a:gd name="connsiteY84" fmla="*/ 2228246 h 7673802"/>
              <a:gd name="connsiteX85" fmla="*/ 7696540 w 7696540"/>
              <a:gd name="connsiteY85" fmla="*/ 2228246 h 7673802"/>
              <a:gd name="connsiteX86" fmla="*/ 7696540 w 7696540"/>
              <a:gd name="connsiteY86" fmla="*/ 3217318 h 7673802"/>
              <a:gd name="connsiteX87" fmla="*/ 6696103 w 7696540"/>
              <a:gd name="connsiteY87" fmla="*/ 3217318 h 7673802"/>
              <a:gd name="connsiteX88" fmla="*/ 5581980 w 7696540"/>
              <a:gd name="connsiteY88" fmla="*/ 2228246 h 7673802"/>
              <a:gd name="connsiteX89" fmla="*/ 6582417 w 7696540"/>
              <a:gd name="connsiteY89" fmla="*/ 2228246 h 7673802"/>
              <a:gd name="connsiteX90" fmla="*/ 6582417 w 7696540"/>
              <a:gd name="connsiteY90" fmla="*/ 3217318 h 7673802"/>
              <a:gd name="connsiteX91" fmla="*/ 5581980 w 7696540"/>
              <a:gd name="connsiteY91" fmla="*/ 3217318 h 7673802"/>
              <a:gd name="connsiteX92" fmla="*/ 4467857 w 7696540"/>
              <a:gd name="connsiteY92" fmla="*/ 2228246 h 7673802"/>
              <a:gd name="connsiteX93" fmla="*/ 5456929 w 7696540"/>
              <a:gd name="connsiteY93" fmla="*/ 2228246 h 7673802"/>
              <a:gd name="connsiteX94" fmla="*/ 5456929 w 7696540"/>
              <a:gd name="connsiteY94" fmla="*/ 3217318 h 7673802"/>
              <a:gd name="connsiteX95" fmla="*/ 4467857 w 7696540"/>
              <a:gd name="connsiteY95" fmla="*/ 3217318 h 7673802"/>
              <a:gd name="connsiteX96" fmla="*/ 3342369 w 7696540"/>
              <a:gd name="connsiteY96" fmla="*/ 2228246 h 7673802"/>
              <a:gd name="connsiteX97" fmla="*/ 4342806 w 7696540"/>
              <a:gd name="connsiteY97" fmla="*/ 2228246 h 7673802"/>
              <a:gd name="connsiteX98" fmla="*/ 4342806 w 7696540"/>
              <a:gd name="connsiteY98" fmla="*/ 3217318 h 7673802"/>
              <a:gd name="connsiteX99" fmla="*/ 3342369 w 7696540"/>
              <a:gd name="connsiteY99" fmla="*/ 3217318 h 7673802"/>
              <a:gd name="connsiteX100" fmla="*/ 2228249 w 7696540"/>
              <a:gd name="connsiteY100" fmla="*/ 2228246 h 7673802"/>
              <a:gd name="connsiteX101" fmla="*/ 3228683 w 7696540"/>
              <a:gd name="connsiteY101" fmla="*/ 2228246 h 7673802"/>
              <a:gd name="connsiteX102" fmla="*/ 3228683 w 7696540"/>
              <a:gd name="connsiteY102" fmla="*/ 3217318 h 7673802"/>
              <a:gd name="connsiteX103" fmla="*/ 2228249 w 7696540"/>
              <a:gd name="connsiteY103" fmla="*/ 3217318 h 7673802"/>
              <a:gd name="connsiteX104" fmla="*/ 1114124 w 7696540"/>
              <a:gd name="connsiteY104" fmla="*/ 2228246 h 7673802"/>
              <a:gd name="connsiteX105" fmla="*/ 2114561 w 7696540"/>
              <a:gd name="connsiteY105" fmla="*/ 2228246 h 7673802"/>
              <a:gd name="connsiteX106" fmla="*/ 2114561 w 7696540"/>
              <a:gd name="connsiteY106" fmla="*/ 3217318 h 7673802"/>
              <a:gd name="connsiteX107" fmla="*/ 1114124 w 7696540"/>
              <a:gd name="connsiteY107" fmla="*/ 3217318 h 7673802"/>
              <a:gd name="connsiteX108" fmla="*/ 2 w 7696540"/>
              <a:gd name="connsiteY108" fmla="*/ 2228246 h 7673802"/>
              <a:gd name="connsiteX109" fmla="*/ 989074 w 7696540"/>
              <a:gd name="connsiteY109" fmla="*/ 2228246 h 7673802"/>
              <a:gd name="connsiteX110" fmla="*/ 989074 w 7696540"/>
              <a:gd name="connsiteY110" fmla="*/ 3217318 h 7673802"/>
              <a:gd name="connsiteX111" fmla="*/ 2 w 7696540"/>
              <a:gd name="connsiteY111" fmla="*/ 3217318 h 7673802"/>
              <a:gd name="connsiteX112" fmla="*/ 6696103 w 7696540"/>
              <a:gd name="connsiteY112" fmla="*/ 1114124 h 7673802"/>
              <a:gd name="connsiteX113" fmla="*/ 7696540 w 7696540"/>
              <a:gd name="connsiteY113" fmla="*/ 1114124 h 7673802"/>
              <a:gd name="connsiteX114" fmla="*/ 7696540 w 7696540"/>
              <a:gd name="connsiteY114" fmla="*/ 2103196 h 7673802"/>
              <a:gd name="connsiteX115" fmla="*/ 6696103 w 7696540"/>
              <a:gd name="connsiteY115" fmla="*/ 2103196 h 7673802"/>
              <a:gd name="connsiteX116" fmla="*/ 5581980 w 7696540"/>
              <a:gd name="connsiteY116" fmla="*/ 1114124 h 7673802"/>
              <a:gd name="connsiteX117" fmla="*/ 6582417 w 7696540"/>
              <a:gd name="connsiteY117" fmla="*/ 1114124 h 7673802"/>
              <a:gd name="connsiteX118" fmla="*/ 6582417 w 7696540"/>
              <a:gd name="connsiteY118" fmla="*/ 2103196 h 7673802"/>
              <a:gd name="connsiteX119" fmla="*/ 5581980 w 7696540"/>
              <a:gd name="connsiteY119" fmla="*/ 2103196 h 7673802"/>
              <a:gd name="connsiteX120" fmla="*/ 3342369 w 7696540"/>
              <a:gd name="connsiteY120" fmla="*/ 1114124 h 7673802"/>
              <a:gd name="connsiteX121" fmla="*/ 4342806 w 7696540"/>
              <a:gd name="connsiteY121" fmla="*/ 1114124 h 7673802"/>
              <a:gd name="connsiteX122" fmla="*/ 4342806 w 7696540"/>
              <a:gd name="connsiteY122" fmla="*/ 2103196 h 7673802"/>
              <a:gd name="connsiteX123" fmla="*/ 3342369 w 7696540"/>
              <a:gd name="connsiteY123" fmla="*/ 2103196 h 7673802"/>
              <a:gd name="connsiteX124" fmla="*/ 1114125 w 7696540"/>
              <a:gd name="connsiteY124" fmla="*/ 1114124 h 7673802"/>
              <a:gd name="connsiteX125" fmla="*/ 2114562 w 7696540"/>
              <a:gd name="connsiteY125" fmla="*/ 1114124 h 7673802"/>
              <a:gd name="connsiteX126" fmla="*/ 2114562 w 7696540"/>
              <a:gd name="connsiteY126" fmla="*/ 2103196 h 7673802"/>
              <a:gd name="connsiteX127" fmla="*/ 1114125 w 7696540"/>
              <a:gd name="connsiteY127" fmla="*/ 2103196 h 7673802"/>
              <a:gd name="connsiteX128" fmla="*/ 2228246 w 7696540"/>
              <a:gd name="connsiteY128" fmla="*/ 1114123 h 7673802"/>
              <a:gd name="connsiteX129" fmla="*/ 3228683 w 7696540"/>
              <a:gd name="connsiteY129" fmla="*/ 1114123 h 7673802"/>
              <a:gd name="connsiteX130" fmla="*/ 3228683 w 7696540"/>
              <a:gd name="connsiteY130" fmla="*/ 2103196 h 7673802"/>
              <a:gd name="connsiteX131" fmla="*/ 2228246 w 7696540"/>
              <a:gd name="connsiteY131" fmla="*/ 2103196 h 7673802"/>
              <a:gd name="connsiteX132" fmla="*/ 5581980 w 7696540"/>
              <a:gd name="connsiteY132" fmla="*/ 1 h 7673802"/>
              <a:gd name="connsiteX133" fmla="*/ 6582417 w 7696540"/>
              <a:gd name="connsiteY133" fmla="*/ 1 h 7673802"/>
              <a:gd name="connsiteX134" fmla="*/ 6582417 w 7696540"/>
              <a:gd name="connsiteY134" fmla="*/ 989073 h 7673802"/>
              <a:gd name="connsiteX135" fmla="*/ 5581980 w 7696540"/>
              <a:gd name="connsiteY135" fmla="*/ 989073 h 7673802"/>
              <a:gd name="connsiteX136" fmla="*/ 4467857 w 7696540"/>
              <a:gd name="connsiteY136" fmla="*/ 1 h 7673802"/>
              <a:gd name="connsiteX137" fmla="*/ 5456929 w 7696540"/>
              <a:gd name="connsiteY137" fmla="*/ 1 h 7673802"/>
              <a:gd name="connsiteX138" fmla="*/ 5456929 w 7696540"/>
              <a:gd name="connsiteY138" fmla="*/ 989073 h 7673802"/>
              <a:gd name="connsiteX139" fmla="*/ 4467857 w 7696540"/>
              <a:gd name="connsiteY139" fmla="*/ 989073 h 7673802"/>
              <a:gd name="connsiteX140" fmla="*/ 3342369 w 7696540"/>
              <a:gd name="connsiteY140" fmla="*/ 1 h 7673802"/>
              <a:gd name="connsiteX141" fmla="*/ 4342806 w 7696540"/>
              <a:gd name="connsiteY141" fmla="*/ 1 h 7673802"/>
              <a:gd name="connsiteX142" fmla="*/ 4342806 w 7696540"/>
              <a:gd name="connsiteY142" fmla="*/ 989073 h 7673802"/>
              <a:gd name="connsiteX143" fmla="*/ 3342369 w 7696540"/>
              <a:gd name="connsiteY143" fmla="*/ 989073 h 7673802"/>
              <a:gd name="connsiteX144" fmla="*/ 2228246 w 7696540"/>
              <a:gd name="connsiteY144" fmla="*/ 0 h 7673802"/>
              <a:gd name="connsiteX145" fmla="*/ 3228683 w 7696540"/>
              <a:gd name="connsiteY145" fmla="*/ 0 h 7673802"/>
              <a:gd name="connsiteX146" fmla="*/ 3228683 w 7696540"/>
              <a:gd name="connsiteY146" fmla="*/ 989072 h 7673802"/>
              <a:gd name="connsiteX147" fmla="*/ 2228246 w 7696540"/>
              <a:gd name="connsiteY147" fmla="*/ 989072 h 76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7696540" h="7673802">
                <a:moveTo>
                  <a:pt x="6696103" y="6673365"/>
                </a:moveTo>
                <a:lnTo>
                  <a:pt x="7696540" y="6673365"/>
                </a:lnTo>
                <a:lnTo>
                  <a:pt x="7696540" y="7673802"/>
                </a:lnTo>
                <a:lnTo>
                  <a:pt x="6696103" y="7673802"/>
                </a:lnTo>
                <a:close/>
                <a:moveTo>
                  <a:pt x="5581980" y="6673365"/>
                </a:moveTo>
                <a:lnTo>
                  <a:pt x="6582417" y="6673365"/>
                </a:lnTo>
                <a:lnTo>
                  <a:pt x="6582417" y="7673802"/>
                </a:lnTo>
                <a:lnTo>
                  <a:pt x="5581980" y="7673802"/>
                </a:lnTo>
                <a:close/>
                <a:moveTo>
                  <a:pt x="4467857" y="6673365"/>
                </a:moveTo>
                <a:lnTo>
                  <a:pt x="5456929" y="6673365"/>
                </a:lnTo>
                <a:lnTo>
                  <a:pt x="5456929" y="7673802"/>
                </a:lnTo>
                <a:lnTo>
                  <a:pt x="4467857" y="7673802"/>
                </a:lnTo>
                <a:close/>
                <a:moveTo>
                  <a:pt x="2228246" y="6673365"/>
                </a:moveTo>
                <a:lnTo>
                  <a:pt x="3228683" y="6673365"/>
                </a:lnTo>
                <a:lnTo>
                  <a:pt x="3228683" y="7673802"/>
                </a:lnTo>
                <a:lnTo>
                  <a:pt x="2228246" y="7673802"/>
                </a:lnTo>
                <a:close/>
                <a:moveTo>
                  <a:pt x="1114123" y="6673365"/>
                </a:moveTo>
                <a:lnTo>
                  <a:pt x="2114560" y="6673365"/>
                </a:lnTo>
                <a:lnTo>
                  <a:pt x="2114560" y="7673802"/>
                </a:lnTo>
                <a:lnTo>
                  <a:pt x="1114123" y="7673802"/>
                </a:lnTo>
                <a:close/>
                <a:moveTo>
                  <a:pt x="6696103" y="5570615"/>
                </a:moveTo>
                <a:lnTo>
                  <a:pt x="7696540" y="5570615"/>
                </a:lnTo>
                <a:lnTo>
                  <a:pt x="7696540" y="6559687"/>
                </a:lnTo>
                <a:lnTo>
                  <a:pt x="6696103" y="6559687"/>
                </a:lnTo>
                <a:close/>
                <a:moveTo>
                  <a:pt x="4467857" y="5570615"/>
                </a:moveTo>
                <a:lnTo>
                  <a:pt x="5456929" y="5570615"/>
                </a:lnTo>
                <a:lnTo>
                  <a:pt x="5456929" y="6559687"/>
                </a:lnTo>
                <a:lnTo>
                  <a:pt x="4467857" y="6559687"/>
                </a:lnTo>
                <a:close/>
                <a:moveTo>
                  <a:pt x="3342369" y="5570615"/>
                </a:moveTo>
                <a:lnTo>
                  <a:pt x="4342806" y="5570615"/>
                </a:lnTo>
                <a:lnTo>
                  <a:pt x="4342806" y="6559687"/>
                </a:lnTo>
                <a:lnTo>
                  <a:pt x="3342369" y="6559687"/>
                </a:lnTo>
                <a:close/>
                <a:moveTo>
                  <a:pt x="2228246" y="5570615"/>
                </a:moveTo>
                <a:lnTo>
                  <a:pt x="3228683" y="5570615"/>
                </a:lnTo>
                <a:lnTo>
                  <a:pt x="3228683" y="6559687"/>
                </a:lnTo>
                <a:lnTo>
                  <a:pt x="2228246" y="6559687"/>
                </a:lnTo>
                <a:close/>
                <a:moveTo>
                  <a:pt x="1114123" y="5570615"/>
                </a:moveTo>
                <a:lnTo>
                  <a:pt x="2114560" y="5570615"/>
                </a:lnTo>
                <a:lnTo>
                  <a:pt x="2114560" y="6559687"/>
                </a:lnTo>
                <a:lnTo>
                  <a:pt x="1114123" y="6559687"/>
                </a:lnTo>
                <a:close/>
                <a:moveTo>
                  <a:pt x="0" y="5570615"/>
                </a:moveTo>
                <a:lnTo>
                  <a:pt x="989072" y="5570615"/>
                </a:lnTo>
                <a:lnTo>
                  <a:pt x="989072" y="6559687"/>
                </a:lnTo>
                <a:lnTo>
                  <a:pt x="0" y="6559687"/>
                </a:lnTo>
                <a:close/>
                <a:moveTo>
                  <a:pt x="6696103" y="4456492"/>
                </a:moveTo>
                <a:lnTo>
                  <a:pt x="7696540" y="4456492"/>
                </a:lnTo>
                <a:lnTo>
                  <a:pt x="7696540" y="5445564"/>
                </a:lnTo>
                <a:lnTo>
                  <a:pt x="6696103" y="5445564"/>
                </a:lnTo>
                <a:close/>
                <a:moveTo>
                  <a:pt x="5581980" y="4456492"/>
                </a:moveTo>
                <a:lnTo>
                  <a:pt x="6582417" y="4456492"/>
                </a:lnTo>
                <a:lnTo>
                  <a:pt x="6582417" y="5445564"/>
                </a:lnTo>
                <a:lnTo>
                  <a:pt x="5581980" y="5445564"/>
                </a:lnTo>
                <a:close/>
                <a:moveTo>
                  <a:pt x="4467857" y="4456492"/>
                </a:moveTo>
                <a:lnTo>
                  <a:pt x="5456929" y="4456492"/>
                </a:lnTo>
                <a:lnTo>
                  <a:pt x="5456929" y="5445564"/>
                </a:lnTo>
                <a:lnTo>
                  <a:pt x="4467857" y="5445564"/>
                </a:lnTo>
                <a:close/>
                <a:moveTo>
                  <a:pt x="3342369" y="4456492"/>
                </a:moveTo>
                <a:lnTo>
                  <a:pt x="4342806" y="4456492"/>
                </a:lnTo>
                <a:lnTo>
                  <a:pt x="4342806" y="5445564"/>
                </a:lnTo>
                <a:lnTo>
                  <a:pt x="3342369" y="5445564"/>
                </a:lnTo>
                <a:close/>
                <a:moveTo>
                  <a:pt x="1114124" y="4456492"/>
                </a:moveTo>
                <a:lnTo>
                  <a:pt x="2114561" y="4456492"/>
                </a:lnTo>
                <a:lnTo>
                  <a:pt x="2114561" y="5445564"/>
                </a:lnTo>
                <a:lnTo>
                  <a:pt x="1114124" y="5445564"/>
                </a:lnTo>
                <a:close/>
                <a:moveTo>
                  <a:pt x="6696103" y="3342369"/>
                </a:moveTo>
                <a:lnTo>
                  <a:pt x="7696540" y="3342369"/>
                </a:lnTo>
                <a:lnTo>
                  <a:pt x="7696540" y="4331441"/>
                </a:lnTo>
                <a:lnTo>
                  <a:pt x="6696103" y="4331441"/>
                </a:lnTo>
                <a:close/>
                <a:moveTo>
                  <a:pt x="5581980" y="3342369"/>
                </a:moveTo>
                <a:lnTo>
                  <a:pt x="6582417" y="3342369"/>
                </a:lnTo>
                <a:lnTo>
                  <a:pt x="6582417" y="4331441"/>
                </a:lnTo>
                <a:lnTo>
                  <a:pt x="5581980" y="4331441"/>
                </a:lnTo>
                <a:close/>
                <a:moveTo>
                  <a:pt x="3342369" y="3342369"/>
                </a:moveTo>
                <a:lnTo>
                  <a:pt x="4342806" y="3342369"/>
                </a:lnTo>
                <a:lnTo>
                  <a:pt x="4342806" y="4331441"/>
                </a:lnTo>
                <a:lnTo>
                  <a:pt x="3342369" y="4331441"/>
                </a:lnTo>
                <a:close/>
                <a:moveTo>
                  <a:pt x="2228246" y="3342369"/>
                </a:moveTo>
                <a:lnTo>
                  <a:pt x="3228683" y="3342369"/>
                </a:lnTo>
                <a:lnTo>
                  <a:pt x="3228683" y="4331441"/>
                </a:lnTo>
                <a:lnTo>
                  <a:pt x="2228246" y="4331441"/>
                </a:lnTo>
                <a:close/>
                <a:moveTo>
                  <a:pt x="1" y="3342369"/>
                </a:moveTo>
                <a:lnTo>
                  <a:pt x="989072" y="3342369"/>
                </a:lnTo>
                <a:lnTo>
                  <a:pt x="989072" y="4331441"/>
                </a:lnTo>
                <a:lnTo>
                  <a:pt x="1" y="4331441"/>
                </a:lnTo>
                <a:close/>
                <a:moveTo>
                  <a:pt x="6696103" y="2228246"/>
                </a:moveTo>
                <a:lnTo>
                  <a:pt x="7696540" y="2228246"/>
                </a:lnTo>
                <a:lnTo>
                  <a:pt x="7696540" y="3217318"/>
                </a:lnTo>
                <a:lnTo>
                  <a:pt x="6696103" y="3217318"/>
                </a:lnTo>
                <a:close/>
                <a:moveTo>
                  <a:pt x="5581980" y="2228246"/>
                </a:moveTo>
                <a:lnTo>
                  <a:pt x="6582417" y="2228246"/>
                </a:lnTo>
                <a:lnTo>
                  <a:pt x="6582417" y="3217318"/>
                </a:lnTo>
                <a:lnTo>
                  <a:pt x="5581980" y="3217318"/>
                </a:lnTo>
                <a:close/>
                <a:moveTo>
                  <a:pt x="4467857" y="2228246"/>
                </a:moveTo>
                <a:lnTo>
                  <a:pt x="5456929" y="2228246"/>
                </a:lnTo>
                <a:lnTo>
                  <a:pt x="5456929" y="3217318"/>
                </a:lnTo>
                <a:lnTo>
                  <a:pt x="4467857" y="3217318"/>
                </a:lnTo>
                <a:close/>
                <a:moveTo>
                  <a:pt x="3342369" y="2228246"/>
                </a:moveTo>
                <a:lnTo>
                  <a:pt x="4342806" y="2228246"/>
                </a:lnTo>
                <a:lnTo>
                  <a:pt x="4342806" y="3217318"/>
                </a:lnTo>
                <a:lnTo>
                  <a:pt x="3342369" y="3217318"/>
                </a:lnTo>
                <a:close/>
                <a:moveTo>
                  <a:pt x="2228249" y="2228246"/>
                </a:moveTo>
                <a:lnTo>
                  <a:pt x="3228683" y="2228246"/>
                </a:lnTo>
                <a:lnTo>
                  <a:pt x="3228683" y="3217318"/>
                </a:lnTo>
                <a:lnTo>
                  <a:pt x="2228249" y="3217318"/>
                </a:lnTo>
                <a:close/>
                <a:moveTo>
                  <a:pt x="1114124" y="2228246"/>
                </a:moveTo>
                <a:lnTo>
                  <a:pt x="2114561" y="2228246"/>
                </a:lnTo>
                <a:lnTo>
                  <a:pt x="2114561" y="3217318"/>
                </a:lnTo>
                <a:lnTo>
                  <a:pt x="1114124" y="3217318"/>
                </a:lnTo>
                <a:close/>
                <a:moveTo>
                  <a:pt x="2" y="2228246"/>
                </a:moveTo>
                <a:lnTo>
                  <a:pt x="989074" y="2228246"/>
                </a:lnTo>
                <a:lnTo>
                  <a:pt x="989074" y="3217318"/>
                </a:lnTo>
                <a:lnTo>
                  <a:pt x="2" y="3217318"/>
                </a:lnTo>
                <a:close/>
                <a:moveTo>
                  <a:pt x="6696103" y="1114124"/>
                </a:moveTo>
                <a:lnTo>
                  <a:pt x="7696540" y="1114124"/>
                </a:lnTo>
                <a:lnTo>
                  <a:pt x="7696540" y="2103196"/>
                </a:lnTo>
                <a:lnTo>
                  <a:pt x="6696103" y="2103196"/>
                </a:lnTo>
                <a:close/>
                <a:moveTo>
                  <a:pt x="5581980" y="1114124"/>
                </a:moveTo>
                <a:lnTo>
                  <a:pt x="6582417" y="1114124"/>
                </a:lnTo>
                <a:lnTo>
                  <a:pt x="6582417" y="2103196"/>
                </a:lnTo>
                <a:lnTo>
                  <a:pt x="5581980" y="2103196"/>
                </a:lnTo>
                <a:close/>
                <a:moveTo>
                  <a:pt x="3342369" y="1114124"/>
                </a:moveTo>
                <a:lnTo>
                  <a:pt x="4342806" y="1114124"/>
                </a:lnTo>
                <a:lnTo>
                  <a:pt x="4342806" y="2103196"/>
                </a:lnTo>
                <a:lnTo>
                  <a:pt x="3342369" y="2103196"/>
                </a:lnTo>
                <a:close/>
                <a:moveTo>
                  <a:pt x="1114125" y="1114124"/>
                </a:moveTo>
                <a:lnTo>
                  <a:pt x="2114562" y="1114124"/>
                </a:lnTo>
                <a:lnTo>
                  <a:pt x="2114562" y="2103196"/>
                </a:lnTo>
                <a:lnTo>
                  <a:pt x="1114125" y="2103196"/>
                </a:lnTo>
                <a:close/>
                <a:moveTo>
                  <a:pt x="2228246" y="1114123"/>
                </a:moveTo>
                <a:lnTo>
                  <a:pt x="3228683" y="1114123"/>
                </a:lnTo>
                <a:lnTo>
                  <a:pt x="3228683" y="2103196"/>
                </a:lnTo>
                <a:lnTo>
                  <a:pt x="2228246" y="2103196"/>
                </a:lnTo>
                <a:close/>
                <a:moveTo>
                  <a:pt x="5581980" y="1"/>
                </a:moveTo>
                <a:lnTo>
                  <a:pt x="6582417" y="1"/>
                </a:lnTo>
                <a:lnTo>
                  <a:pt x="6582417" y="989073"/>
                </a:lnTo>
                <a:lnTo>
                  <a:pt x="5581980" y="989073"/>
                </a:lnTo>
                <a:close/>
                <a:moveTo>
                  <a:pt x="4467857" y="1"/>
                </a:moveTo>
                <a:lnTo>
                  <a:pt x="5456929" y="1"/>
                </a:lnTo>
                <a:lnTo>
                  <a:pt x="5456929" y="989073"/>
                </a:lnTo>
                <a:lnTo>
                  <a:pt x="4467857" y="989073"/>
                </a:lnTo>
                <a:close/>
                <a:moveTo>
                  <a:pt x="3342369" y="1"/>
                </a:moveTo>
                <a:lnTo>
                  <a:pt x="4342806" y="1"/>
                </a:lnTo>
                <a:lnTo>
                  <a:pt x="4342806" y="989073"/>
                </a:lnTo>
                <a:lnTo>
                  <a:pt x="3342369" y="989073"/>
                </a:lnTo>
                <a:close/>
                <a:moveTo>
                  <a:pt x="2228246" y="0"/>
                </a:moveTo>
                <a:lnTo>
                  <a:pt x="3228683" y="0"/>
                </a:lnTo>
                <a:lnTo>
                  <a:pt x="3228683" y="989072"/>
                </a:lnTo>
                <a:lnTo>
                  <a:pt x="2228246" y="98907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F4A9E-E156-A84D-B518-806653BBC392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F89396-B700-B946-AE30-5BC1BC3EFB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5F9EBD-8CC0-EC4E-90C7-AE94DB140A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157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401366" y="1401961"/>
            <a:ext cx="7507277" cy="7518587"/>
          </a:xfrm>
          <a:custGeom>
            <a:avLst/>
            <a:gdLst>
              <a:gd name="T0" fmla="*/ 0 w 3317"/>
              <a:gd name="T1" fmla="*/ 0 h 3329"/>
              <a:gd name="T2" fmla="*/ 3257 w 3317"/>
              <a:gd name="T3" fmla="*/ 0 h 3329"/>
              <a:gd name="T4" fmla="*/ 2050 w 3317"/>
              <a:gd name="T5" fmla="*/ 1211 h 3329"/>
              <a:gd name="T6" fmla="*/ 1207 w 3317"/>
              <a:gd name="T7" fmla="*/ 1211 h 3329"/>
              <a:gd name="T8" fmla="*/ 1207 w 3317"/>
              <a:gd name="T9" fmla="*/ 2057 h 3329"/>
              <a:gd name="T10" fmla="*/ 0 w 3317"/>
              <a:gd name="T11" fmla="*/ 3269 h 3329"/>
              <a:gd name="T12" fmla="*/ 0 w 3317"/>
              <a:gd name="T13" fmla="*/ 0 h 3329"/>
              <a:gd name="T14" fmla="*/ 3317 w 3317"/>
              <a:gd name="T15" fmla="*/ 62 h 3329"/>
              <a:gd name="T16" fmla="*/ 3317 w 3317"/>
              <a:gd name="T17" fmla="*/ 3329 h 3329"/>
              <a:gd name="T18" fmla="*/ 62 w 3317"/>
              <a:gd name="T19" fmla="*/ 3329 h 3329"/>
              <a:gd name="T20" fmla="*/ 1268 w 3317"/>
              <a:gd name="T21" fmla="*/ 2119 h 3329"/>
              <a:gd name="T22" fmla="*/ 2112 w 3317"/>
              <a:gd name="T23" fmla="*/ 2119 h 3329"/>
              <a:gd name="T24" fmla="*/ 2112 w 3317"/>
              <a:gd name="T25" fmla="*/ 1272 h 3329"/>
              <a:gd name="T26" fmla="*/ 3317 w 3317"/>
              <a:gd name="T27" fmla="*/ 62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17" h="3329">
                <a:moveTo>
                  <a:pt x="0" y="0"/>
                </a:moveTo>
                <a:lnTo>
                  <a:pt x="3257" y="0"/>
                </a:lnTo>
                <a:lnTo>
                  <a:pt x="2050" y="1211"/>
                </a:lnTo>
                <a:lnTo>
                  <a:pt x="1207" y="1211"/>
                </a:lnTo>
                <a:lnTo>
                  <a:pt x="1207" y="2057"/>
                </a:lnTo>
                <a:lnTo>
                  <a:pt x="0" y="3269"/>
                </a:lnTo>
                <a:lnTo>
                  <a:pt x="0" y="0"/>
                </a:lnTo>
                <a:close/>
                <a:moveTo>
                  <a:pt x="3317" y="62"/>
                </a:moveTo>
                <a:lnTo>
                  <a:pt x="3317" y="3329"/>
                </a:lnTo>
                <a:lnTo>
                  <a:pt x="62" y="3329"/>
                </a:lnTo>
                <a:lnTo>
                  <a:pt x="1268" y="2119"/>
                </a:lnTo>
                <a:lnTo>
                  <a:pt x="2112" y="2119"/>
                </a:lnTo>
                <a:lnTo>
                  <a:pt x="2112" y="1272"/>
                </a:lnTo>
                <a:lnTo>
                  <a:pt x="3317" y="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BB03C-ABDE-C94D-B801-24D10600786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9C5B7-8944-A44E-9B7E-13AAC53456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C1433A6-0AEA-DC46-A017-6D04DB7C9D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98223" cy="176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9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3AB59D8-6DBE-8341-B46F-0D6FE02417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51533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4699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2188966" y="2589863"/>
            <a:ext cx="5107185" cy="5108862"/>
          </a:xfrm>
          <a:custGeom>
            <a:avLst/>
            <a:gdLst>
              <a:gd name="connsiteX0" fmla="*/ 2226853 w 5107185"/>
              <a:gd name="connsiteY0" fmla="*/ 4448679 h 5108860"/>
              <a:gd name="connsiteX1" fmla="*/ 2887034 w 5107185"/>
              <a:gd name="connsiteY1" fmla="*/ 4448679 h 5108860"/>
              <a:gd name="connsiteX2" fmla="*/ 2887034 w 5107185"/>
              <a:gd name="connsiteY2" fmla="*/ 5108860 h 5108860"/>
              <a:gd name="connsiteX3" fmla="*/ 2226853 w 5107185"/>
              <a:gd name="connsiteY3" fmla="*/ 5108860 h 5108860"/>
              <a:gd name="connsiteX4" fmla="*/ 11729 w 5107185"/>
              <a:gd name="connsiteY4" fmla="*/ 4448679 h 5108860"/>
              <a:gd name="connsiteX5" fmla="*/ 671910 w 5107185"/>
              <a:gd name="connsiteY5" fmla="*/ 4448679 h 5108860"/>
              <a:gd name="connsiteX6" fmla="*/ 671910 w 5107185"/>
              <a:gd name="connsiteY6" fmla="*/ 5108860 h 5108860"/>
              <a:gd name="connsiteX7" fmla="*/ 11729 w 5107185"/>
              <a:gd name="connsiteY7" fmla="*/ 5108860 h 5108860"/>
              <a:gd name="connsiteX8" fmla="*/ 4441977 w 5107185"/>
              <a:gd name="connsiteY8" fmla="*/ 4441977 h 5108860"/>
              <a:gd name="connsiteX9" fmla="*/ 5100483 w 5107185"/>
              <a:gd name="connsiteY9" fmla="*/ 4441977 h 5108860"/>
              <a:gd name="connsiteX10" fmla="*/ 5100483 w 5107185"/>
              <a:gd name="connsiteY10" fmla="*/ 5102158 h 5108860"/>
              <a:gd name="connsiteX11" fmla="*/ 4441977 w 5107185"/>
              <a:gd name="connsiteY11" fmla="*/ 5102158 h 5108860"/>
              <a:gd name="connsiteX12" fmla="*/ 3703043 w 5107185"/>
              <a:gd name="connsiteY12" fmla="*/ 4441977 h 5108860"/>
              <a:gd name="connsiteX13" fmla="*/ 4363224 w 5107185"/>
              <a:gd name="connsiteY13" fmla="*/ 4441977 h 5108860"/>
              <a:gd name="connsiteX14" fmla="*/ 4363224 w 5107185"/>
              <a:gd name="connsiteY14" fmla="*/ 5102158 h 5108860"/>
              <a:gd name="connsiteX15" fmla="*/ 3703043 w 5107185"/>
              <a:gd name="connsiteY15" fmla="*/ 5102158 h 5108860"/>
              <a:gd name="connsiteX16" fmla="*/ 2965786 w 5107185"/>
              <a:gd name="connsiteY16" fmla="*/ 4441977 h 5108860"/>
              <a:gd name="connsiteX17" fmla="*/ 3624292 w 5107185"/>
              <a:gd name="connsiteY17" fmla="*/ 4441977 h 5108860"/>
              <a:gd name="connsiteX18" fmla="*/ 3624292 w 5107185"/>
              <a:gd name="connsiteY18" fmla="*/ 5102158 h 5108860"/>
              <a:gd name="connsiteX19" fmla="*/ 2965786 w 5107185"/>
              <a:gd name="connsiteY19" fmla="*/ 5102158 h 5108860"/>
              <a:gd name="connsiteX20" fmla="*/ 1489595 w 5107185"/>
              <a:gd name="connsiteY20" fmla="*/ 4441977 h 5108860"/>
              <a:gd name="connsiteX21" fmla="*/ 2148101 w 5107185"/>
              <a:gd name="connsiteY21" fmla="*/ 4441977 h 5108860"/>
              <a:gd name="connsiteX22" fmla="*/ 2148101 w 5107185"/>
              <a:gd name="connsiteY22" fmla="*/ 5102158 h 5108860"/>
              <a:gd name="connsiteX23" fmla="*/ 1489595 w 5107185"/>
              <a:gd name="connsiteY23" fmla="*/ 5102158 h 5108860"/>
              <a:gd name="connsiteX24" fmla="*/ 750661 w 5107185"/>
              <a:gd name="connsiteY24" fmla="*/ 4441977 h 5108860"/>
              <a:gd name="connsiteX25" fmla="*/ 1409167 w 5107185"/>
              <a:gd name="connsiteY25" fmla="*/ 4441977 h 5108860"/>
              <a:gd name="connsiteX26" fmla="*/ 1409167 w 5107185"/>
              <a:gd name="connsiteY26" fmla="*/ 5102158 h 5108860"/>
              <a:gd name="connsiteX27" fmla="*/ 750661 w 5107185"/>
              <a:gd name="connsiteY27" fmla="*/ 5102158 h 5108860"/>
              <a:gd name="connsiteX28" fmla="*/ 3703043 w 5107185"/>
              <a:gd name="connsiteY28" fmla="*/ 3708071 h 5108860"/>
              <a:gd name="connsiteX29" fmla="*/ 4363224 w 5107185"/>
              <a:gd name="connsiteY29" fmla="*/ 3708071 h 5108860"/>
              <a:gd name="connsiteX30" fmla="*/ 4363224 w 5107185"/>
              <a:gd name="connsiteY30" fmla="*/ 4368252 h 5108860"/>
              <a:gd name="connsiteX31" fmla="*/ 3703043 w 5107185"/>
              <a:gd name="connsiteY31" fmla="*/ 4368252 h 5108860"/>
              <a:gd name="connsiteX32" fmla="*/ 4441977 w 5107185"/>
              <a:gd name="connsiteY32" fmla="*/ 3701368 h 5108860"/>
              <a:gd name="connsiteX33" fmla="*/ 5100483 w 5107185"/>
              <a:gd name="connsiteY33" fmla="*/ 3701368 h 5108860"/>
              <a:gd name="connsiteX34" fmla="*/ 5100483 w 5107185"/>
              <a:gd name="connsiteY34" fmla="*/ 4363225 h 5108860"/>
              <a:gd name="connsiteX35" fmla="*/ 4441977 w 5107185"/>
              <a:gd name="connsiteY35" fmla="*/ 4363225 h 5108860"/>
              <a:gd name="connsiteX36" fmla="*/ 2965786 w 5107185"/>
              <a:gd name="connsiteY36" fmla="*/ 3701368 h 5108860"/>
              <a:gd name="connsiteX37" fmla="*/ 3624292 w 5107185"/>
              <a:gd name="connsiteY37" fmla="*/ 3701368 h 5108860"/>
              <a:gd name="connsiteX38" fmla="*/ 3624292 w 5107185"/>
              <a:gd name="connsiteY38" fmla="*/ 4363225 h 5108860"/>
              <a:gd name="connsiteX39" fmla="*/ 2965786 w 5107185"/>
              <a:gd name="connsiteY39" fmla="*/ 4363225 h 5108860"/>
              <a:gd name="connsiteX40" fmla="*/ 2226853 w 5107185"/>
              <a:gd name="connsiteY40" fmla="*/ 3701368 h 5108860"/>
              <a:gd name="connsiteX41" fmla="*/ 2887034 w 5107185"/>
              <a:gd name="connsiteY41" fmla="*/ 3701368 h 5108860"/>
              <a:gd name="connsiteX42" fmla="*/ 2887034 w 5107185"/>
              <a:gd name="connsiteY42" fmla="*/ 4363225 h 5108860"/>
              <a:gd name="connsiteX43" fmla="*/ 2226853 w 5107185"/>
              <a:gd name="connsiteY43" fmla="*/ 4363225 h 5108860"/>
              <a:gd name="connsiteX44" fmla="*/ 1489595 w 5107185"/>
              <a:gd name="connsiteY44" fmla="*/ 3701368 h 5108860"/>
              <a:gd name="connsiteX45" fmla="*/ 2148101 w 5107185"/>
              <a:gd name="connsiteY45" fmla="*/ 3701368 h 5108860"/>
              <a:gd name="connsiteX46" fmla="*/ 2148101 w 5107185"/>
              <a:gd name="connsiteY46" fmla="*/ 4363225 h 5108860"/>
              <a:gd name="connsiteX47" fmla="*/ 1489595 w 5107185"/>
              <a:gd name="connsiteY47" fmla="*/ 4363225 h 5108860"/>
              <a:gd name="connsiteX48" fmla="*/ 750661 w 5107185"/>
              <a:gd name="connsiteY48" fmla="*/ 3701368 h 5108860"/>
              <a:gd name="connsiteX49" fmla="*/ 1409167 w 5107185"/>
              <a:gd name="connsiteY49" fmla="*/ 3701368 h 5108860"/>
              <a:gd name="connsiteX50" fmla="*/ 1409167 w 5107185"/>
              <a:gd name="connsiteY50" fmla="*/ 4363225 h 5108860"/>
              <a:gd name="connsiteX51" fmla="*/ 750661 w 5107185"/>
              <a:gd name="connsiteY51" fmla="*/ 4363225 h 5108860"/>
              <a:gd name="connsiteX52" fmla="*/ 11729 w 5107185"/>
              <a:gd name="connsiteY52" fmla="*/ 3701368 h 5108860"/>
              <a:gd name="connsiteX53" fmla="*/ 671910 w 5107185"/>
              <a:gd name="connsiteY53" fmla="*/ 3701368 h 5108860"/>
              <a:gd name="connsiteX54" fmla="*/ 671910 w 5107185"/>
              <a:gd name="connsiteY54" fmla="*/ 4363225 h 5108860"/>
              <a:gd name="connsiteX55" fmla="*/ 11729 w 5107185"/>
              <a:gd name="connsiteY55" fmla="*/ 4363225 h 5108860"/>
              <a:gd name="connsiteX56" fmla="*/ 1489595 w 5107185"/>
              <a:gd name="connsiteY56" fmla="*/ 2967462 h 5108860"/>
              <a:gd name="connsiteX57" fmla="*/ 2148101 w 5107185"/>
              <a:gd name="connsiteY57" fmla="*/ 2967462 h 5108860"/>
              <a:gd name="connsiteX58" fmla="*/ 2148101 w 5107185"/>
              <a:gd name="connsiteY58" fmla="*/ 3627643 h 5108860"/>
              <a:gd name="connsiteX59" fmla="*/ 1489595 w 5107185"/>
              <a:gd name="connsiteY59" fmla="*/ 3627643 h 5108860"/>
              <a:gd name="connsiteX60" fmla="*/ 11730 w 5107185"/>
              <a:gd name="connsiteY60" fmla="*/ 2967462 h 5108860"/>
              <a:gd name="connsiteX61" fmla="*/ 671910 w 5107185"/>
              <a:gd name="connsiteY61" fmla="*/ 2967462 h 5108860"/>
              <a:gd name="connsiteX62" fmla="*/ 671910 w 5107185"/>
              <a:gd name="connsiteY62" fmla="*/ 3627643 h 5108860"/>
              <a:gd name="connsiteX63" fmla="*/ 11730 w 5107185"/>
              <a:gd name="connsiteY63" fmla="*/ 3627643 h 5108860"/>
              <a:gd name="connsiteX64" fmla="*/ 4441977 w 5107185"/>
              <a:gd name="connsiteY64" fmla="*/ 2960760 h 5108860"/>
              <a:gd name="connsiteX65" fmla="*/ 5100483 w 5107185"/>
              <a:gd name="connsiteY65" fmla="*/ 2960760 h 5108860"/>
              <a:gd name="connsiteX66" fmla="*/ 5100483 w 5107185"/>
              <a:gd name="connsiteY66" fmla="*/ 3622617 h 5108860"/>
              <a:gd name="connsiteX67" fmla="*/ 4441977 w 5107185"/>
              <a:gd name="connsiteY67" fmla="*/ 3622617 h 5108860"/>
              <a:gd name="connsiteX68" fmla="*/ 3703043 w 5107185"/>
              <a:gd name="connsiteY68" fmla="*/ 2960760 h 5108860"/>
              <a:gd name="connsiteX69" fmla="*/ 4363224 w 5107185"/>
              <a:gd name="connsiteY69" fmla="*/ 2960760 h 5108860"/>
              <a:gd name="connsiteX70" fmla="*/ 4363224 w 5107185"/>
              <a:gd name="connsiteY70" fmla="*/ 3622617 h 5108860"/>
              <a:gd name="connsiteX71" fmla="*/ 3703043 w 5107185"/>
              <a:gd name="connsiteY71" fmla="*/ 3622617 h 5108860"/>
              <a:gd name="connsiteX72" fmla="*/ 2965786 w 5107185"/>
              <a:gd name="connsiteY72" fmla="*/ 2960760 h 5108860"/>
              <a:gd name="connsiteX73" fmla="*/ 3624292 w 5107185"/>
              <a:gd name="connsiteY73" fmla="*/ 2960760 h 5108860"/>
              <a:gd name="connsiteX74" fmla="*/ 3624292 w 5107185"/>
              <a:gd name="connsiteY74" fmla="*/ 3622617 h 5108860"/>
              <a:gd name="connsiteX75" fmla="*/ 2965786 w 5107185"/>
              <a:gd name="connsiteY75" fmla="*/ 3622617 h 5108860"/>
              <a:gd name="connsiteX76" fmla="*/ 2226853 w 5107185"/>
              <a:gd name="connsiteY76" fmla="*/ 2960760 h 5108860"/>
              <a:gd name="connsiteX77" fmla="*/ 2887034 w 5107185"/>
              <a:gd name="connsiteY77" fmla="*/ 2960760 h 5108860"/>
              <a:gd name="connsiteX78" fmla="*/ 2887034 w 5107185"/>
              <a:gd name="connsiteY78" fmla="*/ 3622617 h 5108860"/>
              <a:gd name="connsiteX79" fmla="*/ 2226853 w 5107185"/>
              <a:gd name="connsiteY79" fmla="*/ 3622617 h 5108860"/>
              <a:gd name="connsiteX80" fmla="*/ 750661 w 5107185"/>
              <a:gd name="connsiteY80" fmla="*/ 2960760 h 5108860"/>
              <a:gd name="connsiteX81" fmla="*/ 1409167 w 5107185"/>
              <a:gd name="connsiteY81" fmla="*/ 2960760 h 5108860"/>
              <a:gd name="connsiteX82" fmla="*/ 1409167 w 5107185"/>
              <a:gd name="connsiteY82" fmla="*/ 3622617 h 5108860"/>
              <a:gd name="connsiteX83" fmla="*/ 750661 w 5107185"/>
              <a:gd name="connsiteY83" fmla="*/ 3622617 h 5108860"/>
              <a:gd name="connsiteX84" fmla="*/ 2965786 w 5107185"/>
              <a:gd name="connsiteY84" fmla="*/ 2226853 h 5108860"/>
              <a:gd name="connsiteX85" fmla="*/ 3624292 w 5107185"/>
              <a:gd name="connsiteY85" fmla="*/ 2226853 h 5108860"/>
              <a:gd name="connsiteX86" fmla="*/ 3624292 w 5107185"/>
              <a:gd name="connsiteY86" fmla="*/ 2888710 h 5108860"/>
              <a:gd name="connsiteX87" fmla="*/ 2965786 w 5107185"/>
              <a:gd name="connsiteY87" fmla="*/ 2888710 h 5108860"/>
              <a:gd name="connsiteX88" fmla="*/ 750661 w 5107185"/>
              <a:gd name="connsiteY88" fmla="*/ 2226853 h 5108860"/>
              <a:gd name="connsiteX89" fmla="*/ 1409167 w 5107185"/>
              <a:gd name="connsiteY89" fmla="*/ 2226853 h 5108860"/>
              <a:gd name="connsiteX90" fmla="*/ 1409167 w 5107185"/>
              <a:gd name="connsiteY90" fmla="*/ 2888710 h 5108860"/>
              <a:gd name="connsiteX91" fmla="*/ 750661 w 5107185"/>
              <a:gd name="connsiteY91" fmla="*/ 2888710 h 5108860"/>
              <a:gd name="connsiteX92" fmla="*/ 4441977 w 5107185"/>
              <a:gd name="connsiteY92" fmla="*/ 2220151 h 5108860"/>
              <a:gd name="connsiteX93" fmla="*/ 5100483 w 5107185"/>
              <a:gd name="connsiteY93" fmla="*/ 2220151 h 5108860"/>
              <a:gd name="connsiteX94" fmla="*/ 5100483 w 5107185"/>
              <a:gd name="connsiteY94" fmla="*/ 2882008 h 5108860"/>
              <a:gd name="connsiteX95" fmla="*/ 4441977 w 5107185"/>
              <a:gd name="connsiteY95" fmla="*/ 2882008 h 5108860"/>
              <a:gd name="connsiteX96" fmla="*/ 3703043 w 5107185"/>
              <a:gd name="connsiteY96" fmla="*/ 2220151 h 5108860"/>
              <a:gd name="connsiteX97" fmla="*/ 4363224 w 5107185"/>
              <a:gd name="connsiteY97" fmla="*/ 2220151 h 5108860"/>
              <a:gd name="connsiteX98" fmla="*/ 4363224 w 5107185"/>
              <a:gd name="connsiteY98" fmla="*/ 2882008 h 5108860"/>
              <a:gd name="connsiteX99" fmla="*/ 3703043 w 5107185"/>
              <a:gd name="connsiteY99" fmla="*/ 2882008 h 5108860"/>
              <a:gd name="connsiteX100" fmla="*/ 2226853 w 5107185"/>
              <a:gd name="connsiteY100" fmla="*/ 2220151 h 5108860"/>
              <a:gd name="connsiteX101" fmla="*/ 2887034 w 5107185"/>
              <a:gd name="connsiteY101" fmla="*/ 2220151 h 5108860"/>
              <a:gd name="connsiteX102" fmla="*/ 2887034 w 5107185"/>
              <a:gd name="connsiteY102" fmla="*/ 2882008 h 5108860"/>
              <a:gd name="connsiteX103" fmla="*/ 2226853 w 5107185"/>
              <a:gd name="connsiteY103" fmla="*/ 2882008 h 5108860"/>
              <a:gd name="connsiteX104" fmla="*/ 1489595 w 5107185"/>
              <a:gd name="connsiteY104" fmla="*/ 2220151 h 5108860"/>
              <a:gd name="connsiteX105" fmla="*/ 2148101 w 5107185"/>
              <a:gd name="connsiteY105" fmla="*/ 2220151 h 5108860"/>
              <a:gd name="connsiteX106" fmla="*/ 2148101 w 5107185"/>
              <a:gd name="connsiteY106" fmla="*/ 2882008 h 5108860"/>
              <a:gd name="connsiteX107" fmla="*/ 1489595 w 5107185"/>
              <a:gd name="connsiteY107" fmla="*/ 2882008 h 5108860"/>
              <a:gd name="connsiteX108" fmla="*/ 11730 w 5107185"/>
              <a:gd name="connsiteY108" fmla="*/ 2220151 h 5108860"/>
              <a:gd name="connsiteX109" fmla="*/ 671910 w 5107185"/>
              <a:gd name="connsiteY109" fmla="*/ 2220151 h 5108860"/>
              <a:gd name="connsiteX110" fmla="*/ 671910 w 5107185"/>
              <a:gd name="connsiteY110" fmla="*/ 2882008 h 5108860"/>
              <a:gd name="connsiteX111" fmla="*/ 11730 w 5107185"/>
              <a:gd name="connsiteY111" fmla="*/ 2882008 h 5108860"/>
              <a:gd name="connsiteX112" fmla="*/ 4441977 w 5107185"/>
              <a:gd name="connsiteY112" fmla="*/ 1481217 h 5108860"/>
              <a:gd name="connsiteX113" fmla="*/ 5100483 w 5107185"/>
              <a:gd name="connsiteY113" fmla="*/ 1481217 h 5108860"/>
              <a:gd name="connsiteX114" fmla="*/ 5100483 w 5107185"/>
              <a:gd name="connsiteY114" fmla="*/ 2141398 h 5108860"/>
              <a:gd name="connsiteX115" fmla="*/ 4441977 w 5107185"/>
              <a:gd name="connsiteY115" fmla="*/ 2141398 h 5108860"/>
              <a:gd name="connsiteX116" fmla="*/ 3703043 w 5107185"/>
              <a:gd name="connsiteY116" fmla="*/ 1481217 h 5108860"/>
              <a:gd name="connsiteX117" fmla="*/ 4363224 w 5107185"/>
              <a:gd name="connsiteY117" fmla="*/ 1481217 h 5108860"/>
              <a:gd name="connsiteX118" fmla="*/ 4363224 w 5107185"/>
              <a:gd name="connsiteY118" fmla="*/ 2141398 h 5108860"/>
              <a:gd name="connsiteX119" fmla="*/ 3703043 w 5107185"/>
              <a:gd name="connsiteY119" fmla="*/ 2141398 h 5108860"/>
              <a:gd name="connsiteX120" fmla="*/ 2965786 w 5107185"/>
              <a:gd name="connsiteY120" fmla="*/ 1481217 h 5108860"/>
              <a:gd name="connsiteX121" fmla="*/ 3624292 w 5107185"/>
              <a:gd name="connsiteY121" fmla="*/ 1481217 h 5108860"/>
              <a:gd name="connsiteX122" fmla="*/ 3624292 w 5107185"/>
              <a:gd name="connsiteY122" fmla="*/ 2141398 h 5108860"/>
              <a:gd name="connsiteX123" fmla="*/ 2965786 w 5107185"/>
              <a:gd name="connsiteY123" fmla="*/ 2141398 h 5108860"/>
              <a:gd name="connsiteX124" fmla="*/ 2226853 w 5107185"/>
              <a:gd name="connsiteY124" fmla="*/ 1481217 h 5108860"/>
              <a:gd name="connsiteX125" fmla="*/ 2887034 w 5107185"/>
              <a:gd name="connsiteY125" fmla="*/ 1481217 h 5108860"/>
              <a:gd name="connsiteX126" fmla="*/ 2887034 w 5107185"/>
              <a:gd name="connsiteY126" fmla="*/ 2141398 h 5108860"/>
              <a:gd name="connsiteX127" fmla="*/ 2226853 w 5107185"/>
              <a:gd name="connsiteY127" fmla="*/ 2141398 h 5108860"/>
              <a:gd name="connsiteX128" fmla="*/ 1489595 w 5107185"/>
              <a:gd name="connsiteY128" fmla="*/ 1481217 h 5108860"/>
              <a:gd name="connsiteX129" fmla="*/ 2148101 w 5107185"/>
              <a:gd name="connsiteY129" fmla="*/ 1481217 h 5108860"/>
              <a:gd name="connsiteX130" fmla="*/ 2148101 w 5107185"/>
              <a:gd name="connsiteY130" fmla="*/ 2141398 h 5108860"/>
              <a:gd name="connsiteX131" fmla="*/ 1489595 w 5107185"/>
              <a:gd name="connsiteY131" fmla="*/ 2141398 h 5108860"/>
              <a:gd name="connsiteX132" fmla="*/ 750661 w 5107185"/>
              <a:gd name="connsiteY132" fmla="*/ 1481217 h 5108860"/>
              <a:gd name="connsiteX133" fmla="*/ 1409167 w 5107185"/>
              <a:gd name="connsiteY133" fmla="*/ 1481217 h 5108860"/>
              <a:gd name="connsiteX134" fmla="*/ 1409167 w 5107185"/>
              <a:gd name="connsiteY134" fmla="*/ 2141398 h 5108860"/>
              <a:gd name="connsiteX135" fmla="*/ 750661 w 5107185"/>
              <a:gd name="connsiteY135" fmla="*/ 2141398 h 5108860"/>
              <a:gd name="connsiteX136" fmla="*/ 11730 w 5107185"/>
              <a:gd name="connsiteY136" fmla="*/ 1481217 h 5108860"/>
              <a:gd name="connsiteX137" fmla="*/ 671910 w 5107185"/>
              <a:gd name="connsiteY137" fmla="*/ 1481217 h 5108860"/>
              <a:gd name="connsiteX138" fmla="*/ 671910 w 5107185"/>
              <a:gd name="connsiteY138" fmla="*/ 2141398 h 5108860"/>
              <a:gd name="connsiteX139" fmla="*/ 11730 w 5107185"/>
              <a:gd name="connsiteY139" fmla="*/ 2141398 h 5108860"/>
              <a:gd name="connsiteX140" fmla="*/ 4441977 w 5107185"/>
              <a:gd name="connsiteY140" fmla="*/ 740609 h 5108860"/>
              <a:gd name="connsiteX141" fmla="*/ 5100483 w 5107185"/>
              <a:gd name="connsiteY141" fmla="*/ 740609 h 5108860"/>
              <a:gd name="connsiteX142" fmla="*/ 5100483 w 5107185"/>
              <a:gd name="connsiteY142" fmla="*/ 1400790 h 5108860"/>
              <a:gd name="connsiteX143" fmla="*/ 4441977 w 5107185"/>
              <a:gd name="connsiteY143" fmla="*/ 1400790 h 5108860"/>
              <a:gd name="connsiteX144" fmla="*/ 3703043 w 5107185"/>
              <a:gd name="connsiteY144" fmla="*/ 740609 h 5108860"/>
              <a:gd name="connsiteX145" fmla="*/ 4363224 w 5107185"/>
              <a:gd name="connsiteY145" fmla="*/ 740609 h 5108860"/>
              <a:gd name="connsiteX146" fmla="*/ 4363224 w 5107185"/>
              <a:gd name="connsiteY146" fmla="*/ 1400790 h 5108860"/>
              <a:gd name="connsiteX147" fmla="*/ 3703043 w 5107185"/>
              <a:gd name="connsiteY147" fmla="*/ 1400790 h 5108860"/>
              <a:gd name="connsiteX148" fmla="*/ 2972488 w 5107185"/>
              <a:gd name="connsiteY148" fmla="*/ 740609 h 5108860"/>
              <a:gd name="connsiteX149" fmla="*/ 3630994 w 5107185"/>
              <a:gd name="connsiteY149" fmla="*/ 740609 h 5108860"/>
              <a:gd name="connsiteX150" fmla="*/ 3630994 w 5107185"/>
              <a:gd name="connsiteY150" fmla="*/ 1400790 h 5108860"/>
              <a:gd name="connsiteX151" fmla="*/ 2972488 w 5107185"/>
              <a:gd name="connsiteY151" fmla="*/ 1400790 h 5108860"/>
              <a:gd name="connsiteX152" fmla="*/ 2226853 w 5107185"/>
              <a:gd name="connsiteY152" fmla="*/ 740609 h 5108860"/>
              <a:gd name="connsiteX153" fmla="*/ 2887034 w 5107185"/>
              <a:gd name="connsiteY153" fmla="*/ 740609 h 5108860"/>
              <a:gd name="connsiteX154" fmla="*/ 2887034 w 5107185"/>
              <a:gd name="connsiteY154" fmla="*/ 1400790 h 5108860"/>
              <a:gd name="connsiteX155" fmla="*/ 2226853 w 5107185"/>
              <a:gd name="connsiteY155" fmla="*/ 1400790 h 5108860"/>
              <a:gd name="connsiteX156" fmla="*/ 1489595 w 5107185"/>
              <a:gd name="connsiteY156" fmla="*/ 740609 h 5108860"/>
              <a:gd name="connsiteX157" fmla="*/ 2148101 w 5107185"/>
              <a:gd name="connsiteY157" fmla="*/ 740609 h 5108860"/>
              <a:gd name="connsiteX158" fmla="*/ 2148101 w 5107185"/>
              <a:gd name="connsiteY158" fmla="*/ 1400790 h 5108860"/>
              <a:gd name="connsiteX159" fmla="*/ 1489595 w 5107185"/>
              <a:gd name="connsiteY159" fmla="*/ 1400790 h 5108860"/>
              <a:gd name="connsiteX160" fmla="*/ 750661 w 5107185"/>
              <a:gd name="connsiteY160" fmla="*/ 740609 h 5108860"/>
              <a:gd name="connsiteX161" fmla="*/ 1409167 w 5107185"/>
              <a:gd name="connsiteY161" fmla="*/ 740609 h 5108860"/>
              <a:gd name="connsiteX162" fmla="*/ 1409167 w 5107185"/>
              <a:gd name="connsiteY162" fmla="*/ 1400790 h 5108860"/>
              <a:gd name="connsiteX163" fmla="*/ 750661 w 5107185"/>
              <a:gd name="connsiteY163" fmla="*/ 1400790 h 5108860"/>
              <a:gd name="connsiteX164" fmla="*/ 11730 w 5107185"/>
              <a:gd name="connsiteY164" fmla="*/ 733906 h 5108860"/>
              <a:gd name="connsiteX165" fmla="*/ 671910 w 5107185"/>
              <a:gd name="connsiteY165" fmla="*/ 733906 h 5108860"/>
              <a:gd name="connsiteX166" fmla="*/ 671910 w 5107185"/>
              <a:gd name="connsiteY166" fmla="*/ 1395763 h 5108860"/>
              <a:gd name="connsiteX167" fmla="*/ 11730 w 5107185"/>
              <a:gd name="connsiteY167" fmla="*/ 1395763 h 5108860"/>
              <a:gd name="connsiteX168" fmla="*/ 4448679 w 5107185"/>
              <a:gd name="connsiteY168" fmla="*/ 0 h 5108860"/>
              <a:gd name="connsiteX169" fmla="*/ 5107185 w 5107185"/>
              <a:gd name="connsiteY169" fmla="*/ 0 h 5108860"/>
              <a:gd name="connsiteX170" fmla="*/ 5107185 w 5107185"/>
              <a:gd name="connsiteY170" fmla="*/ 660181 h 5108860"/>
              <a:gd name="connsiteX171" fmla="*/ 4448679 w 5107185"/>
              <a:gd name="connsiteY171" fmla="*/ 660181 h 5108860"/>
              <a:gd name="connsiteX172" fmla="*/ 3703043 w 5107185"/>
              <a:gd name="connsiteY172" fmla="*/ 0 h 5108860"/>
              <a:gd name="connsiteX173" fmla="*/ 4363224 w 5107185"/>
              <a:gd name="connsiteY173" fmla="*/ 0 h 5108860"/>
              <a:gd name="connsiteX174" fmla="*/ 4363224 w 5107185"/>
              <a:gd name="connsiteY174" fmla="*/ 660181 h 5108860"/>
              <a:gd name="connsiteX175" fmla="*/ 3703043 w 5107185"/>
              <a:gd name="connsiteY175" fmla="*/ 660181 h 5108860"/>
              <a:gd name="connsiteX176" fmla="*/ 2965786 w 5107185"/>
              <a:gd name="connsiteY176" fmla="*/ 0 h 5108860"/>
              <a:gd name="connsiteX177" fmla="*/ 3624292 w 5107185"/>
              <a:gd name="connsiteY177" fmla="*/ 0 h 5108860"/>
              <a:gd name="connsiteX178" fmla="*/ 3624292 w 5107185"/>
              <a:gd name="connsiteY178" fmla="*/ 660181 h 5108860"/>
              <a:gd name="connsiteX179" fmla="*/ 2965786 w 5107185"/>
              <a:gd name="connsiteY179" fmla="*/ 660181 h 5108860"/>
              <a:gd name="connsiteX180" fmla="*/ 2226853 w 5107185"/>
              <a:gd name="connsiteY180" fmla="*/ 0 h 5108860"/>
              <a:gd name="connsiteX181" fmla="*/ 2887034 w 5107185"/>
              <a:gd name="connsiteY181" fmla="*/ 0 h 5108860"/>
              <a:gd name="connsiteX182" fmla="*/ 2887034 w 5107185"/>
              <a:gd name="connsiteY182" fmla="*/ 660181 h 5108860"/>
              <a:gd name="connsiteX183" fmla="*/ 2226853 w 5107185"/>
              <a:gd name="connsiteY183" fmla="*/ 660181 h 5108860"/>
              <a:gd name="connsiteX184" fmla="*/ 1489595 w 5107185"/>
              <a:gd name="connsiteY184" fmla="*/ 0 h 5108860"/>
              <a:gd name="connsiteX185" fmla="*/ 2148101 w 5107185"/>
              <a:gd name="connsiteY185" fmla="*/ 0 h 5108860"/>
              <a:gd name="connsiteX186" fmla="*/ 2148101 w 5107185"/>
              <a:gd name="connsiteY186" fmla="*/ 660181 h 5108860"/>
              <a:gd name="connsiteX187" fmla="*/ 1489595 w 5107185"/>
              <a:gd name="connsiteY187" fmla="*/ 660181 h 5108860"/>
              <a:gd name="connsiteX188" fmla="*/ 743959 w 5107185"/>
              <a:gd name="connsiteY188" fmla="*/ 0 h 5108860"/>
              <a:gd name="connsiteX189" fmla="*/ 1404140 w 5107185"/>
              <a:gd name="connsiteY189" fmla="*/ 0 h 5108860"/>
              <a:gd name="connsiteX190" fmla="*/ 1404140 w 5107185"/>
              <a:gd name="connsiteY190" fmla="*/ 660181 h 5108860"/>
              <a:gd name="connsiteX191" fmla="*/ 743959 w 5107185"/>
              <a:gd name="connsiteY191" fmla="*/ 660181 h 5108860"/>
              <a:gd name="connsiteX192" fmla="*/ 0 w 5107185"/>
              <a:gd name="connsiteY192" fmla="*/ 0 h 5108860"/>
              <a:gd name="connsiteX193" fmla="*/ 658505 w 5107185"/>
              <a:gd name="connsiteY193" fmla="*/ 0 h 5108860"/>
              <a:gd name="connsiteX194" fmla="*/ 658505 w 5107185"/>
              <a:gd name="connsiteY194" fmla="*/ 660181 h 5108860"/>
              <a:gd name="connsiteX195" fmla="*/ 0 w 5107185"/>
              <a:gd name="connsiteY195" fmla="*/ 660181 h 51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5107185" h="5108860">
                <a:moveTo>
                  <a:pt x="2226853" y="4448679"/>
                </a:moveTo>
                <a:lnTo>
                  <a:pt x="2887034" y="4448679"/>
                </a:lnTo>
                <a:lnTo>
                  <a:pt x="2887034" y="5108860"/>
                </a:lnTo>
                <a:lnTo>
                  <a:pt x="2226853" y="5108860"/>
                </a:lnTo>
                <a:close/>
                <a:moveTo>
                  <a:pt x="11729" y="4448679"/>
                </a:moveTo>
                <a:lnTo>
                  <a:pt x="671910" y="4448679"/>
                </a:lnTo>
                <a:lnTo>
                  <a:pt x="671910" y="5108860"/>
                </a:lnTo>
                <a:lnTo>
                  <a:pt x="11729" y="5108860"/>
                </a:lnTo>
                <a:close/>
                <a:moveTo>
                  <a:pt x="4441977" y="4441977"/>
                </a:moveTo>
                <a:lnTo>
                  <a:pt x="5100483" y="4441977"/>
                </a:lnTo>
                <a:lnTo>
                  <a:pt x="5100483" y="5102158"/>
                </a:lnTo>
                <a:lnTo>
                  <a:pt x="4441977" y="5102158"/>
                </a:lnTo>
                <a:close/>
                <a:moveTo>
                  <a:pt x="3703043" y="4441977"/>
                </a:moveTo>
                <a:lnTo>
                  <a:pt x="4363224" y="4441977"/>
                </a:lnTo>
                <a:lnTo>
                  <a:pt x="4363224" y="5102158"/>
                </a:lnTo>
                <a:lnTo>
                  <a:pt x="3703043" y="5102158"/>
                </a:lnTo>
                <a:close/>
                <a:moveTo>
                  <a:pt x="2965786" y="4441977"/>
                </a:moveTo>
                <a:lnTo>
                  <a:pt x="3624292" y="4441977"/>
                </a:lnTo>
                <a:lnTo>
                  <a:pt x="3624292" y="5102158"/>
                </a:lnTo>
                <a:lnTo>
                  <a:pt x="2965786" y="5102158"/>
                </a:lnTo>
                <a:close/>
                <a:moveTo>
                  <a:pt x="1489595" y="4441977"/>
                </a:moveTo>
                <a:lnTo>
                  <a:pt x="2148101" y="4441977"/>
                </a:lnTo>
                <a:lnTo>
                  <a:pt x="2148101" y="5102158"/>
                </a:lnTo>
                <a:lnTo>
                  <a:pt x="1489595" y="5102158"/>
                </a:lnTo>
                <a:close/>
                <a:moveTo>
                  <a:pt x="750661" y="4441977"/>
                </a:moveTo>
                <a:lnTo>
                  <a:pt x="1409167" y="4441977"/>
                </a:lnTo>
                <a:lnTo>
                  <a:pt x="1409167" y="5102158"/>
                </a:lnTo>
                <a:lnTo>
                  <a:pt x="750661" y="5102158"/>
                </a:lnTo>
                <a:close/>
                <a:moveTo>
                  <a:pt x="3703043" y="3708071"/>
                </a:moveTo>
                <a:lnTo>
                  <a:pt x="4363224" y="3708071"/>
                </a:lnTo>
                <a:lnTo>
                  <a:pt x="4363224" y="4368252"/>
                </a:lnTo>
                <a:lnTo>
                  <a:pt x="3703043" y="4368252"/>
                </a:lnTo>
                <a:close/>
                <a:moveTo>
                  <a:pt x="4441977" y="3701368"/>
                </a:moveTo>
                <a:lnTo>
                  <a:pt x="5100483" y="3701368"/>
                </a:lnTo>
                <a:lnTo>
                  <a:pt x="5100483" y="4363225"/>
                </a:lnTo>
                <a:lnTo>
                  <a:pt x="4441977" y="4363225"/>
                </a:lnTo>
                <a:close/>
                <a:moveTo>
                  <a:pt x="2965786" y="3701368"/>
                </a:moveTo>
                <a:lnTo>
                  <a:pt x="3624292" y="3701368"/>
                </a:lnTo>
                <a:lnTo>
                  <a:pt x="3624292" y="4363225"/>
                </a:lnTo>
                <a:lnTo>
                  <a:pt x="2965786" y="4363225"/>
                </a:lnTo>
                <a:close/>
                <a:moveTo>
                  <a:pt x="2226853" y="3701368"/>
                </a:moveTo>
                <a:lnTo>
                  <a:pt x="2887034" y="3701368"/>
                </a:lnTo>
                <a:lnTo>
                  <a:pt x="2887034" y="4363225"/>
                </a:lnTo>
                <a:lnTo>
                  <a:pt x="2226853" y="4363225"/>
                </a:lnTo>
                <a:close/>
                <a:moveTo>
                  <a:pt x="1489595" y="3701368"/>
                </a:moveTo>
                <a:lnTo>
                  <a:pt x="2148101" y="3701368"/>
                </a:lnTo>
                <a:lnTo>
                  <a:pt x="2148101" y="4363225"/>
                </a:lnTo>
                <a:lnTo>
                  <a:pt x="1489595" y="4363225"/>
                </a:lnTo>
                <a:close/>
                <a:moveTo>
                  <a:pt x="750661" y="3701368"/>
                </a:moveTo>
                <a:lnTo>
                  <a:pt x="1409167" y="3701368"/>
                </a:lnTo>
                <a:lnTo>
                  <a:pt x="1409167" y="4363225"/>
                </a:lnTo>
                <a:lnTo>
                  <a:pt x="750661" y="4363225"/>
                </a:lnTo>
                <a:close/>
                <a:moveTo>
                  <a:pt x="11729" y="3701368"/>
                </a:moveTo>
                <a:lnTo>
                  <a:pt x="671910" y="3701368"/>
                </a:lnTo>
                <a:lnTo>
                  <a:pt x="671910" y="4363225"/>
                </a:lnTo>
                <a:lnTo>
                  <a:pt x="11729" y="4363225"/>
                </a:lnTo>
                <a:close/>
                <a:moveTo>
                  <a:pt x="1489595" y="2967462"/>
                </a:moveTo>
                <a:lnTo>
                  <a:pt x="2148101" y="2967462"/>
                </a:lnTo>
                <a:lnTo>
                  <a:pt x="2148101" y="3627643"/>
                </a:lnTo>
                <a:lnTo>
                  <a:pt x="1489595" y="3627643"/>
                </a:lnTo>
                <a:close/>
                <a:moveTo>
                  <a:pt x="11730" y="2967462"/>
                </a:moveTo>
                <a:lnTo>
                  <a:pt x="671910" y="2967462"/>
                </a:lnTo>
                <a:lnTo>
                  <a:pt x="671910" y="3627643"/>
                </a:lnTo>
                <a:lnTo>
                  <a:pt x="11730" y="3627643"/>
                </a:lnTo>
                <a:close/>
                <a:moveTo>
                  <a:pt x="4441977" y="2960760"/>
                </a:moveTo>
                <a:lnTo>
                  <a:pt x="5100483" y="2960760"/>
                </a:lnTo>
                <a:lnTo>
                  <a:pt x="5100483" y="3622617"/>
                </a:lnTo>
                <a:lnTo>
                  <a:pt x="4441977" y="3622617"/>
                </a:lnTo>
                <a:close/>
                <a:moveTo>
                  <a:pt x="3703043" y="2960760"/>
                </a:moveTo>
                <a:lnTo>
                  <a:pt x="4363224" y="2960760"/>
                </a:lnTo>
                <a:lnTo>
                  <a:pt x="4363224" y="3622617"/>
                </a:lnTo>
                <a:lnTo>
                  <a:pt x="3703043" y="3622617"/>
                </a:lnTo>
                <a:close/>
                <a:moveTo>
                  <a:pt x="2965786" y="2960760"/>
                </a:moveTo>
                <a:lnTo>
                  <a:pt x="3624292" y="2960760"/>
                </a:lnTo>
                <a:lnTo>
                  <a:pt x="3624292" y="3622617"/>
                </a:lnTo>
                <a:lnTo>
                  <a:pt x="2965786" y="3622617"/>
                </a:lnTo>
                <a:close/>
                <a:moveTo>
                  <a:pt x="2226853" y="2960760"/>
                </a:moveTo>
                <a:lnTo>
                  <a:pt x="2887034" y="2960760"/>
                </a:lnTo>
                <a:lnTo>
                  <a:pt x="2887034" y="3622617"/>
                </a:lnTo>
                <a:lnTo>
                  <a:pt x="2226853" y="3622617"/>
                </a:lnTo>
                <a:close/>
                <a:moveTo>
                  <a:pt x="750661" y="2960760"/>
                </a:moveTo>
                <a:lnTo>
                  <a:pt x="1409167" y="2960760"/>
                </a:lnTo>
                <a:lnTo>
                  <a:pt x="1409167" y="3622617"/>
                </a:lnTo>
                <a:lnTo>
                  <a:pt x="750661" y="3622617"/>
                </a:lnTo>
                <a:close/>
                <a:moveTo>
                  <a:pt x="2965786" y="2226853"/>
                </a:moveTo>
                <a:lnTo>
                  <a:pt x="3624292" y="2226853"/>
                </a:lnTo>
                <a:lnTo>
                  <a:pt x="3624292" y="2888710"/>
                </a:lnTo>
                <a:lnTo>
                  <a:pt x="2965786" y="2888710"/>
                </a:lnTo>
                <a:close/>
                <a:moveTo>
                  <a:pt x="750661" y="2226853"/>
                </a:moveTo>
                <a:lnTo>
                  <a:pt x="1409167" y="2226853"/>
                </a:lnTo>
                <a:lnTo>
                  <a:pt x="1409167" y="2888710"/>
                </a:lnTo>
                <a:lnTo>
                  <a:pt x="750661" y="2888710"/>
                </a:lnTo>
                <a:close/>
                <a:moveTo>
                  <a:pt x="4441977" y="2220151"/>
                </a:moveTo>
                <a:lnTo>
                  <a:pt x="5100483" y="2220151"/>
                </a:lnTo>
                <a:lnTo>
                  <a:pt x="5100483" y="2882008"/>
                </a:lnTo>
                <a:lnTo>
                  <a:pt x="4441977" y="2882008"/>
                </a:lnTo>
                <a:close/>
                <a:moveTo>
                  <a:pt x="3703043" y="2220151"/>
                </a:moveTo>
                <a:lnTo>
                  <a:pt x="4363224" y="2220151"/>
                </a:lnTo>
                <a:lnTo>
                  <a:pt x="4363224" y="2882008"/>
                </a:lnTo>
                <a:lnTo>
                  <a:pt x="3703043" y="2882008"/>
                </a:lnTo>
                <a:close/>
                <a:moveTo>
                  <a:pt x="2226853" y="2220151"/>
                </a:moveTo>
                <a:lnTo>
                  <a:pt x="2887034" y="2220151"/>
                </a:lnTo>
                <a:lnTo>
                  <a:pt x="2887034" y="2882008"/>
                </a:lnTo>
                <a:lnTo>
                  <a:pt x="2226853" y="2882008"/>
                </a:lnTo>
                <a:close/>
                <a:moveTo>
                  <a:pt x="1489595" y="2220151"/>
                </a:moveTo>
                <a:lnTo>
                  <a:pt x="2148101" y="2220151"/>
                </a:lnTo>
                <a:lnTo>
                  <a:pt x="2148101" y="2882008"/>
                </a:lnTo>
                <a:lnTo>
                  <a:pt x="1489595" y="2882008"/>
                </a:lnTo>
                <a:close/>
                <a:moveTo>
                  <a:pt x="11730" y="2220151"/>
                </a:moveTo>
                <a:lnTo>
                  <a:pt x="671910" y="2220151"/>
                </a:lnTo>
                <a:lnTo>
                  <a:pt x="671910" y="2882008"/>
                </a:lnTo>
                <a:lnTo>
                  <a:pt x="11730" y="2882008"/>
                </a:lnTo>
                <a:close/>
                <a:moveTo>
                  <a:pt x="4441977" y="1481217"/>
                </a:moveTo>
                <a:lnTo>
                  <a:pt x="5100483" y="1481217"/>
                </a:lnTo>
                <a:lnTo>
                  <a:pt x="5100483" y="2141398"/>
                </a:lnTo>
                <a:lnTo>
                  <a:pt x="4441977" y="2141398"/>
                </a:lnTo>
                <a:close/>
                <a:moveTo>
                  <a:pt x="3703043" y="1481217"/>
                </a:moveTo>
                <a:lnTo>
                  <a:pt x="4363224" y="1481217"/>
                </a:lnTo>
                <a:lnTo>
                  <a:pt x="4363224" y="2141398"/>
                </a:lnTo>
                <a:lnTo>
                  <a:pt x="3703043" y="2141398"/>
                </a:lnTo>
                <a:close/>
                <a:moveTo>
                  <a:pt x="2965786" y="1481217"/>
                </a:moveTo>
                <a:lnTo>
                  <a:pt x="3624292" y="1481217"/>
                </a:lnTo>
                <a:lnTo>
                  <a:pt x="3624292" y="2141398"/>
                </a:lnTo>
                <a:lnTo>
                  <a:pt x="2965786" y="2141398"/>
                </a:lnTo>
                <a:close/>
                <a:moveTo>
                  <a:pt x="2226853" y="1481217"/>
                </a:moveTo>
                <a:lnTo>
                  <a:pt x="2887034" y="1481217"/>
                </a:lnTo>
                <a:lnTo>
                  <a:pt x="2887034" y="2141398"/>
                </a:lnTo>
                <a:lnTo>
                  <a:pt x="2226853" y="2141398"/>
                </a:lnTo>
                <a:close/>
                <a:moveTo>
                  <a:pt x="1489595" y="1481217"/>
                </a:moveTo>
                <a:lnTo>
                  <a:pt x="2148101" y="1481217"/>
                </a:lnTo>
                <a:lnTo>
                  <a:pt x="2148101" y="2141398"/>
                </a:lnTo>
                <a:lnTo>
                  <a:pt x="1489595" y="2141398"/>
                </a:lnTo>
                <a:close/>
                <a:moveTo>
                  <a:pt x="750661" y="1481217"/>
                </a:moveTo>
                <a:lnTo>
                  <a:pt x="1409167" y="1481217"/>
                </a:lnTo>
                <a:lnTo>
                  <a:pt x="1409167" y="2141398"/>
                </a:lnTo>
                <a:lnTo>
                  <a:pt x="750661" y="2141398"/>
                </a:lnTo>
                <a:close/>
                <a:moveTo>
                  <a:pt x="11730" y="1481217"/>
                </a:moveTo>
                <a:lnTo>
                  <a:pt x="671910" y="1481217"/>
                </a:lnTo>
                <a:lnTo>
                  <a:pt x="671910" y="2141398"/>
                </a:lnTo>
                <a:lnTo>
                  <a:pt x="11730" y="2141398"/>
                </a:lnTo>
                <a:close/>
                <a:moveTo>
                  <a:pt x="4441977" y="740609"/>
                </a:moveTo>
                <a:lnTo>
                  <a:pt x="5100483" y="740609"/>
                </a:lnTo>
                <a:lnTo>
                  <a:pt x="5100483" y="1400790"/>
                </a:lnTo>
                <a:lnTo>
                  <a:pt x="4441977" y="1400790"/>
                </a:lnTo>
                <a:close/>
                <a:moveTo>
                  <a:pt x="3703043" y="740609"/>
                </a:moveTo>
                <a:lnTo>
                  <a:pt x="4363224" y="740609"/>
                </a:lnTo>
                <a:lnTo>
                  <a:pt x="4363224" y="1400790"/>
                </a:lnTo>
                <a:lnTo>
                  <a:pt x="3703043" y="1400790"/>
                </a:lnTo>
                <a:close/>
                <a:moveTo>
                  <a:pt x="2972488" y="740609"/>
                </a:moveTo>
                <a:lnTo>
                  <a:pt x="3630994" y="740609"/>
                </a:lnTo>
                <a:lnTo>
                  <a:pt x="3630994" y="1400790"/>
                </a:lnTo>
                <a:lnTo>
                  <a:pt x="2972488" y="1400790"/>
                </a:lnTo>
                <a:close/>
                <a:moveTo>
                  <a:pt x="2226853" y="740609"/>
                </a:moveTo>
                <a:lnTo>
                  <a:pt x="2887034" y="740609"/>
                </a:lnTo>
                <a:lnTo>
                  <a:pt x="2887034" y="1400790"/>
                </a:lnTo>
                <a:lnTo>
                  <a:pt x="2226853" y="1400790"/>
                </a:lnTo>
                <a:close/>
                <a:moveTo>
                  <a:pt x="1489595" y="740609"/>
                </a:moveTo>
                <a:lnTo>
                  <a:pt x="2148101" y="740609"/>
                </a:lnTo>
                <a:lnTo>
                  <a:pt x="2148101" y="1400790"/>
                </a:lnTo>
                <a:lnTo>
                  <a:pt x="1489595" y="1400790"/>
                </a:lnTo>
                <a:close/>
                <a:moveTo>
                  <a:pt x="750661" y="740609"/>
                </a:moveTo>
                <a:lnTo>
                  <a:pt x="1409167" y="740609"/>
                </a:lnTo>
                <a:lnTo>
                  <a:pt x="1409167" y="1400790"/>
                </a:lnTo>
                <a:lnTo>
                  <a:pt x="750661" y="1400790"/>
                </a:lnTo>
                <a:close/>
                <a:moveTo>
                  <a:pt x="11730" y="733906"/>
                </a:moveTo>
                <a:lnTo>
                  <a:pt x="671910" y="733906"/>
                </a:lnTo>
                <a:lnTo>
                  <a:pt x="671910" y="1395763"/>
                </a:lnTo>
                <a:lnTo>
                  <a:pt x="11730" y="1395763"/>
                </a:lnTo>
                <a:close/>
                <a:moveTo>
                  <a:pt x="4448679" y="0"/>
                </a:moveTo>
                <a:lnTo>
                  <a:pt x="5107185" y="0"/>
                </a:lnTo>
                <a:lnTo>
                  <a:pt x="5107185" y="660181"/>
                </a:lnTo>
                <a:lnTo>
                  <a:pt x="4448679" y="660181"/>
                </a:lnTo>
                <a:close/>
                <a:moveTo>
                  <a:pt x="3703043" y="0"/>
                </a:moveTo>
                <a:lnTo>
                  <a:pt x="4363224" y="0"/>
                </a:lnTo>
                <a:lnTo>
                  <a:pt x="4363224" y="660181"/>
                </a:lnTo>
                <a:lnTo>
                  <a:pt x="3703043" y="660181"/>
                </a:lnTo>
                <a:close/>
                <a:moveTo>
                  <a:pt x="2965786" y="0"/>
                </a:moveTo>
                <a:lnTo>
                  <a:pt x="3624292" y="0"/>
                </a:lnTo>
                <a:lnTo>
                  <a:pt x="3624292" y="660181"/>
                </a:lnTo>
                <a:lnTo>
                  <a:pt x="2965786" y="660181"/>
                </a:lnTo>
                <a:close/>
                <a:moveTo>
                  <a:pt x="2226853" y="0"/>
                </a:moveTo>
                <a:lnTo>
                  <a:pt x="2887034" y="0"/>
                </a:lnTo>
                <a:lnTo>
                  <a:pt x="2887034" y="660181"/>
                </a:lnTo>
                <a:lnTo>
                  <a:pt x="2226853" y="660181"/>
                </a:lnTo>
                <a:close/>
                <a:moveTo>
                  <a:pt x="1489595" y="0"/>
                </a:moveTo>
                <a:lnTo>
                  <a:pt x="2148101" y="0"/>
                </a:lnTo>
                <a:lnTo>
                  <a:pt x="2148101" y="660181"/>
                </a:lnTo>
                <a:lnTo>
                  <a:pt x="1489595" y="660181"/>
                </a:lnTo>
                <a:close/>
                <a:moveTo>
                  <a:pt x="743959" y="0"/>
                </a:moveTo>
                <a:lnTo>
                  <a:pt x="1404140" y="0"/>
                </a:lnTo>
                <a:lnTo>
                  <a:pt x="1404140" y="660181"/>
                </a:lnTo>
                <a:lnTo>
                  <a:pt x="743959" y="660181"/>
                </a:lnTo>
                <a:close/>
                <a:moveTo>
                  <a:pt x="0" y="0"/>
                </a:moveTo>
                <a:lnTo>
                  <a:pt x="658505" y="0"/>
                </a:lnTo>
                <a:lnTo>
                  <a:pt x="658505" y="660181"/>
                </a:lnTo>
                <a:lnTo>
                  <a:pt x="0" y="66018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A58F7-1E2E-9B4C-83BF-15FF6FA5482B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CA034-9947-D74F-8A4C-27409DFC8E6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43F20B-4D59-2B49-B5FD-CA10886F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610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5A552-852A-FE4D-9C5A-B550C6F53C6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4C0BF7-15A0-1444-AB7A-075C7BABC83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41D08C9-F904-A340-8390-216BCDF0CF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1E9A8C-2EE7-9146-ABD5-6FAE17001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641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2D5946-B973-9449-9865-94AFD721314D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D0F85-37D5-C34E-BB0E-F454DA048E1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8045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4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37781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3600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</p:spPr>
        <p:txBody>
          <a:bodyPr vert="horz"/>
          <a:lstStyle>
            <a:lvl1pPr algn="l">
              <a:defRPr sz="7200" b="1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  <p:sp>
        <p:nvSpPr>
          <p:cNvPr id="7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311012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Google Shape;14;p2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44B896-340C-6880-B12A-A43AE3D3BF2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79936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" name="Google Shape;23;p2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0084386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7" name="Google Shape;27;p2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" name="Google Shape;28;p2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8B815C-13AC-07BF-1077-0B49C91A6F7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82421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4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536BC1-B29E-7338-882B-00DB0F8A904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226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3F4D2-F875-BD4F-B83B-F27A931894EA}"/>
              </a:ext>
            </a:extLst>
          </p:cNvPr>
          <p:cNvSpPr/>
          <p:nvPr userDrawn="1"/>
        </p:nvSpPr>
        <p:spPr>
          <a:xfrm rot="189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5378" y="-7435166"/>
            <a:ext cx="20236810" cy="20236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4BE0A-2405-3B4D-B459-F6467825FC42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7E1DF3-B6FE-1646-9E74-487807C74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F001F5-B0A3-2746-A0C0-5F5B163A138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28 March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06589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35" name="Google Shape;35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" name="Google Shape;36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0B0B4C-3C4D-8D89-0E44-184DB9179A3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200260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6" name="Google Shape;46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" name="Google Shape;47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112345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27086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097367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0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4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4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4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050471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1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4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1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26908491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4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2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42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9866334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4" name="Google Shape;84;p43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3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43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43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43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82704224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4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884737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5" name="Google Shape;95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p4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09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26" Type="http://schemas.openxmlformats.org/officeDocument/2006/relationships/slideLayout" Target="../slideLayouts/slideLayout69.xml"/><Relationship Id="rId39" Type="http://schemas.openxmlformats.org/officeDocument/2006/relationships/slideLayout" Target="../slideLayouts/slideLayout82.xml"/><Relationship Id="rId21" Type="http://schemas.openxmlformats.org/officeDocument/2006/relationships/slideLayout" Target="../slideLayouts/slideLayout64.xml"/><Relationship Id="rId34" Type="http://schemas.openxmlformats.org/officeDocument/2006/relationships/slideLayout" Target="../slideLayouts/slideLayout77.xml"/><Relationship Id="rId42" Type="http://schemas.openxmlformats.org/officeDocument/2006/relationships/slideLayout" Target="../slideLayouts/slideLayout85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29" Type="http://schemas.openxmlformats.org/officeDocument/2006/relationships/slideLayout" Target="../slideLayouts/slideLayout72.xml"/><Relationship Id="rId41" Type="http://schemas.openxmlformats.org/officeDocument/2006/relationships/slideLayout" Target="../slideLayouts/slideLayout8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67.xml"/><Relationship Id="rId32" Type="http://schemas.openxmlformats.org/officeDocument/2006/relationships/slideLayout" Target="../slideLayouts/slideLayout75.xml"/><Relationship Id="rId37" Type="http://schemas.openxmlformats.org/officeDocument/2006/relationships/slideLayout" Target="../slideLayouts/slideLayout80.xml"/><Relationship Id="rId40" Type="http://schemas.openxmlformats.org/officeDocument/2006/relationships/slideLayout" Target="../slideLayouts/slideLayout83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slideLayout" Target="../slideLayouts/slideLayout66.xml"/><Relationship Id="rId28" Type="http://schemas.openxmlformats.org/officeDocument/2006/relationships/slideLayout" Target="../slideLayouts/slideLayout71.xml"/><Relationship Id="rId36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31" Type="http://schemas.openxmlformats.org/officeDocument/2006/relationships/slideLayout" Target="../slideLayouts/slideLayout74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slideLayout" Target="../slideLayouts/slideLayout65.xml"/><Relationship Id="rId27" Type="http://schemas.openxmlformats.org/officeDocument/2006/relationships/slideLayout" Target="../slideLayouts/slideLayout70.xml"/><Relationship Id="rId30" Type="http://schemas.openxmlformats.org/officeDocument/2006/relationships/slideLayout" Target="../slideLayouts/slideLayout73.xml"/><Relationship Id="rId35" Type="http://schemas.openxmlformats.org/officeDocument/2006/relationships/slideLayout" Target="../slideLayouts/slideLayout78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5" Type="http://schemas.openxmlformats.org/officeDocument/2006/relationships/slideLayout" Target="../slideLayouts/slideLayout68.xml"/><Relationship Id="rId33" Type="http://schemas.openxmlformats.org/officeDocument/2006/relationships/slideLayout" Target="../slideLayouts/slideLayout76.xml"/><Relationship Id="rId38" Type="http://schemas.openxmlformats.org/officeDocument/2006/relationships/slideLayout" Target="../slideLayouts/slideLayout81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8.xml"/><Relationship Id="rId18" Type="http://schemas.openxmlformats.org/officeDocument/2006/relationships/slideLayout" Target="../slideLayouts/slideLayout103.xml"/><Relationship Id="rId26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06.xml"/><Relationship Id="rId34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5" Type="http://schemas.openxmlformats.org/officeDocument/2006/relationships/slideLayout" Target="../slideLayouts/slideLayout110.xml"/><Relationship Id="rId33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20" Type="http://schemas.openxmlformats.org/officeDocument/2006/relationships/slideLayout" Target="../slideLayouts/slideLayout105.xml"/><Relationship Id="rId29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24" Type="http://schemas.openxmlformats.org/officeDocument/2006/relationships/slideLayout" Target="../slideLayouts/slideLayout109.xml"/><Relationship Id="rId32" Type="http://schemas.openxmlformats.org/officeDocument/2006/relationships/slideLayout" Target="../slideLayouts/slideLayout117.xml"/><Relationship Id="rId37" Type="http://schemas.openxmlformats.org/officeDocument/2006/relationships/theme" Target="../theme/theme3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23" Type="http://schemas.openxmlformats.org/officeDocument/2006/relationships/slideLayout" Target="../slideLayouts/slideLayout108.xml"/><Relationship Id="rId28" Type="http://schemas.openxmlformats.org/officeDocument/2006/relationships/slideLayout" Target="../slideLayouts/slideLayout113.xml"/><Relationship Id="rId36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04.xml"/><Relationship Id="rId31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Relationship Id="rId22" Type="http://schemas.openxmlformats.org/officeDocument/2006/relationships/slideLayout" Target="../slideLayouts/slideLayout107.xml"/><Relationship Id="rId27" Type="http://schemas.openxmlformats.org/officeDocument/2006/relationships/slideLayout" Target="../slideLayouts/slideLayout112.xml"/><Relationship Id="rId30" Type="http://schemas.openxmlformats.org/officeDocument/2006/relationships/slideLayout" Target="../slideLayouts/slideLayout115.xml"/><Relationship Id="rId35" Type="http://schemas.openxmlformats.org/officeDocument/2006/relationships/slideLayout" Target="../slideLayouts/slideLayout120.xml"/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1BCFA4-662B-6747-891A-10DD5A99C0B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10136188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41216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605" r:id="rId2"/>
    <p:sldLayoutId id="2147484599" r:id="rId3"/>
    <p:sldLayoutId id="2147484603" r:id="rId4"/>
    <p:sldLayoutId id="2147484601" r:id="rId5"/>
    <p:sldLayoutId id="2147484602" r:id="rId6"/>
    <p:sldLayoutId id="2147484467" r:id="rId7"/>
    <p:sldLayoutId id="2147484598" r:id="rId8"/>
    <p:sldLayoutId id="2147484600" r:id="rId9"/>
    <p:sldLayoutId id="2147484496" r:id="rId10"/>
    <p:sldLayoutId id="2147484470" r:id="rId11"/>
    <p:sldLayoutId id="2147484469" r:id="rId12"/>
    <p:sldLayoutId id="2147484471" r:id="rId13"/>
    <p:sldLayoutId id="2147484472" r:id="rId14"/>
    <p:sldLayoutId id="2147484473" r:id="rId15"/>
    <p:sldLayoutId id="2147484474" r:id="rId16"/>
    <p:sldLayoutId id="2147484475" r:id="rId17"/>
    <p:sldLayoutId id="2147484476" r:id="rId18"/>
    <p:sldLayoutId id="2147484477" r:id="rId19"/>
    <p:sldLayoutId id="2147484478" r:id="rId20"/>
    <p:sldLayoutId id="2147484604" r:id="rId21"/>
    <p:sldLayoutId id="2147484479" r:id="rId22"/>
    <p:sldLayoutId id="2147484480" r:id="rId23"/>
    <p:sldLayoutId id="2147484481" r:id="rId24"/>
    <p:sldLayoutId id="2147484482" r:id="rId25"/>
    <p:sldLayoutId id="2147484483" r:id="rId26"/>
    <p:sldLayoutId id="2147484484" r:id="rId27"/>
    <p:sldLayoutId id="2147484485" r:id="rId28"/>
    <p:sldLayoutId id="2147484486" r:id="rId29"/>
    <p:sldLayoutId id="2147484487" r:id="rId30"/>
    <p:sldLayoutId id="2147484488" r:id="rId31"/>
    <p:sldLayoutId id="2147484489" r:id="rId32"/>
    <p:sldLayoutId id="2147484490" r:id="rId33"/>
    <p:sldLayoutId id="2147484491" r:id="rId34"/>
    <p:sldLayoutId id="2147484492" r:id="rId35"/>
    <p:sldLayoutId id="2147484493" r:id="rId36"/>
    <p:sldLayoutId id="2147484494" r:id="rId37"/>
    <p:sldLayoutId id="2147484495" r:id="rId38"/>
    <p:sldLayoutId id="2147484594" r:id="rId39"/>
    <p:sldLayoutId id="2147484597" r:id="rId40"/>
    <p:sldLayoutId id="2147484609" r:id="rId41"/>
    <p:sldLayoutId id="2147484610" r:id="rId42"/>
    <p:sldLayoutId id="2147484626" r:id="rId43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044F584B-532F-424C-A67B-D03CAAF40E9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72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9" r:id="rId2"/>
    <p:sldLayoutId id="2147484630" r:id="rId3"/>
    <p:sldLayoutId id="2147484631" r:id="rId4"/>
    <p:sldLayoutId id="2147484632" r:id="rId5"/>
    <p:sldLayoutId id="2147484633" r:id="rId6"/>
    <p:sldLayoutId id="2147484634" r:id="rId7"/>
    <p:sldLayoutId id="2147484635" r:id="rId8"/>
    <p:sldLayoutId id="2147484636" r:id="rId9"/>
    <p:sldLayoutId id="2147484637" r:id="rId10"/>
    <p:sldLayoutId id="2147484638" r:id="rId11"/>
    <p:sldLayoutId id="2147484639" r:id="rId12"/>
    <p:sldLayoutId id="2147484640" r:id="rId13"/>
    <p:sldLayoutId id="2147484641" r:id="rId14"/>
    <p:sldLayoutId id="2147484642" r:id="rId15"/>
    <p:sldLayoutId id="2147484643" r:id="rId16"/>
    <p:sldLayoutId id="2147484644" r:id="rId17"/>
    <p:sldLayoutId id="2147484645" r:id="rId18"/>
    <p:sldLayoutId id="2147484646" r:id="rId19"/>
    <p:sldLayoutId id="2147484647" r:id="rId20"/>
    <p:sldLayoutId id="2147484648" r:id="rId21"/>
    <p:sldLayoutId id="2147484649" r:id="rId22"/>
    <p:sldLayoutId id="2147484650" r:id="rId23"/>
    <p:sldLayoutId id="2147484651" r:id="rId24"/>
    <p:sldLayoutId id="2147484652" r:id="rId25"/>
    <p:sldLayoutId id="2147484653" r:id="rId26"/>
    <p:sldLayoutId id="2147484654" r:id="rId27"/>
    <p:sldLayoutId id="2147484655" r:id="rId28"/>
    <p:sldLayoutId id="2147484656" r:id="rId29"/>
    <p:sldLayoutId id="2147484657" r:id="rId30"/>
    <p:sldLayoutId id="2147484658" r:id="rId31"/>
    <p:sldLayoutId id="2147484659" r:id="rId32"/>
    <p:sldLayoutId id="2147484660" r:id="rId33"/>
    <p:sldLayoutId id="2147484661" r:id="rId34"/>
    <p:sldLayoutId id="2147484662" r:id="rId35"/>
    <p:sldLayoutId id="2147484663" r:id="rId36"/>
    <p:sldLayoutId id="2147484664" r:id="rId37"/>
    <p:sldLayoutId id="2147484665" r:id="rId38"/>
    <p:sldLayoutId id="2147484666" r:id="rId39"/>
    <p:sldLayoutId id="2147484667" r:id="rId40"/>
    <p:sldLayoutId id="2147484668" r:id="rId41"/>
    <p:sldLayoutId id="2147484669" r:id="rId42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5" descr="{&quot;HashCode&quot;:-45436510,&quot;Placement&quot;:&quot;Footer&quot;,&quot;Top&quot;:789.467957,&quot;Left&quot;:0.0,&quot;SlideWidth&quot;:1440,&quot;SlideHeight&quot;:810}"/>
          <p:cNvSpPr txBox="1"/>
          <p:nvPr/>
        </p:nvSpPr>
        <p:spPr>
          <a:xfrm>
            <a:off x="0" y="10026243"/>
            <a:ext cx="581126" cy="262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5847C18-7D1B-4D0B-B5B5-958DDF597A7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8339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703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11" r:id="rId9"/>
    <p:sldLayoutId id="2147484712" r:id="rId10"/>
    <p:sldLayoutId id="2147484713" r:id="rId11"/>
    <p:sldLayoutId id="2147484714" r:id="rId12"/>
    <p:sldLayoutId id="2147484715" r:id="rId13"/>
    <p:sldLayoutId id="2147484716" r:id="rId14"/>
    <p:sldLayoutId id="2147484717" r:id="rId15"/>
    <p:sldLayoutId id="2147484718" r:id="rId16"/>
    <p:sldLayoutId id="2147484719" r:id="rId17"/>
    <p:sldLayoutId id="2147484720" r:id="rId18"/>
    <p:sldLayoutId id="2147484721" r:id="rId19"/>
    <p:sldLayoutId id="2147484722" r:id="rId20"/>
    <p:sldLayoutId id="2147484723" r:id="rId21"/>
    <p:sldLayoutId id="2147484724" r:id="rId22"/>
    <p:sldLayoutId id="2147484725" r:id="rId23"/>
    <p:sldLayoutId id="2147484726" r:id="rId24"/>
    <p:sldLayoutId id="2147484727" r:id="rId25"/>
    <p:sldLayoutId id="2147484728" r:id="rId26"/>
    <p:sldLayoutId id="2147484729" r:id="rId27"/>
    <p:sldLayoutId id="2147484730" r:id="rId28"/>
    <p:sldLayoutId id="2147484731" r:id="rId29"/>
    <p:sldLayoutId id="2147484732" r:id="rId30"/>
    <p:sldLayoutId id="2147484733" r:id="rId31"/>
    <p:sldLayoutId id="2147484734" r:id="rId32"/>
    <p:sldLayoutId id="2147484735" r:id="rId33"/>
    <p:sldLayoutId id="2147484736" r:id="rId34"/>
    <p:sldLayoutId id="2147484737" r:id="rId35"/>
    <p:sldLayoutId id="2147484738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/>
          <p:nvPr/>
        </p:nvSpPr>
        <p:spPr>
          <a:xfrm>
            <a:off x="10942694" y="2453939"/>
            <a:ext cx="6888106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Ulusal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Dernek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Şubeleri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Eğitimi</a:t>
            </a:r>
            <a:endParaRPr kumimoji="0" lang="tr-TR" sz="4800" b="1" i="0" u="none" strike="noStrike" kern="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endParaRPr kumimoji="0" lang="tr-TR" sz="4800" b="1" i="0" u="none" strike="noStrike" kern="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Mod</a:t>
            </a:r>
            <a:r>
              <a:rPr kumimoji="0" lang="tr-TR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ül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3600" b="1" kern="0" dirty="0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Topluluklarla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iletişim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F2042"/>
              </a:solidFill>
              <a:effectLst/>
              <a:uLnTx/>
              <a:uFillTx/>
              <a:latin typeface="Montserrat"/>
              <a:cs typeface="Arial"/>
              <a:sym typeface="Montserrat"/>
            </a:endParaRPr>
          </a:p>
        </p:txBody>
      </p:sp>
      <p:pic>
        <p:nvPicPr>
          <p:cNvPr id="467" name="Google Shape;4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8588" cy="102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4FAA49-63C8-B245-A8A6-06F839A4B1B5}"/>
              </a:ext>
            </a:extLst>
          </p:cNvPr>
          <p:cNvSpPr txBox="1"/>
          <p:nvPr/>
        </p:nvSpPr>
        <p:spPr>
          <a:xfrm>
            <a:off x="1961498" y="4551150"/>
            <a:ext cx="14365003" cy="11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tr-TR" sz="88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Sorular</a:t>
            </a:r>
            <a:r>
              <a:rPr lang="en-US" sz="88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?</a:t>
            </a:r>
            <a:endParaRPr lang="ru-RU" sz="8800" dirty="0">
              <a:solidFill>
                <a:srgbClr val="F5333F"/>
              </a:solidFill>
              <a:latin typeface="Roboto Black" panose="02000000000000000000" pitchFamily="2" charset="0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98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İletişim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Becerileri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Oyunu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027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3231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defRPr/>
            </a:pPr>
            <a:r>
              <a:rPr lang="en-GB" sz="6600" kern="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Neyle </a:t>
            </a:r>
            <a:r>
              <a:rPr lang="en-GB" sz="6600" kern="0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ilgili</a:t>
            </a:r>
            <a:r>
              <a:rPr lang="en-GB" sz="6600" kern="0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ve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nasıl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iletişim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kurulmalı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18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43D697-24E8-D849-B386-8207BDA3763E}"/>
              </a:ext>
            </a:extLst>
          </p:cNvPr>
          <p:cNvSpPr txBox="1"/>
          <p:nvPr/>
        </p:nvSpPr>
        <p:spPr>
          <a:xfrm>
            <a:off x="3968314" y="5078695"/>
            <a:ext cx="12875419" cy="24309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6160"/>
              </a:lnSpc>
            </a:pPr>
            <a:r>
              <a:rPr lang="en-US" sz="4800" b="1" dirty="0">
                <a:solidFill>
                  <a:schemeClr val="tx2"/>
                </a:solidFill>
                <a:latin typeface="Montserrat"/>
                <a:ea typeface="Roboto Black"/>
                <a:cs typeface="Open Sans Light"/>
              </a:rPr>
              <a:t>Grup </a:t>
            </a:r>
            <a:r>
              <a:rPr lang="en-US" sz="4800" b="1" dirty="0" err="1">
                <a:solidFill>
                  <a:schemeClr val="tx2"/>
                </a:solidFill>
                <a:latin typeface="Montserrat"/>
                <a:ea typeface="Roboto Black"/>
                <a:cs typeface="Open Sans Light"/>
              </a:rPr>
              <a:t>çalışması</a:t>
            </a:r>
            <a:r>
              <a:rPr lang="en-US" sz="4800" b="1" dirty="0">
                <a:solidFill>
                  <a:schemeClr val="tx2"/>
                </a:solidFill>
                <a:latin typeface="Montserrat"/>
                <a:ea typeface="Roboto Black"/>
                <a:cs typeface="Open Sans Light"/>
              </a:rPr>
              <a:t> (5 </a:t>
            </a:r>
            <a:r>
              <a:rPr lang="en-US" sz="4800" b="1" dirty="0" err="1">
                <a:solidFill>
                  <a:schemeClr val="tx2"/>
                </a:solidFill>
                <a:latin typeface="Montserrat"/>
                <a:ea typeface="Roboto Black"/>
                <a:cs typeface="Open Sans Light"/>
              </a:rPr>
              <a:t>dakika</a:t>
            </a:r>
            <a:r>
              <a:rPr lang="en-US" sz="4800" b="1" dirty="0">
                <a:solidFill>
                  <a:schemeClr val="tx2"/>
                </a:solidFill>
                <a:latin typeface="Montserrat"/>
                <a:ea typeface="Roboto Black"/>
                <a:cs typeface="Open Sans Light"/>
              </a:rPr>
              <a:t>)</a:t>
            </a:r>
          </a:p>
          <a:p>
            <a:pPr>
              <a:lnSpc>
                <a:spcPts val="6160"/>
              </a:lnSpc>
            </a:pPr>
            <a:r>
              <a:rPr lang="en-US" sz="4800" b="1" dirty="0" err="1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Topluluklarla</a:t>
            </a:r>
            <a:r>
              <a:rPr lang="en-US" sz="4800" b="1" dirty="0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 hangi </a:t>
            </a:r>
            <a:r>
              <a:rPr lang="en-US" sz="4800" b="1" dirty="0" err="1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bilgileri</a:t>
            </a:r>
            <a:r>
              <a:rPr lang="en-US" sz="4800" b="1" dirty="0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 </a:t>
            </a:r>
            <a:r>
              <a:rPr lang="en-US" sz="4800" b="1" dirty="0" err="1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paylaşmalıyız</a:t>
            </a:r>
            <a:r>
              <a:rPr lang="en-US" sz="4800" b="1" dirty="0">
                <a:solidFill>
                  <a:srgbClr val="FF0000"/>
                </a:solidFill>
                <a:latin typeface="Montserrat"/>
                <a:ea typeface="Roboto Black"/>
                <a:cs typeface="Open Sans Light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EF909D-DF3A-C14D-8A02-43B775E72E45}"/>
              </a:ext>
            </a:extLst>
          </p:cNvPr>
          <p:cNvSpPr txBox="1"/>
          <p:nvPr/>
        </p:nvSpPr>
        <p:spPr>
          <a:xfrm>
            <a:off x="3968314" y="7774119"/>
            <a:ext cx="11984699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60"/>
              </a:lnSpc>
              <a:spcAft>
                <a:spcPts val="2400"/>
              </a:spcAft>
              <a:buClr>
                <a:srgbClr val="FF0000"/>
              </a:buClr>
            </a:pP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Gruplarınızda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kendimiz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programlarımız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hakkında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topluluklarla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ne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tür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bilgiler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paylaşmamız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gerektiği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konusunda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beyin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fırtınası</a:t>
            </a:r>
            <a:r>
              <a:rPr lang="en-GB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yapın</a:t>
            </a:r>
            <a:endParaRPr lang="en-GB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678EC11-4382-C54F-9485-6FB22C59C4CF}"/>
              </a:ext>
            </a:extLst>
          </p:cNvPr>
          <p:cNvGrpSpPr>
            <a:grpSpLocks noChangeAspect="1"/>
          </p:cNvGrpSpPr>
          <p:nvPr/>
        </p:nvGrpSpPr>
        <p:grpSpPr>
          <a:xfrm>
            <a:off x="469397" y="4841318"/>
            <a:ext cx="3253990" cy="2932801"/>
            <a:chOff x="9331835" y="263026"/>
            <a:chExt cx="4363366" cy="436336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1D9580-638C-1A41-848E-B4DAC057C270}"/>
                </a:ext>
              </a:extLst>
            </p:cNvPr>
            <p:cNvSpPr/>
            <p:nvPr/>
          </p:nvSpPr>
          <p:spPr>
            <a:xfrm>
              <a:off x="10012964" y="944155"/>
              <a:ext cx="3001108" cy="3001108"/>
            </a:xfrm>
            <a:prstGeom prst="ellipse">
              <a:avLst/>
            </a:prstGeom>
            <a:solidFill>
              <a:srgbClr val="EBECE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82CE9CF-7A6C-F141-8617-DF428FD1A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1835" y="263026"/>
              <a:ext cx="4363366" cy="4363366"/>
            </a:xfrm>
            <a:prstGeom prst="rect">
              <a:avLst/>
            </a:prstGeom>
          </p:spPr>
        </p:pic>
      </p:grp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014CC5AC-C178-9C47-8FA1-0583C9A4DF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" y="-1"/>
            <a:ext cx="15070241" cy="4620879"/>
          </a:xfrm>
        </p:spPr>
      </p:pic>
    </p:spTree>
    <p:extLst>
      <p:ext uri="{BB962C8B-B14F-4D97-AF65-F5344CB8AC3E}">
        <p14:creationId xmlns:p14="http://schemas.microsoft.com/office/powerpoint/2010/main" val="2476929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03B07D-3060-6F47-9755-3C7B5469DB3B}"/>
              </a:ext>
            </a:extLst>
          </p:cNvPr>
          <p:cNvSpPr txBox="1"/>
          <p:nvPr/>
        </p:nvSpPr>
        <p:spPr>
          <a:xfrm>
            <a:off x="8212016" y="808253"/>
            <a:ext cx="8264769" cy="1635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6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err="1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Topluluklarla</a:t>
            </a:r>
            <a:r>
              <a:rPr lang="en-US" sz="4400" b="1" dirty="0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 </a:t>
            </a:r>
            <a:r>
              <a:rPr lang="en-US" sz="4400" b="1" dirty="0" err="1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paylaşmamız</a:t>
            </a:r>
            <a:r>
              <a:rPr lang="en-US" sz="4400" b="1" dirty="0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 </a:t>
            </a:r>
            <a:r>
              <a:rPr lang="en-US" sz="4400" b="1" dirty="0" err="1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gereken</a:t>
            </a:r>
            <a:r>
              <a:rPr lang="en-US" sz="4400" b="1" dirty="0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 </a:t>
            </a:r>
            <a:r>
              <a:rPr lang="en-US" sz="4400" b="1" dirty="0" err="1">
                <a:solidFill>
                  <a:srgbClr val="33394B"/>
                </a:solidFill>
                <a:latin typeface="Montserrat" pitchFamily="2" charset="77"/>
                <a:cs typeface="Open Sans Light" panose="020B0306030504020204" pitchFamily="34" charset="0"/>
              </a:rPr>
              <a:t>bilgiler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33394B"/>
              </a:solidFill>
              <a:effectLst/>
              <a:uLnTx/>
              <a:uFillTx/>
              <a:latin typeface="Montserrat" pitchFamily="2" charset="77"/>
              <a:ea typeface="+mn-ea"/>
              <a:cs typeface="Open Sans Light" panose="020B03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1EA42F-07C8-1B45-80AB-73AD45E1B0F1}"/>
              </a:ext>
            </a:extLst>
          </p:cNvPr>
          <p:cNvSpPr txBox="1"/>
          <p:nvPr/>
        </p:nvSpPr>
        <p:spPr>
          <a:xfrm>
            <a:off x="8212016" y="2898272"/>
            <a:ext cx="9302261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Organizasyon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hakkında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Personel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gönüllü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davranışları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Değerlendirme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planları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süreçleri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amaçları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zaman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çizelgeleri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faaliyet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detayları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Seçim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kriterleri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dağıtım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süreçleri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Gecikmeler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zorluklar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Herhangi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komitenin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ayrıntıları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dahil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olmak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üzere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nasıl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katılım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sağlanacağı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mekanizması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bildirime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yanıt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630" lvl="0" indent="-409630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Çıkış</a:t>
            </a:r>
            <a:r>
              <a:rPr lang="en-GB" sz="2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planları</a:t>
            </a:r>
            <a:endParaRPr lang="en-GB" sz="2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A123EB34-3D5A-AA79-8E99-681B55A33DD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"/>
          <a:stretch/>
        </p:blipFill>
        <p:spPr>
          <a:xfrm>
            <a:off x="0" y="0"/>
            <a:ext cx="7473462" cy="102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3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erson in a red shirt with a red cross on her head&#10;&#10;Description automatically generated with low confidence">
            <a:extLst>
              <a:ext uri="{FF2B5EF4-FFF2-40B4-BE49-F238E27FC236}">
                <a16:creationId xmlns:a16="http://schemas.microsoft.com/office/drawing/2014/main" id="{3F69876E-844C-024F-5F5A-F1D7F3D6DD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" b="102"/>
          <a:stretch>
            <a:fillRect/>
          </a:stretch>
        </p:blipFill>
        <p:spPr/>
      </p:pic>
      <p:sp>
        <p:nvSpPr>
          <p:cNvPr id="3" name="Google Shape;501;p5">
            <a:extLst>
              <a:ext uri="{FF2B5EF4-FFF2-40B4-BE49-F238E27FC236}">
                <a16:creationId xmlns:a16="http://schemas.microsoft.com/office/drawing/2014/main" id="{211AFF4B-6B2E-1113-0C2D-73C62FB1CEF2}"/>
              </a:ext>
            </a:extLst>
          </p:cNvPr>
          <p:cNvSpPr txBox="1">
            <a:spLocks/>
          </p:cNvSpPr>
          <p:nvPr/>
        </p:nvSpPr>
        <p:spPr>
          <a:xfrm>
            <a:off x="504761" y="4213164"/>
            <a:ext cx="6265315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Şubenizde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topluluklarla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bilgi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paylaşmak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hangi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yaklaşımları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kullandınız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endParaRPr lang="en-GB" sz="4400" b="1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Bu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yaklaşımları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neden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400" b="1" dirty="0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seçtiniz</a:t>
            </a:r>
            <a:r>
              <a:rPr lang="en-GB" sz="4400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66618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"/>
          <p:cNvSpPr txBox="1"/>
          <p:nvPr/>
        </p:nvSpPr>
        <p:spPr>
          <a:xfrm>
            <a:off x="1148439" y="2719388"/>
            <a:ext cx="8773120" cy="6617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b="1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Düzenli</a:t>
            </a:r>
            <a:r>
              <a:rPr lang="en-US" sz="2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olarak</a:t>
            </a:r>
            <a:r>
              <a:rPr lang="en-US" sz="2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iletişim</a:t>
            </a:r>
            <a:r>
              <a:rPr lang="en-US" sz="2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kurun</a:t>
            </a:r>
            <a:r>
              <a:rPr lang="en-US" sz="2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-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faaliyetlerden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önce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gecikmeler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olduğunda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faaliyetler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sona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erdiğinde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 </a:t>
            </a:r>
            <a:endParaRPr lang="en-US"/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tarafından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tercih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edilen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erişilebilir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güvenilen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iletişim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kanallarını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kullanın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endParaRPr lang="en-US" sz="2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Birden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fazla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kanal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kullanın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Yüz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yüze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yazılı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sosyal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medya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telefon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radyo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...</a:t>
            </a:r>
            <a:endParaRPr lang="en-US" sz="2400" dirty="0">
              <a:solidFill>
                <a:prstClr val="black"/>
              </a:solidFill>
              <a:latin typeface="Open Sans"/>
              <a:ea typeface="Open Sans"/>
              <a:cs typeface="Open Sans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Kimlerin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dışarıda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bırakıldığını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düşünün</a:t>
            </a:r>
            <a:endParaRPr lang="en-US" sz="2400" dirty="0">
              <a:solidFill>
                <a:prstClr val="black"/>
              </a:solidFill>
              <a:latin typeface="Open Sans"/>
              <a:ea typeface="Open Sans"/>
              <a:cs typeface="Open Sans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İki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yönlü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olmaya</a:t>
            </a:r>
            <a:r>
              <a:rPr lang="en-US" sz="2400" dirty="0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/>
                <a:ea typeface="Open Sans"/>
                <a:cs typeface="Open Sans"/>
                <a:sym typeface="Open Sans"/>
              </a:rPr>
              <a:t>çalışın</a:t>
            </a:r>
            <a:endParaRPr lang="en-US" sz="2400" dirty="0">
              <a:solidFill>
                <a:prstClr val="black"/>
              </a:solidFill>
              <a:latin typeface="Open Sans"/>
              <a:ea typeface="Open Sans"/>
              <a:cs typeface="Open Sans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Sadece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liderlerle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değil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geniş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çaplı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iletişim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kurun</a:t>
            </a:r>
            <a:endParaRPr lang="en-US" sz="2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Gönüllülerle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de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iletişim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kurun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!</a:t>
            </a:r>
            <a:endParaRPr lang="en-US" sz="2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575" indent="-409575" defTabSz="1371783"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Bilgilerin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alındığını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anlaşıldığını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kontrol</a:t>
            </a:r>
            <a:r>
              <a:rPr lang="en-US" sz="2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edin</a:t>
            </a:r>
            <a:endParaRPr lang="en-US" sz="2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6" name="Google Shape;286;p2"/>
          <p:cNvSpPr txBox="1"/>
          <p:nvPr/>
        </p:nvSpPr>
        <p:spPr>
          <a:xfrm>
            <a:off x="1148439" y="1223495"/>
            <a:ext cx="154803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iyi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iletişim</a:t>
            </a:r>
            <a:r>
              <a:rPr kumimoji="0" lang="en-GB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uygulamaları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rgbClr val="33394B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Picture Placeholder 3" descr="A person holding a phone to another person's face&#10;&#10;Description automatically generated with medium confidence">
            <a:extLst>
              <a:ext uri="{FF2B5EF4-FFF2-40B4-BE49-F238E27FC236}">
                <a16:creationId xmlns:a16="http://schemas.microsoft.com/office/drawing/2014/main" id="{33A495CA-BAA8-EE23-48A6-A9A6089519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>
            <a:fillRect/>
          </a:stretch>
        </p:blipFill>
        <p:spPr>
          <a:xfrm>
            <a:off x="10180980" y="2719388"/>
            <a:ext cx="7531288" cy="72942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</a:t>
            </a: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İletişim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Rol</a:t>
            </a:r>
            <a:r>
              <a:rPr kumimoji="0" lang="en-GB" sz="6600" b="0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6600" b="0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Oyunu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7087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6CEBD8-5847-814A-A033-C231A21270AC}"/>
              </a:ext>
            </a:extLst>
          </p:cNvPr>
          <p:cNvSpPr txBox="1"/>
          <p:nvPr/>
        </p:nvSpPr>
        <p:spPr>
          <a:xfrm>
            <a:off x="1003704" y="809585"/>
            <a:ext cx="12285575" cy="63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418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1D4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Değerlendirmelerde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1D4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1D4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iyi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1D4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1D41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iletişim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1AF2C-B212-8445-8137-87C4BA72CE8B}"/>
              </a:ext>
            </a:extLst>
          </p:cNvPr>
          <p:cNvSpPr txBox="1"/>
          <p:nvPr/>
        </p:nvSpPr>
        <p:spPr>
          <a:xfrm>
            <a:off x="1003704" y="2847326"/>
            <a:ext cx="920619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en-GB" sz="3200" dirty="0" err="1">
                <a:solidFill>
                  <a:srgbClr val="3F3F3F"/>
                </a:solidFill>
              </a:rPr>
              <a:t>Değerlendirmenin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planlanmasına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topluluğu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dahil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edin</a:t>
            </a:r>
            <a:endParaRPr lang="en-GB" sz="3200" dirty="0">
              <a:solidFill>
                <a:srgbClr val="3F3F3F"/>
              </a:solidFill>
            </a:endParaRPr>
          </a:p>
          <a:p>
            <a:pPr lvl="0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en-GB" sz="3200" dirty="0" err="1">
                <a:solidFill>
                  <a:srgbClr val="3F3F3F"/>
                </a:solidFill>
              </a:rPr>
              <a:t>Değerlendirme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hakkında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önceden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bilgi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paylaşın</a:t>
            </a:r>
            <a:endParaRPr lang="en-GB" sz="3200" dirty="0">
              <a:solidFill>
                <a:srgbClr val="3F3F3F"/>
              </a:solidFill>
            </a:endParaRPr>
          </a:p>
          <a:p>
            <a:pPr lvl="0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en-GB" sz="3200" dirty="0" err="1">
                <a:solidFill>
                  <a:srgbClr val="3F3F3F"/>
                </a:solidFill>
              </a:rPr>
              <a:t>Personel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ve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gönüllüleri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hazırlayın</a:t>
            </a:r>
            <a:endParaRPr lang="en-GB" sz="3200" dirty="0">
              <a:solidFill>
                <a:srgbClr val="3F3F3F"/>
              </a:solidFill>
            </a:endParaRPr>
          </a:p>
          <a:p>
            <a:pPr lvl="0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en-GB" sz="3200" dirty="0" err="1">
                <a:solidFill>
                  <a:srgbClr val="3F3F3F"/>
                </a:solidFill>
              </a:rPr>
              <a:t>İhtiyacınızdan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fazla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veri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toplamayarak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beklentileri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yönetin</a:t>
            </a:r>
            <a:endParaRPr lang="en-GB" sz="3200" dirty="0">
              <a:solidFill>
                <a:srgbClr val="3F3F3F"/>
              </a:solidFill>
            </a:endParaRPr>
          </a:p>
          <a:p>
            <a:pPr lvl="0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en-GB" sz="3200" dirty="0" err="1">
                <a:solidFill>
                  <a:srgbClr val="3F3F3F"/>
                </a:solidFill>
              </a:rPr>
              <a:t>Açık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konuşmalar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için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alan</a:t>
            </a:r>
            <a:r>
              <a:rPr lang="en-GB" sz="3200" dirty="0">
                <a:solidFill>
                  <a:srgbClr val="3F3F3F"/>
                </a:solidFill>
              </a:rPr>
              <a:t> </a:t>
            </a:r>
            <a:r>
              <a:rPr lang="en-GB" sz="3200" dirty="0" err="1">
                <a:solidFill>
                  <a:srgbClr val="3F3F3F"/>
                </a:solidFill>
              </a:rPr>
              <a:t>yaratın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32F597CB-A2F5-E648-8A3A-D5F48474A54E}"/>
              </a:ext>
            </a:extLst>
          </p:cNvPr>
          <p:cNvSpPr/>
          <p:nvPr/>
        </p:nvSpPr>
        <p:spPr>
          <a:xfrm>
            <a:off x="11193737" y="2732835"/>
            <a:ext cx="6090557" cy="4822917"/>
          </a:xfrm>
          <a:prstGeom prst="wedgeRoundRectCallout">
            <a:avLst>
              <a:gd name="adj1" fmla="val -9963"/>
              <a:gd name="adj2" fmla="val 62824"/>
              <a:gd name="adj3" fmla="val 1666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“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Herkes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kayıtlıydı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,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ancak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sadece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bazı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insanlar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yardım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alabildi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. Bize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yardım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etmeyecekseniz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neden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bilgilerimizi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aldınız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?”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94C28B-2224-9A4F-BCFA-398566CF47C9}"/>
              </a:ext>
            </a:extLst>
          </p:cNvPr>
          <p:cNvSpPr txBox="1"/>
          <p:nvPr/>
        </p:nvSpPr>
        <p:spPr>
          <a:xfrm>
            <a:off x="11193737" y="8306527"/>
            <a:ext cx="6090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Değerlendirmenin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amacı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veya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bundan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sonra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ne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olacağı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konusunda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bilgilendirilmemiş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gönüllüler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tarafından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gerçekleştirilen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değerlendirmenin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ardından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üyesi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E9237482712449971AC4496F4F58A" ma:contentTypeVersion="21" ma:contentTypeDescription="Create a new document." ma:contentTypeScope="" ma:versionID="371a55670b36c1453381dad92e03020a">
  <xsd:schema xmlns:xsd="http://www.w3.org/2001/XMLSchema" xmlns:xs="http://www.w3.org/2001/XMLSchema" xmlns:p="http://schemas.microsoft.com/office/2006/metadata/properties" xmlns:ns1="http://schemas.microsoft.com/sharepoint/v3" xmlns:ns2="133e5729-7bb1-4685-bd1f-c5e580a2ee33" xmlns:ns3="cf328f71-004c-4ec5-8aac-4c1fe87c002c" targetNamespace="http://schemas.microsoft.com/office/2006/metadata/properties" ma:root="true" ma:fieldsID="bccec711ce68aa3d4cfc5b67e25e9f3e" ns1:_="" ns2:_="" ns3:_="">
    <xsd:import namespace="http://schemas.microsoft.com/sharepoint/v3"/>
    <xsd:import namespace="133e5729-7bb1-4685-bd1f-c5e580a2ee33"/>
    <xsd:import namespace="cf328f71-004c-4ec5-8aac-4c1fe87c002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LengthInSeconds" minOccurs="0"/>
                <xsd:element ref="ns3:SharingLink" minOccurs="0"/>
                <xsd:element ref="ns3:lcf76f155ced4ddcb4097134ff3c332f" minOccurs="0"/>
                <xsd:element ref="ns2:TaxCatchAll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28f71-004c-4ec5-8aac-4c1fe87c00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SharingLink" ma:index="21" nillable="true" ma:displayName="Sharing Link" ma:format="Dropdown" ma:internalName="SharingLink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33e5729-7bb1-4685-bd1f-c5e580a2ee33" xsi:nil="true"/>
    <lcf76f155ced4ddcb4097134ff3c332f xmlns="cf328f71-004c-4ec5-8aac-4c1fe87c002c">
      <Terms xmlns="http://schemas.microsoft.com/office/infopath/2007/PartnerControls"/>
    </lcf76f155ced4ddcb4097134ff3c332f>
    <SharingLink xmlns="cf328f71-004c-4ec5-8aac-4c1fe87c002c" xsi:nil="true"/>
  </documentManagement>
</p:properties>
</file>

<file path=customXml/itemProps1.xml><?xml version="1.0" encoding="utf-8"?>
<ds:datastoreItem xmlns:ds="http://schemas.openxmlformats.org/officeDocument/2006/customXml" ds:itemID="{B4E83092-8103-49E9-836F-87DC1AA29CEB}"/>
</file>

<file path=customXml/itemProps2.xml><?xml version="1.0" encoding="utf-8"?>
<ds:datastoreItem xmlns:ds="http://schemas.openxmlformats.org/officeDocument/2006/customXml" ds:itemID="{0C3808FC-DDC2-43BA-89E6-3ED676364E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458ADF-EFEB-480B-9CF2-10EA8FC79CCF}">
  <ds:schemaRefs>
    <ds:schemaRef ds:uri="http://schemas.microsoft.com/office/2006/metadata/properties"/>
    <ds:schemaRef ds:uri="http://schemas.microsoft.com/office/infopath/2007/PartnerControls"/>
    <ds:schemaRef ds:uri="133e5729-7bb1-4685-bd1f-c5e580a2ee33"/>
    <ds:schemaRef ds:uri="cf328f71-004c-4ec5-8aac-4c1fe87c002c"/>
    <ds:schemaRef ds:uri="http://schemas.microsoft.com/sharepoint/v3"/>
    <ds:schemaRef ds:uri="0b604a3c-689d-4a12-8886-2474bf82c5e0"/>
    <ds:schemaRef ds:uri="5f436d2a-0bd7-42ee-8550-6f2938479f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14725</TotalTime>
  <Words>1317</Words>
  <Application>Microsoft Office PowerPoint</Application>
  <PresentationFormat>Özel</PresentationFormat>
  <Paragraphs>137</Paragraphs>
  <Slides>10</Slides>
  <Notes>9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10</vt:i4>
      </vt:variant>
    </vt:vector>
  </HeadingPairs>
  <TitlesOfParts>
    <vt:vector size="23" baseType="lpstr">
      <vt:lpstr>Calibri</vt:lpstr>
      <vt:lpstr>Wingdings</vt:lpstr>
      <vt:lpstr>Roboto Black</vt:lpstr>
      <vt:lpstr>Arial</vt:lpstr>
      <vt:lpstr>Times New Roman</vt:lpstr>
      <vt:lpstr>Montserrat SemiBold</vt:lpstr>
      <vt:lpstr>Montserrat</vt:lpstr>
      <vt:lpstr>Calibri Light</vt:lpstr>
      <vt:lpstr>Roboto</vt:lpstr>
      <vt:lpstr>Open Sans</vt:lpstr>
      <vt:lpstr>Office Theme</vt:lpstr>
      <vt:lpstr>1_Office Theme</vt:lpstr>
      <vt:lpstr>3_Office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44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ASUS</cp:lastModifiedBy>
  <cp:revision>112</cp:revision>
  <dcterms:created xsi:type="dcterms:W3CDTF">2015-02-25T15:20:40Z</dcterms:created>
  <dcterms:modified xsi:type="dcterms:W3CDTF">2024-03-28T12:08:23Z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Public</vt:lpwstr>
  </property>
  <property fmtid="{D5CDD505-2E9C-101B-9397-08002B2CF9AE}" pid="4" name="ContentTypeId">
    <vt:lpwstr>0x01010088EE9237482712449971AC4496F4F58A</vt:lpwstr>
  </property>
  <property fmtid="{D5CDD505-2E9C-101B-9397-08002B2CF9AE}" pid="5" name="MSIP_Label_caf3f7fd-5cd4-4287-9002-aceb9af13c42_ActionId">
    <vt:lpwstr>0c891026-5dbd-4513-b1cb-ab21cb042fc0</vt:lpwstr>
  </property>
  <property fmtid="{D5CDD505-2E9C-101B-9397-08002B2CF9AE}" pid="6" name="MSIP_Label_caf3f7fd-5cd4-4287-9002-aceb9af13c42_ContentBits">
    <vt:lpwstr>2</vt:lpwstr>
  </property>
  <property fmtid="{D5CDD505-2E9C-101B-9397-08002B2CF9AE}" pid="7" name="MSIP_Label_caf3f7fd-5cd4-4287-9002-aceb9af13c42_Enabled">
    <vt:lpwstr>true</vt:lpwstr>
  </property>
  <property fmtid="{D5CDD505-2E9C-101B-9397-08002B2CF9AE}" pid="8" name="MSIP_Label_caf3f7fd-5cd4-4287-9002-aceb9af13c42_Method">
    <vt:lpwstr>Privileged</vt:lpwstr>
  </property>
  <property fmtid="{D5CDD505-2E9C-101B-9397-08002B2CF9AE}" pid="9" name="MSIP_Label_caf3f7fd-5cd4-4287-9002-aceb9af13c42_Name">
    <vt:lpwstr>Public</vt:lpwstr>
  </property>
  <property fmtid="{D5CDD505-2E9C-101B-9397-08002B2CF9AE}" pid="10" name="MSIP_Label_caf3f7fd-5cd4-4287-9002-aceb9af13c42_SetDate">
    <vt:lpwstr>2021-09-17T08:56:16Z</vt:lpwstr>
  </property>
  <property fmtid="{D5CDD505-2E9C-101B-9397-08002B2CF9AE}" pid="11" name="MSIP_Label_caf3f7fd-5cd4-4287-9002-aceb9af13c42_SiteId">
    <vt:lpwstr>a2b53be5-734e-4e6c-ab0d-d184f60fd917</vt:lpwstr>
  </property>
  <property fmtid="{D5CDD505-2E9C-101B-9397-08002B2CF9AE}" pid="12" name="NXPowerLiteLastOptimized">
    <vt:lpwstr>2892904</vt:lpwstr>
  </property>
  <property fmtid="{D5CDD505-2E9C-101B-9397-08002B2CF9AE}" pid="13" name="NXPowerLiteSettings">
    <vt:lpwstr>F7000400038000</vt:lpwstr>
  </property>
  <property fmtid="{D5CDD505-2E9C-101B-9397-08002B2CF9AE}" pid="14" name="NXPowerLiteVersion">
    <vt:lpwstr>S10.0.0</vt:lpwstr>
  </property>
  <property fmtid="{D5CDD505-2E9C-101B-9397-08002B2CF9AE}" pid="15" name="MediaServiceImageTags">
    <vt:lpwstr/>
  </property>
</Properties>
</file>