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703" r:id="rId5"/>
  </p:sldMasterIdLst>
  <p:notesMasterIdLst>
    <p:notesMasterId r:id="rId25"/>
  </p:notesMasterIdLst>
  <p:sldIdLst>
    <p:sldId id="256" r:id="rId6"/>
    <p:sldId id="257" r:id="rId7"/>
    <p:sldId id="258" r:id="rId8"/>
    <p:sldId id="4227" r:id="rId9"/>
    <p:sldId id="265" r:id="rId10"/>
    <p:sldId id="268" r:id="rId11"/>
    <p:sldId id="269" r:id="rId12"/>
    <p:sldId id="4233" r:id="rId13"/>
    <p:sldId id="4069" r:id="rId14"/>
    <p:sldId id="4234" r:id="rId15"/>
    <p:sldId id="273" r:id="rId16"/>
    <p:sldId id="274" r:id="rId17"/>
    <p:sldId id="275" r:id="rId18"/>
    <p:sldId id="4070" r:id="rId19"/>
    <p:sldId id="4219" r:id="rId20"/>
    <p:sldId id="278" r:id="rId21"/>
    <p:sldId id="4060" r:id="rId22"/>
    <p:sldId id="280" r:id="rId23"/>
    <p:sldId id="4237" r:id="rId24"/>
  </p:sldIdLst>
  <p:sldSz cx="18288000" cy="10288588"/>
  <p:notesSz cx="6858000" cy="9144000"/>
  <p:embeddedFontLst>
    <p:embeddedFont>
      <p:font typeface="Calibri" panose="020F0502020204030204" pitchFamily="34" charset="0"/>
      <p:regular r:id="rId26"/>
      <p:bold r:id="rId27"/>
      <p:italic r:id="rId28"/>
      <p:boldItalic r:id="rId29"/>
    </p:embeddedFont>
    <p:embeddedFont>
      <p:font typeface="Montserrat" panose="00000500000000000000" pitchFamily="50" charset="0"/>
      <p:regular r:id="rId30"/>
      <p:bold r:id="rId31"/>
      <p:italic r:id="rId32"/>
      <p:boldItalic r:id="rId33"/>
    </p:embeddedFont>
    <p:embeddedFont>
      <p:font typeface="Montserrat SemiBold" panose="00000700000000000000" pitchFamily="2" charset="0"/>
      <p:regular r:id="rId34"/>
      <p:bold r:id="rId35"/>
      <p:italic r:id="rId36"/>
      <p:boldItalic r:id="rId37"/>
    </p:embeddedFont>
    <p:embeddedFont>
      <p:font typeface="Open Sans" panose="020B0806030504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ihKAmEJ296M5KiLnW8MdpjOHKt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C2B00-AFDC-DE43-C893-5B1B58642409}" name="Sharon Reader" initials="SR" userId="ca5c8e1e0ed0967f" providerId="Windows Live"/>
  <p188:author id="{5E84FAFF-A465-F3D2-E8A9-1E8964DEEB9A}" name="Ombretta BAGGIO" initials="OB" userId="S::ombretta.baggio@ifrc.org::7b3fb4fe-2684-4892-9f38-a1ec0f997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DAD9CC-BE5E-492C-9966-A0CB59E24631}">
  <a:tblStyle styleId="{3DDAD9CC-BE5E-492C-9966-A0CB59E24631}"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42"/>
    <p:restoredTop sz="81549"/>
  </p:normalViewPr>
  <p:slideViewPr>
    <p:cSldViewPr snapToGrid="0">
      <p:cViewPr varScale="1">
        <p:scale>
          <a:sx n="62" d="100"/>
          <a:sy n="62" d="100"/>
        </p:scale>
        <p:origin x="924" y="90"/>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customschemas.google.com/relationships/presentationmetadata" Target="metadata"/><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font" Target="fonts/font16.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15886-AE01-6741-99C2-A077F54A8CDA}"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GB"/>
        </a:p>
      </dgm:t>
    </dgm:pt>
    <dgm:pt modelId="{16E9C3BF-B8DA-3F4F-951A-7FD5BFA3AB74}">
      <dgm:prSet phldrT="[Text]" custT="1"/>
      <dgm:spPr/>
      <dgm:t>
        <a:bodyPr/>
        <a:lstStyle/>
        <a:p>
          <a:r>
            <a:rPr lang="fr-FR" sz="4400" b="1">
              <a:solidFill>
                <a:schemeClr val="bg2"/>
              </a:solidFill>
              <a:latin typeface="Montserrat" pitchFamily="2" charset="77"/>
            </a:rPr>
            <a:t>Quoi</a:t>
          </a:r>
        </a:p>
      </dgm:t>
    </dgm:pt>
    <dgm:pt modelId="{D976F6C4-53EB-8246-943E-F81C1EBE94E3}" type="parTrans" cxnId="{7D07C2A3-1AD5-E94A-A0C3-6A98AE462CFE}">
      <dgm:prSet/>
      <dgm:spPr/>
      <dgm:t>
        <a:bodyPr/>
        <a:lstStyle/>
        <a:p>
          <a:endParaRPr lang="en-GB"/>
        </a:p>
      </dgm:t>
    </dgm:pt>
    <dgm:pt modelId="{1536EDBA-8A81-3940-A9B9-98060C2517BB}" type="sibTrans" cxnId="{7D07C2A3-1AD5-E94A-A0C3-6A98AE462CFE}">
      <dgm:prSet/>
      <dgm:spPr/>
      <dgm:t>
        <a:bodyPr/>
        <a:lstStyle/>
        <a:p>
          <a:endParaRPr lang="en-GB"/>
        </a:p>
      </dgm:t>
    </dgm:pt>
    <dgm:pt modelId="{916F58EF-98D1-5E49-A65B-507D614CC72A}">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Au sujet de l’organisation</a:t>
          </a:r>
        </a:p>
      </dgm:t>
    </dgm:pt>
    <dgm:pt modelId="{9E26E5F9-468B-D745-BFF3-44B9DCE246A1}" type="parTrans" cxnId="{423BE2B0-F855-DE49-8D6D-A68F822AE8C4}">
      <dgm:prSet/>
      <dgm:spPr/>
      <dgm:t>
        <a:bodyPr/>
        <a:lstStyle/>
        <a:p>
          <a:endParaRPr lang="en-GB"/>
        </a:p>
      </dgm:t>
    </dgm:pt>
    <dgm:pt modelId="{A445345D-2F72-4448-8257-F6B2162E5778}" type="sibTrans" cxnId="{423BE2B0-F855-DE49-8D6D-A68F822AE8C4}">
      <dgm:prSet/>
      <dgm:spPr/>
      <dgm:t>
        <a:bodyPr/>
        <a:lstStyle/>
        <a:p>
          <a:endParaRPr lang="en-GB"/>
        </a:p>
      </dgm:t>
    </dgm:pt>
    <dgm:pt modelId="{4960FA15-2342-1943-93B9-F63813112AB9}">
      <dgm:prSet phldrT="[Text]" custT="1"/>
      <dgm:spPr/>
      <dgm:t>
        <a:bodyPr/>
        <a:lstStyle/>
        <a:p>
          <a:r>
            <a:rPr lang="fr-FR" sz="4400" b="1">
              <a:solidFill>
                <a:schemeClr val="bg2"/>
              </a:solidFill>
              <a:latin typeface="Montserrat" pitchFamily="2" charset="77"/>
            </a:rPr>
            <a:t>Lorsque</a:t>
          </a:r>
        </a:p>
      </dgm:t>
    </dgm:pt>
    <dgm:pt modelId="{79D6A044-552F-C34A-8347-4391339AB2E8}" type="parTrans" cxnId="{68E773B8-1592-204F-ABC3-CA2A01C0C1F5}">
      <dgm:prSet/>
      <dgm:spPr/>
      <dgm:t>
        <a:bodyPr/>
        <a:lstStyle/>
        <a:p>
          <a:endParaRPr lang="en-GB"/>
        </a:p>
      </dgm:t>
    </dgm:pt>
    <dgm:pt modelId="{B9CDE1B3-D6B6-3B42-AD79-FD243861A6F3}" type="sibTrans" cxnId="{68E773B8-1592-204F-ABC3-CA2A01C0C1F5}">
      <dgm:prSet/>
      <dgm:spPr/>
      <dgm:t>
        <a:bodyPr/>
        <a:lstStyle/>
        <a:p>
          <a:endParaRPr lang="en-GB"/>
        </a:p>
      </dgm:t>
    </dgm:pt>
    <dgm:pt modelId="{8608B22C-B276-9045-8E34-0853EADE9D4C}">
      <dgm:prSet phldrT="[Text]" custT="1"/>
      <dgm:spPr>
        <a:solidFill>
          <a:srgbClr val="01C8C3">
            <a:alpha val="90000"/>
          </a:srgbClr>
        </a:solidFill>
        <a:ln>
          <a:solidFill>
            <a:srgbClr val="01C8C3"/>
          </a:solidFill>
        </a:ln>
      </dgm:spPr>
      <dgm:t>
        <a:bodyPr/>
        <a:lstStyle/>
        <a:p>
          <a:pPr>
            <a:spcAft>
              <a:spcPts val="1000"/>
            </a:spcAft>
          </a:pPr>
          <a:r>
            <a:rPr lang="fr-FR" sz="1800" dirty="0">
              <a:latin typeface="Open Sans" panose="020B0606030504020204" pitchFamily="34" charset="0"/>
              <a:ea typeface="Open Sans" panose="020B0606030504020204" pitchFamily="34" charset="0"/>
              <a:cs typeface="Open Sans" panose="020B0606030504020204" pitchFamily="34" charset="0"/>
            </a:rPr>
            <a:t>Fréquemment – mensuel / hebdomadaire</a:t>
          </a:r>
        </a:p>
      </dgm:t>
    </dgm:pt>
    <dgm:pt modelId="{13B9E6EC-84F9-7147-B72F-384013F9CA33}" type="parTrans" cxnId="{4B085A3A-4552-B841-8FA9-2808DB3B66A2}">
      <dgm:prSet/>
      <dgm:spPr/>
      <dgm:t>
        <a:bodyPr/>
        <a:lstStyle/>
        <a:p>
          <a:endParaRPr lang="en-GB"/>
        </a:p>
      </dgm:t>
    </dgm:pt>
    <dgm:pt modelId="{EEEF0370-ABF0-014F-B089-22A3AEE18351}" type="sibTrans" cxnId="{4B085A3A-4552-B841-8FA9-2808DB3B66A2}">
      <dgm:prSet/>
      <dgm:spPr/>
      <dgm:t>
        <a:bodyPr/>
        <a:lstStyle/>
        <a:p>
          <a:endParaRPr lang="en-GB"/>
        </a:p>
      </dgm:t>
    </dgm:pt>
    <dgm:pt modelId="{84C6F813-BBA0-FC49-ACBD-417213E17766}">
      <dgm:prSet phldrT="[Text]" custT="1"/>
      <dgm:spPr/>
      <dgm:t>
        <a:bodyPr/>
        <a:lstStyle/>
        <a:p>
          <a:r>
            <a:rPr lang="fr-FR" sz="4400" b="1">
              <a:solidFill>
                <a:schemeClr val="bg2"/>
              </a:solidFill>
              <a:latin typeface="Montserrat" pitchFamily="2" charset="77"/>
            </a:rPr>
            <a:t>Comment</a:t>
          </a:r>
        </a:p>
      </dgm:t>
    </dgm:pt>
    <dgm:pt modelId="{8CB29DD6-4852-5A4D-B1C9-F33974254B72}" type="parTrans" cxnId="{11B96441-653D-D645-B32F-1503EBDD1201}">
      <dgm:prSet/>
      <dgm:spPr/>
      <dgm:t>
        <a:bodyPr/>
        <a:lstStyle/>
        <a:p>
          <a:endParaRPr lang="en-GB"/>
        </a:p>
      </dgm:t>
    </dgm:pt>
    <dgm:pt modelId="{71491E40-3F77-204A-8C89-07FBB83C32CC}" type="sibTrans" cxnId="{11B96441-653D-D645-B32F-1503EBDD1201}">
      <dgm:prSet/>
      <dgm:spPr/>
      <dgm:t>
        <a:bodyPr/>
        <a:lstStyle/>
        <a:p>
          <a:endParaRPr lang="en-GB"/>
        </a:p>
      </dgm:t>
    </dgm:pt>
    <dgm:pt modelId="{1C412695-D4EF-C84A-8CF9-7EF91EBC3803}">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Un langage clair, simple et local</a:t>
          </a:r>
        </a:p>
      </dgm:t>
    </dgm:pt>
    <dgm:pt modelId="{715820F6-C726-2B45-88EF-2E1951677F41}" type="parTrans" cxnId="{41625CD1-2EB1-B347-919C-0C802ECFEB0E}">
      <dgm:prSet/>
      <dgm:spPr/>
      <dgm:t>
        <a:bodyPr/>
        <a:lstStyle/>
        <a:p>
          <a:endParaRPr lang="en-GB"/>
        </a:p>
      </dgm:t>
    </dgm:pt>
    <dgm:pt modelId="{06A0F851-38E6-5C4F-BFF1-12EA9B19CFAA}" type="sibTrans" cxnId="{41625CD1-2EB1-B347-919C-0C802ECFEB0E}">
      <dgm:prSet/>
      <dgm:spPr/>
      <dgm:t>
        <a:bodyPr/>
        <a:lstStyle/>
        <a:p>
          <a:endParaRPr lang="en-GB"/>
        </a:p>
      </dgm:t>
    </dgm:pt>
    <dgm:pt modelId="{8ED41BB2-AF94-6D4D-B60B-CA48E6C76C16}">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Comportement du personnel et des bénévoles</a:t>
          </a:r>
        </a:p>
      </dgm:t>
    </dgm:pt>
    <dgm:pt modelId="{291AEBDB-B6EA-BE49-B4F4-E5D8DE029163}" type="parTrans" cxnId="{23F2FE3F-A60A-8D40-9982-9956EF5C210A}">
      <dgm:prSet/>
      <dgm:spPr/>
      <dgm:t>
        <a:bodyPr/>
        <a:lstStyle/>
        <a:p>
          <a:endParaRPr lang="en-GB"/>
        </a:p>
      </dgm:t>
    </dgm:pt>
    <dgm:pt modelId="{EB0E8F0C-9EA7-9A4F-B405-C7198105DD2E}" type="sibTrans" cxnId="{23F2FE3F-A60A-8D40-9982-9956EF5C210A}">
      <dgm:prSet/>
      <dgm:spPr/>
      <dgm:t>
        <a:bodyPr/>
        <a:lstStyle/>
        <a:p>
          <a:endParaRPr lang="en-GB"/>
        </a:p>
      </dgm:t>
    </dgm:pt>
    <dgm:pt modelId="{75F79C5E-571C-E849-AB28-135C0446E159}">
      <dgm:prSet phldrT="[Text]" custT="1"/>
      <dgm:spPr>
        <a:solidFill>
          <a:srgbClr val="01C8C3">
            <a:alpha val="90000"/>
          </a:srgbClr>
        </a:solidFill>
        <a:ln>
          <a:solidFill>
            <a:srgbClr val="01C8C3"/>
          </a:solidFill>
        </a:ln>
      </dgm:spPr>
      <dgm:t>
        <a:bodyPr/>
        <a:lstStyle/>
        <a:p>
          <a:pPr>
            <a:spcAft>
              <a:spcPts val="1000"/>
            </a:spcAft>
          </a:pPr>
          <a:r>
            <a:rPr lang="fr-FR" sz="1800" dirty="0">
              <a:latin typeface="Open Sans" panose="020B0606030504020204" pitchFamily="34" charset="0"/>
              <a:ea typeface="Open Sans" panose="020B0606030504020204" pitchFamily="34" charset="0"/>
              <a:cs typeface="Open Sans" panose="020B0606030504020204" pitchFamily="34" charset="0"/>
            </a:rPr>
            <a:t>Objectifs du programme, calendrier et détails des activités</a:t>
          </a:r>
        </a:p>
      </dgm:t>
    </dgm:pt>
    <dgm:pt modelId="{44F9713E-3374-5240-A9EA-44BCE1FF0C6A}" type="parTrans" cxnId="{E61E127A-2259-604F-9E4C-2D122826C6F8}">
      <dgm:prSet/>
      <dgm:spPr/>
      <dgm:t>
        <a:bodyPr/>
        <a:lstStyle/>
        <a:p>
          <a:endParaRPr lang="en-GB"/>
        </a:p>
      </dgm:t>
    </dgm:pt>
    <dgm:pt modelId="{491841BA-BD25-BA48-A69C-41BB775F478B}" type="sibTrans" cxnId="{E61E127A-2259-604F-9E4C-2D122826C6F8}">
      <dgm:prSet/>
      <dgm:spPr/>
      <dgm:t>
        <a:bodyPr/>
        <a:lstStyle/>
        <a:p>
          <a:endParaRPr lang="en-GB"/>
        </a:p>
      </dgm:t>
    </dgm:pt>
    <dgm:pt modelId="{5C4BEA65-9E83-BF45-81AC-D50F7C94056E}">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Processus de distribution</a:t>
          </a:r>
        </a:p>
      </dgm:t>
    </dgm:pt>
    <dgm:pt modelId="{C45FD477-8313-BA45-9954-4E3B387637C5}" type="parTrans" cxnId="{0E9851F4-914A-BA41-A4F3-62FAF2D39B85}">
      <dgm:prSet/>
      <dgm:spPr/>
      <dgm:t>
        <a:bodyPr/>
        <a:lstStyle/>
        <a:p>
          <a:endParaRPr lang="en-GB"/>
        </a:p>
      </dgm:t>
    </dgm:pt>
    <dgm:pt modelId="{15C7A415-2790-3547-AFC4-4DE466831077}" type="sibTrans" cxnId="{0E9851F4-914A-BA41-A4F3-62FAF2D39B85}">
      <dgm:prSet/>
      <dgm:spPr/>
      <dgm:t>
        <a:bodyPr/>
        <a:lstStyle/>
        <a:p>
          <a:endParaRPr lang="en-GB"/>
        </a:p>
      </dgm:t>
    </dgm:pt>
    <dgm:pt modelId="{37597B8A-5826-6B41-8B64-BFF53841F555}">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Retards et défis</a:t>
          </a:r>
        </a:p>
      </dgm:t>
    </dgm:pt>
    <dgm:pt modelId="{FAA38571-8E07-2A4D-8416-2B7245396485}" type="parTrans" cxnId="{919FD0A9-6B0B-C347-97E6-D3F366E9F007}">
      <dgm:prSet/>
      <dgm:spPr/>
      <dgm:t>
        <a:bodyPr/>
        <a:lstStyle/>
        <a:p>
          <a:endParaRPr lang="en-GB"/>
        </a:p>
      </dgm:t>
    </dgm:pt>
    <dgm:pt modelId="{62F80B19-893E-F647-8898-D711D0299247}" type="sibTrans" cxnId="{919FD0A9-6B0B-C347-97E6-D3F366E9F007}">
      <dgm:prSet/>
      <dgm:spPr/>
      <dgm:t>
        <a:bodyPr/>
        <a:lstStyle/>
        <a:p>
          <a:endParaRPr lang="en-GB"/>
        </a:p>
      </dgm:t>
    </dgm:pt>
    <dgm:pt modelId="{BD2E9BFF-5EE1-444A-AFF3-82B415A8246E}">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Comment participer, y compris les détails des comités éventuels</a:t>
          </a:r>
        </a:p>
      </dgm:t>
    </dgm:pt>
    <dgm:pt modelId="{59228384-8595-6344-AB95-7BAAC71089AF}" type="parTrans" cxnId="{F1609E3A-3642-9345-8A8F-94972883E089}">
      <dgm:prSet/>
      <dgm:spPr/>
      <dgm:t>
        <a:bodyPr/>
        <a:lstStyle/>
        <a:p>
          <a:endParaRPr lang="en-GB"/>
        </a:p>
      </dgm:t>
    </dgm:pt>
    <dgm:pt modelId="{53EDFF59-F03D-0B46-9A0E-758C7C1D4DA2}" type="sibTrans" cxnId="{F1609E3A-3642-9345-8A8F-94972883E089}">
      <dgm:prSet/>
      <dgm:spPr/>
      <dgm:t>
        <a:bodyPr/>
        <a:lstStyle/>
        <a:p>
          <a:endParaRPr lang="en-GB"/>
        </a:p>
      </dgm:t>
    </dgm:pt>
    <dgm:pt modelId="{32E79161-6199-2549-B736-05BF1D776E34}">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Réponse au retour d'information</a:t>
          </a:r>
        </a:p>
      </dgm:t>
    </dgm:pt>
    <dgm:pt modelId="{C6E77695-E762-BC49-9AE7-02B99845815E}" type="parTrans" cxnId="{3D1CEB09-0E2D-B844-88AF-E0E9B6CC2A82}">
      <dgm:prSet/>
      <dgm:spPr/>
      <dgm:t>
        <a:bodyPr/>
        <a:lstStyle/>
        <a:p>
          <a:endParaRPr lang="en-GB"/>
        </a:p>
      </dgm:t>
    </dgm:pt>
    <dgm:pt modelId="{1B490696-629B-5D40-856C-6533CA27E91C}" type="sibTrans" cxnId="{3D1CEB09-0E2D-B844-88AF-E0E9B6CC2A82}">
      <dgm:prSet/>
      <dgm:spPr/>
      <dgm:t>
        <a:bodyPr/>
        <a:lstStyle/>
        <a:p>
          <a:endParaRPr lang="en-GB"/>
        </a:p>
      </dgm:t>
    </dgm:pt>
    <dgm:pt modelId="{9D95180E-0A3B-AC43-B6E2-883A69ED1B04}">
      <dgm:prSet phldrT="[Text]" custT="1"/>
      <dgm:spPr>
        <a:solidFill>
          <a:srgbClr val="01C8C3">
            <a:alpha val="90000"/>
          </a:srgbClr>
        </a:solidFill>
        <a:ln>
          <a:solidFill>
            <a:srgbClr val="01C8C3"/>
          </a:solidFill>
        </a:ln>
      </dgm:spPr>
      <dgm:t>
        <a:bodyPr/>
        <a:lstStyle/>
        <a:p>
          <a:pPr>
            <a:spcAft>
              <a:spcPts val="1000"/>
            </a:spcAft>
          </a:pPr>
          <a:r>
            <a:rPr lang="fr-FR" sz="1800" dirty="0">
              <a:latin typeface="Open Sans" panose="020B0606030504020204" pitchFamily="34" charset="0"/>
              <a:ea typeface="Open Sans" panose="020B0606030504020204" pitchFamily="34" charset="0"/>
              <a:cs typeface="Open Sans" panose="020B0606030504020204" pitchFamily="34" charset="0"/>
            </a:rPr>
            <a:t>Plans de sortie</a:t>
          </a:r>
        </a:p>
      </dgm:t>
    </dgm:pt>
    <dgm:pt modelId="{C7E6B3CB-E1E2-414E-B44C-0D70C17696C7}" type="parTrans" cxnId="{6092CE29-4349-DE4D-8134-5E511D22593D}">
      <dgm:prSet/>
      <dgm:spPr/>
      <dgm:t>
        <a:bodyPr/>
        <a:lstStyle/>
        <a:p>
          <a:endParaRPr lang="en-GB"/>
        </a:p>
      </dgm:t>
    </dgm:pt>
    <dgm:pt modelId="{C6DA96B8-C280-974F-AD92-EC610DE04CF1}" type="sibTrans" cxnId="{6092CE29-4349-DE4D-8134-5E511D22593D}">
      <dgm:prSet/>
      <dgm:spPr/>
      <dgm:t>
        <a:bodyPr/>
        <a:lstStyle/>
        <a:p>
          <a:endParaRPr lang="en-GB"/>
        </a:p>
      </dgm:t>
    </dgm:pt>
    <dgm:pt modelId="{DD981352-747E-3641-8073-8E3B8A913400}">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Début de la mise en œuvre</a:t>
          </a:r>
        </a:p>
      </dgm:t>
    </dgm:pt>
    <dgm:pt modelId="{65ADD1FC-7DA4-314F-A5FE-23949B1FEE7D}" type="parTrans" cxnId="{348D0852-5603-F74A-929A-2BD36FB98F78}">
      <dgm:prSet/>
      <dgm:spPr/>
      <dgm:t>
        <a:bodyPr/>
        <a:lstStyle/>
        <a:p>
          <a:endParaRPr lang="en-GB"/>
        </a:p>
      </dgm:t>
    </dgm:pt>
    <dgm:pt modelId="{C4AC4BA4-72B7-5C46-B92A-19DBD36B3F13}" type="sibTrans" cxnId="{348D0852-5603-F74A-929A-2BD36FB98F78}">
      <dgm:prSet/>
      <dgm:spPr/>
      <dgm:t>
        <a:bodyPr/>
        <a:lstStyle/>
        <a:p>
          <a:endParaRPr lang="en-GB"/>
        </a:p>
      </dgm:t>
    </dgm:pt>
    <dgm:pt modelId="{3DB0F998-6D10-374A-843F-AD6BA45731AC}">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Avant les activités</a:t>
          </a:r>
        </a:p>
      </dgm:t>
    </dgm:pt>
    <dgm:pt modelId="{2BFB4C1E-FC22-B742-8759-40905F22342C}" type="parTrans" cxnId="{63B50C39-231F-2747-9E62-1C7639BA1E1A}">
      <dgm:prSet/>
      <dgm:spPr/>
      <dgm:t>
        <a:bodyPr/>
        <a:lstStyle/>
        <a:p>
          <a:endParaRPr lang="en-GB"/>
        </a:p>
      </dgm:t>
    </dgm:pt>
    <dgm:pt modelId="{F6B2CBF4-76C3-7E4C-8883-A62D60E36D85}" type="sibTrans" cxnId="{63B50C39-231F-2747-9E62-1C7639BA1E1A}">
      <dgm:prSet/>
      <dgm:spPr/>
      <dgm:t>
        <a:bodyPr/>
        <a:lstStyle/>
        <a:p>
          <a:endParaRPr lang="en-GB"/>
        </a:p>
      </dgm:t>
    </dgm:pt>
    <dgm:pt modelId="{FFCA86BA-1021-FB49-98FA-87AAB826E5A2}">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S'il y a des retards ou des changements</a:t>
          </a:r>
        </a:p>
      </dgm:t>
    </dgm:pt>
    <dgm:pt modelId="{D2328EDD-D914-D545-A3AE-CFD236AC50EC}" type="parTrans" cxnId="{C4050059-C9E6-104F-BFCC-B7FCA244216D}">
      <dgm:prSet/>
      <dgm:spPr/>
      <dgm:t>
        <a:bodyPr/>
        <a:lstStyle/>
        <a:p>
          <a:endParaRPr lang="en-GB"/>
        </a:p>
      </dgm:t>
    </dgm:pt>
    <dgm:pt modelId="{6384DCD4-05EC-1648-A161-2E14E17E62C7}" type="sibTrans" cxnId="{C4050059-C9E6-104F-BFCC-B7FCA244216D}">
      <dgm:prSet/>
      <dgm:spPr/>
      <dgm:t>
        <a:bodyPr/>
        <a:lstStyle/>
        <a:p>
          <a:endParaRPr lang="en-GB"/>
        </a:p>
      </dgm:t>
    </dgm:pt>
    <dgm:pt modelId="{E0138999-1E71-AF4F-BFCB-21B2626CA5CD}">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Quand les activités s'arrêtent</a:t>
          </a:r>
        </a:p>
      </dgm:t>
    </dgm:pt>
    <dgm:pt modelId="{9BB10979-3816-6744-B22E-E778B04C6225}" type="parTrans" cxnId="{3E6059F8-3F99-7E43-BE59-7215D061D90C}">
      <dgm:prSet/>
      <dgm:spPr/>
      <dgm:t>
        <a:bodyPr/>
        <a:lstStyle/>
        <a:p>
          <a:endParaRPr lang="en-GB"/>
        </a:p>
      </dgm:t>
    </dgm:pt>
    <dgm:pt modelId="{113BEE4C-EE5E-B84D-8596-C42FB9BEA54F}" type="sibTrans" cxnId="{3E6059F8-3F99-7E43-BE59-7215D061D90C}">
      <dgm:prSet/>
      <dgm:spPr/>
      <dgm:t>
        <a:bodyPr/>
        <a:lstStyle/>
        <a:p>
          <a:endParaRPr lang="en-GB"/>
        </a:p>
      </dgm:t>
    </dgm:pt>
    <dgm:pt modelId="{AC60B0B2-BD34-004C-9D34-7601B68576EC}">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Lorsque le programme se termine</a:t>
          </a:r>
        </a:p>
      </dgm:t>
    </dgm:pt>
    <dgm:pt modelId="{A9023E47-B531-A64C-8064-1F0F40B423FA}" type="parTrans" cxnId="{4656CFEB-8F10-F646-9E6B-53E28B5464F5}">
      <dgm:prSet/>
      <dgm:spPr/>
      <dgm:t>
        <a:bodyPr/>
        <a:lstStyle/>
        <a:p>
          <a:endParaRPr lang="en-GB"/>
        </a:p>
      </dgm:t>
    </dgm:pt>
    <dgm:pt modelId="{BDA8FCEF-8D3E-2E41-AF83-7029682C77FF}" type="sibTrans" cxnId="{4656CFEB-8F10-F646-9E6B-53E28B5464F5}">
      <dgm:prSet/>
      <dgm:spPr/>
      <dgm:t>
        <a:bodyPr/>
        <a:lstStyle/>
        <a:p>
          <a:endParaRPr lang="en-GB"/>
        </a:p>
      </dgm:t>
    </dgm:pt>
    <dgm:pt modelId="{07232540-2275-B04B-9A7C-3A66094FB692}">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Soyez conscient des personnes exclues</a:t>
          </a:r>
        </a:p>
      </dgm:t>
    </dgm:pt>
    <dgm:pt modelId="{7F4AEF06-504C-8740-B6FB-69ED4738E0F0}" type="parTrans" cxnId="{F15206E1-A871-0C49-8347-57F7ED3B9DA6}">
      <dgm:prSet/>
      <dgm:spPr/>
      <dgm:t>
        <a:bodyPr/>
        <a:lstStyle/>
        <a:p>
          <a:endParaRPr lang="en-GB"/>
        </a:p>
      </dgm:t>
    </dgm:pt>
    <dgm:pt modelId="{52A3C5C3-62C6-EB4F-9D81-C0973F555EBA}" type="sibTrans" cxnId="{F15206E1-A871-0C49-8347-57F7ED3B9DA6}">
      <dgm:prSet/>
      <dgm:spPr/>
      <dgm:t>
        <a:bodyPr/>
        <a:lstStyle/>
        <a:p>
          <a:endParaRPr lang="en-GB"/>
        </a:p>
      </dgm:t>
    </dgm:pt>
    <dgm:pt modelId="{95B55A87-1D31-D14E-9285-95A248AF44BA}">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L'information peut être une source de pouvoir, alors communiquez ouvertement à tous</a:t>
          </a:r>
        </a:p>
      </dgm:t>
    </dgm:pt>
    <dgm:pt modelId="{459D172B-E740-5642-8C64-51E417EC6172}" type="parTrans" cxnId="{E9DA4DEA-32FA-B94E-9E6A-D25886A4DCFD}">
      <dgm:prSet/>
      <dgm:spPr/>
      <dgm:t>
        <a:bodyPr/>
        <a:lstStyle/>
        <a:p>
          <a:endParaRPr lang="en-GB"/>
        </a:p>
      </dgm:t>
    </dgm:pt>
    <dgm:pt modelId="{6A19618B-667E-564E-8808-8725B987D735}" type="sibTrans" cxnId="{E9DA4DEA-32FA-B94E-9E6A-D25886A4DCFD}">
      <dgm:prSet/>
      <dgm:spPr/>
      <dgm:t>
        <a:bodyPr/>
        <a:lstStyle/>
        <a:p>
          <a:endParaRPr lang="en-GB"/>
        </a:p>
      </dgm:t>
    </dgm:pt>
    <dgm:pt modelId="{EBF16502-E1AD-7640-A7C0-19F6E0B93963}">
      <dgm:prSet phldrT="[Text]" custT="1"/>
      <dgm:spPr>
        <a:solidFill>
          <a:srgbClr val="01C8C3">
            <a:alpha val="90000"/>
          </a:srgbClr>
        </a:solidFill>
        <a:ln>
          <a:solidFill>
            <a:srgbClr val="01C8C3"/>
          </a:solidFill>
        </a:ln>
      </dgm:spPr>
      <dgm:t>
        <a:bodyPr/>
        <a:lstStyle/>
        <a:p>
          <a:pPr>
            <a:spcAft>
              <a:spcPts val="1000"/>
            </a:spcAft>
          </a:pPr>
          <a:r>
            <a:rPr lang="fr-FR" sz="1800" dirty="0">
              <a:latin typeface="Open Sans" panose="020B0606030504020204" pitchFamily="34" charset="0"/>
              <a:ea typeface="Open Sans" panose="020B0606030504020204" pitchFamily="34" charset="0"/>
              <a:cs typeface="Open Sans" panose="020B0606030504020204" pitchFamily="34" charset="0"/>
            </a:rPr>
            <a:t>Partager également les informations avec les bénévoles et les partenaires</a:t>
          </a:r>
        </a:p>
      </dgm:t>
    </dgm:pt>
    <dgm:pt modelId="{2A79B6D7-360D-BA48-A8E4-5A4D5AF3FADD}" type="parTrans" cxnId="{0B3C66A3-3D97-F947-8F6A-0989ECF23621}">
      <dgm:prSet/>
      <dgm:spPr/>
      <dgm:t>
        <a:bodyPr/>
        <a:lstStyle/>
        <a:p>
          <a:endParaRPr lang="en-GB"/>
        </a:p>
      </dgm:t>
    </dgm:pt>
    <dgm:pt modelId="{7903318E-C0D4-8C46-9205-C27B487DCDB8}" type="sibTrans" cxnId="{0B3C66A3-3D97-F947-8F6A-0989ECF23621}">
      <dgm:prSet/>
      <dgm:spPr/>
      <dgm:t>
        <a:bodyPr/>
        <a:lstStyle/>
        <a:p>
          <a:endParaRPr lang="en-GB"/>
        </a:p>
      </dgm:t>
    </dgm:pt>
    <dgm:pt modelId="{07E7F106-F85E-1B46-AFAF-DE8C1B7BC9A6}">
      <dgm:prSet phldrT="[Text]" custT="1"/>
      <dgm:spPr>
        <a:solidFill>
          <a:srgbClr val="01C8C3">
            <a:alpha val="90000"/>
          </a:srgbClr>
        </a:solidFill>
        <a:ln>
          <a:solidFill>
            <a:srgbClr val="01C8C3"/>
          </a:solidFill>
        </a:ln>
      </dgm:spPr>
      <dgm:t>
        <a:bodyPr/>
        <a:lstStyle/>
        <a:p>
          <a:pPr>
            <a:spcAft>
              <a:spcPts val="1000"/>
            </a:spcAft>
          </a:pPr>
          <a:r>
            <a:rPr lang="fr-FR" sz="1800">
              <a:latin typeface="Open Sans" panose="020B0606030504020204" pitchFamily="34" charset="0"/>
              <a:ea typeface="Open Sans" panose="020B0606030504020204" pitchFamily="34" charset="0"/>
              <a:cs typeface="Open Sans" panose="020B0606030504020204" pitchFamily="34" charset="0"/>
            </a:rPr>
            <a:t>Mécanisme de retour d'information</a:t>
          </a:r>
        </a:p>
      </dgm:t>
    </dgm:pt>
    <dgm:pt modelId="{FE38416B-4595-A14D-997D-7CCB669877EF}" type="parTrans" cxnId="{84C89068-4F26-7C45-A5A5-982536B5AA54}">
      <dgm:prSet/>
      <dgm:spPr/>
      <dgm:t>
        <a:bodyPr/>
        <a:lstStyle/>
        <a:p>
          <a:endParaRPr lang="en-GB"/>
        </a:p>
      </dgm:t>
    </dgm:pt>
    <dgm:pt modelId="{7C5E0D50-1433-E741-95B3-2D37AD330BCA}" type="sibTrans" cxnId="{84C89068-4F26-7C45-A5A5-982536B5AA54}">
      <dgm:prSet/>
      <dgm:spPr/>
      <dgm:t>
        <a:bodyPr/>
        <a:lstStyle/>
        <a:p>
          <a:endParaRPr lang="en-GB"/>
        </a:p>
      </dgm:t>
    </dgm:pt>
    <dgm:pt modelId="{CBD31DBA-4D9E-B342-BAF5-A6B4FC73B590}">
      <dgm:prSet phldrT="[Text]" custT="1"/>
      <dgm:spPr>
        <a:solidFill>
          <a:srgbClr val="01C8C3">
            <a:alpha val="90000"/>
          </a:srgbClr>
        </a:solidFill>
        <a:ln>
          <a:solidFill>
            <a:srgbClr val="01C8C3"/>
          </a:solidFill>
        </a:ln>
      </dgm:spPr>
      <dgm:t>
        <a:bodyPr/>
        <a:lstStyle/>
        <a:p>
          <a:pPr>
            <a:spcAft>
              <a:spcPts val="1000"/>
            </a:spcAft>
          </a:pPr>
          <a:r>
            <a:rPr lang="fr-FR" sz="1800" dirty="0">
              <a:latin typeface="Open Sans" panose="020B0606030504020204" pitchFamily="34" charset="0"/>
              <a:ea typeface="Open Sans" panose="020B0606030504020204" pitchFamily="34" charset="0"/>
              <a:cs typeface="Open Sans" panose="020B0606030504020204" pitchFamily="34" charset="0"/>
            </a:rPr>
            <a:t>En laissant suffisamment de temps aux gens pour se préparer et agir </a:t>
          </a:r>
        </a:p>
      </dgm:t>
    </dgm:pt>
    <dgm:pt modelId="{F5077810-1BAF-5B4B-824A-7717EB2D67F5}" type="parTrans" cxnId="{DEED127C-235A-364B-A0D1-8BF1CB7946C6}">
      <dgm:prSet/>
      <dgm:spPr/>
      <dgm:t>
        <a:bodyPr/>
        <a:lstStyle/>
        <a:p>
          <a:endParaRPr lang="en-GB"/>
        </a:p>
      </dgm:t>
    </dgm:pt>
    <dgm:pt modelId="{9562B94A-1D96-B94A-BCBE-BCB748A42DE6}" type="sibTrans" cxnId="{DEED127C-235A-364B-A0D1-8BF1CB7946C6}">
      <dgm:prSet/>
      <dgm:spPr/>
      <dgm:t>
        <a:bodyPr/>
        <a:lstStyle/>
        <a:p>
          <a:endParaRPr lang="en-GB"/>
        </a:p>
      </dgm:t>
    </dgm:pt>
    <dgm:pt modelId="{D03BB9F4-9399-9345-B9FB-F741E8BD337D}">
      <dgm:prSet phldrT="[Text]" custT="1"/>
      <dgm:spPr>
        <a:solidFill>
          <a:srgbClr val="01C8C3">
            <a:alpha val="90000"/>
          </a:srgbClr>
        </a:solidFill>
        <a:ln>
          <a:solidFill>
            <a:srgbClr val="01C8C3"/>
          </a:solidFill>
        </a:ln>
      </dgm:spPr>
      <dgm:t>
        <a:bodyPr/>
        <a:lstStyle/>
        <a:p>
          <a:pPr>
            <a:spcAft>
              <a:spcPts val="1000"/>
            </a:spcAft>
          </a:pPr>
          <a:r>
            <a:rPr lang="fr-FR" sz="1800" dirty="0">
              <a:latin typeface="Open Sans" panose="020B0606030504020204" pitchFamily="34" charset="0"/>
              <a:ea typeface="Open Sans" panose="020B0606030504020204" pitchFamily="34" charset="0"/>
              <a:cs typeface="Open Sans" panose="020B0606030504020204" pitchFamily="34" charset="0"/>
            </a:rPr>
            <a:t>Utiliser les canaux suggérés par la communauté</a:t>
          </a:r>
        </a:p>
      </dgm:t>
    </dgm:pt>
    <dgm:pt modelId="{F579160E-BC50-164C-9548-B3B32DB0E1A5}" type="parTrans" cxnId="{F2380C5D-6778-CD4D-A14B-83AFBBDD6522}">
      <dgm:prSet/>
      <dgm:spPr/>
      <dgm:t>
        <a:bodyPr/>
        <a:lstStyle/>
        <a:p>
          <a:endParaRPr lang="en-GB"/>
        </a:p>
      </dgm:t>
    </dgm:pt>
    <dgm:pt modelId="{BD7A646A-4083-124D-AC59-562ACB5217DB}" type="sibTrans" cxnId="{F2380C5D-6778-CD4D-A14B-83AFBBDD6522}">
      <dgm:prSet/>
      <dgm:spPr/>
      <dgm:t>
        <a:bodyPr/>
        <a:lstStyle/>
        <a:p>
          <a:endParaRPr lang="en-GB"/>
        </a:p>
      </dgm:t>
    </dgm:pt>
    <dgm:pt modelId="{2B410679-E149-D140-BBDD-3C17EB4E6525}" type="pres">
      <dgm:prSet presAssocID="{E0315886-AE01-6741-99C2-A077F54A8CDA}" presName="Name0" presStyleCnt="0">
        <dgm:presLayoutVars>
          <dgm:dir/>
          <dgm:animLvl val="lvl"/>
          <dgm:resizeHandles val="exact"/>
        </dgm:presLayoutVars>
      </dgm:prSet>
      <dgm:spPr/>
    </dgm:pt>
    <dgm:pt modelId="{6EE2FC4F-B941-AE4D-B6C3-B0BF121FC34B}" type="pres">
      <dgm:prSet presAssocID="{E0315886-AE01-6741-99C2-A077F54A8CDA}" presName="tSp" presStyleCnt="0"/>
      <dgm:spPr/>
    </dgm:pt>
    <dgm:pt modelId="{3712318A-CE03-5A43-9ACE-3ACC42C8809D}" type="pres">
      <dgm:prSet presAssocID="{E0315886-AE01-6741-99C2-A077F54A8CDA}" presName="bSp" presStyleCnt="0"/>
      <dgm:spPr/>
    </dgm:pt>
    <dgm:pt modelId="{4248178D-E08F-B947-8E6C-33C1E96C54C2}" type="pres">
      <dgm:prSet presAssocID="{E0315886-AE01-6741-99C2-A077F54A8CDA}" presName="process" presStyleCnt="0"/>
      <dgm:spPr/>
    </dgm:pt>
    <dgm:pt modelId="{1B9AA0AB-E2E7-DE40-8515-441E6BF3AC7E}" type="pres">
      <dgm:prSet presAssocID="{16E9C3BF-B8DA-3F4F-951A-7FD5BFA3AB74}" presName="composite1" presStyleCnt="0"/>
      <dgm:spPr/>
    </dgm:pt>
    <dgm:pt modelId="{D808B714-E46D-DE4B-A8DB-E03AF979B75F}" type="pres">
      <dgm:prSet presAssocID="{16E9C3BF-B8DA-3F4F-951A-7FD5BFA3AB74}" presName="dummyNode1" presStyleLbl="node1" presStyleIdx="0" presStyleCnt="3"/>
      <dgm:spPr/>
    </dgm:pt>
    <dgm:pt modelId="{6B6A8A4D-E283-6E43-B7CB-C69B221ADF5B}" type="pres">
      <dgm:prSet presAssocID="{16E9C3BF-B8DA-3F4F-951A-7FD5BFA3AB74}" presName="childNode1" presStyleLbl="bgAcc1" presStyleIdx="0" presStyleCnt="3" custScaleY="145483">
        <dgm:presLayoutVars>
          <dgm:bulletEnabled val="1"/>
        </dgm:presLayoutVars>
      </dgm:prSet>
      <dgm:spPr/>
    </dgm:pt>
    <dgm:pt modelId="{8C16A615-51F2-C54B-AA1C-0392DF7FC1BD}" type="pres">
      <dgm:prSet presAssocID="{16E9C3BF-B8DA-3F4F-951A-7FD5BFA3AB74}" presName="childNode1tx" presStyleLbl="bgAcc1" presStyleIdx="0" presStyleCnt="3">
        <dgm:presLayoutVars>
          <dgm:bulletEnabled val="1"/>
        </dgm:presLayoutVars>
      </dgm:prSet>
      <dgm:spPr/>
    </dgm:pt>
    <dgm:pt modelId="{E150BD70-0F6B-AF47-83D0-C84BB3D6FD66}" type="pres">
      <dgm:prSet presAssocID="{16E9C3BF-B8DA-3F4F-951A-7FD5BFA3AB74}" presName="parentNode1" presStyleLbl="node1" presStyleIdx="0" presStyleCnt="3" custScaleY="69840" custLinFactNeighborX="-811" custLinFactNeighborY="64219">
        <dgm:presLayoutVars>
          <dgm:chMax val="1"/>
          <dgm:bulletEnabled val="1"/>
        </dgm:presLayoutVars>
      </dgm:prSet>
      <dgm:spPr/>
    </dgm:pt>
    <dgm:pt modelId="{7CC48B1E-580F-FC46-8593-51277D3C3A86}" type="pres">
      <dgm:prSet presAssocID="{16E9C3BF-B8DA-3F4F-951A-7FD5BFA3AB74}" presName="connSite1" presStyleCnt="0"/>
      <dgm:spPr/>
    </dgm:pt>
    <dgm:pt modelId="{2439F31B-202A-274B-BCC6-6F4E75448FF5}" type="pres">
      <dgm:prSet presAssocID="{1536EDBA-8A81-3940-A9B9-98060C2517BB}" presName="Name9" presStyleLbl="sibTrans2D1" presStyleIdx="0" presStyleCnt="2"/>
      <dgm:spPr/>
    </dgm:pt>
    <dgm:pt modelId="{EF25198F-37CD-3247-93D0-AE33D502A4E8}" type="pres">
      <dgm:prSet presAssocID="{4960FA15-2342-1943-93B9-F63813112AB9}" presName="composite2" presStyleCnt="0"/>
      <dgm:spPr/>
    </dgm:pt>
    <dgm:pt modelId="{D428EAD2-5DC1-0F44-AE38-81ECEA2B5909}" type="pres">
      <dgm:prSet presAssocID="{4960FA15-2342-1943-93B9-F63813112AB9}" presName="dummyNode2" presStyleLbl="node1" presStyleIdx="0" presStyleCnt="3"/>
      <dgm:spPr/>
    </dgm:pt>
    <dgm:pt modelId="{58B71623-B41D-C945-B4AC-89FF0DB14C9F}" type="pres">
      <dgm:prSet presAssocID="{4960FA15-2342-1943-93B9-F63813112AB9}" presName="childNode2" presStyleLbl="bgAcc1" presStyleIdx="1" presStyleCnt="3" custScaleY="145483">
        <dgm:presLayoutVars>
          <dgm:bulletEnabled val="1"/>
        </dgm:presLayoutVars>
      </dgm:prSet>
      <dgm:spPr/>
    </dgm:pt>
    <dgm:pt modelId="{CFFF33C4-686C-A84C-AD2E-C89755E4C4D6}" type="pres">
      <dgm:prSet presAssocID="{4960FA15-2342-1943-93B9-F63813112AB9}" presName="childNode2tx" presStyleLbl="bgAcc1" presStyleIdx="1" presStyleCnt="3">
        <dgm:presLayoutVars>
          <dgm:bulletEnabled val="1"/>
        </dgm:presLayoutVars>
      </dgm:prSet>
      <dgm:spPr/>
    </dgm:pt>
    <dgm:pt modelId="{212A2FE2-6697-9545-8941-2E870974F810}" type="pres">
      <dgm:prSet presAssocID="{4960FA15-2342-1943-93B9-F63813112AB9}" presName="parentNode2" presStyleLbl="node1" presStyleIdx="1" presStyleCnt="3" custScaleY="69840" custLinFactNeighborY="-42286">
        <dgm:presLayoutVars>
          <dgm:chMax val="0"/>
          <dgm:bulletEnabled val="1"/>
        </dgm:presLayoutVars>
      </dgm:prSet>
      <dgm:spPr/>
    </dgm:pt>
    <dgm:pt modelId="{F385E847-BE6C-A14E-8A9A-7F8284965AD2}" type="pres">
      <dgm:prSet presAssocID="{4960FA15-2342-1943-93B9-F63813112AB9}" presName="connSite2" presStyleCnt="0"/>
      <dgm:spPr/>
    </dgm:pt>
    <dgm:pt modelId="{40F3986C-9455-9C47-9DDC-6043F51D8D5E}" type="pres">
      <dgm:prSet presAssocID="{B9CDE1B3-D6B6-3B42-AD79-FD243861A6F3}" presName="Name18" presStyleLbl="sibTrans2D1" presStyleIdx="1" presStyleCnt="2"/>
      <dgm:spPr/>
    </dgm:pt>
    <dgm:pt modelId="{07E49397-4AC6-1746-AD55-D882640B64BC}" type="pres">
      <dgm:prSet presAssocID="{84C6F813-BBA0-FC49-ACBD-417213E17766}" presName="composite1" presStyleCnt="0"/>
      <dgm:spPr/>
    </dgm:pt>
    <dgm:pt modelId="{A75EDDEC-127C-1943-B0C2-8CADA3F851AE}" type="pres">
      <dgm:prSet presAssocID="{84C6F813-BBA0-FC49-ACBD-417213E17766}" presName="dummyNode1" presStyleLbl="node1" presStyleIdx="1" presStyleCnt="3"/>
      <dgm:spPr/>
    </dgm:pt>
    <dgm:pt modelId="{23349F53-1B55-BF44-872E-07BAE0E6C698}" type="pres">
      <dgm:prSet presAssocID="{84C6F813-BBA0-FC49-ACBD-417213E17766}" presName="childNode1" presStyleLbl="bgAcc1" presStyleIdx="2" presStyleCnt="3" custScaleY="145483">
        <dgm:presLayoutVars>
          <dgm:bulletEnabled val="1"/>
        </dgm:presLayoutVars>
      </dgm:prSet>
      <dgm:spPr/>
    </dgm:pt>
    <dgm:pt modelId="{BE585745-1C8D-184F-B304-80478B66E632}" type="pres">
      <dgm:prSet presAssocID="{84C6F813-BBA0-FC49-ACBD-417213E17766}" presName="childNode1tx" presStyleLbl="bgAcc1" presStyleIdx="2" presStyleCnt="3">
        <dgm:presLayoutVars>
          <dgm:bulletEnabled val="1"/>
        </dgm:presLayoutVars>
      </dgm:prSet>
      <dgm:spPr/>
    </dgm:pt>
    <dgm:pt modelId="{6680214F-33C8-3745-8EA4-661753954839}" type="pres">
      <dgm:prSet presAssocID="{84C6F813-BBA0-FC49-ACBD-417213E17766}" presName="parentNode1" presStyleLbl="node1" presStyleIdx="2" presStyleCnt="3" custScaleY="69840" custLinFactNeighborX="-811" custLinFactNeighborY="64219">
        <dgm:presLayoutVars>
          <dgm:chMax val="1"/>
          <dgm:bulletEnabled val="1"/>
        </dgm:presLayoutVars>
      </dgm:prSet>
      <dgm:spPr/>
    </dgm:pt>
    <dgm:pt modelId="{FAF81F93-AAC3-0C4E-AB34-1845227A157B}" type="pres">
      <dgm:prSet presAssocID="{84C6F813-BBA0-FC49-ACBD-417213E17766}" presName="connSite1" presStyleCnt="0"/>
      <dgm:spPr/>
    </dgm:pt>
  </dgm:ptLst>
  <dgm:cxnLst>
    <dgm:cxn modelId="{3D1CEB09-0E2D-B844-88AF-E0E9B6CC2A82}" srcId="{16E9C3BF-B8DA-3F4F-951A-7FD5BFA3AB74}" destId="{32E79161-6199-2549-B736-05BF1D776E34}" srcOrd="7" destOrd="0" parTransId="{C6E77695-E762-BC49-9AE7-02B99845815E}" sibTransId="{1B490696-629B-5D40-856C-6533CA27E91C}"/>
    <dgm:cxn modelId="{76811312-3ADF-F14E-A78B-072E91BA4E20}" type="presOf" srcId="{9D95180E-0A3B-AC43-B6E2-883A69ED1B04}" destId="{8C16A615-51F2-C54B-AA1C-0392DF7FC1BD}" srcOrd="1" destOrd="8" presId="urn:microsoft.com/office/officeart/2005/8/layout/hProcess4"/>
    <dgm:cxn modelId="{437DF117-3125-E94D-8F6E-8F94E6ECD788}" type="presOf" srcId="{DD981352-747E-3641-8073-8E3B8A913400}" destId="{CFFF33C4-686C-A84C-AD2E-C89755E4C4D6}" srcOrd="1" destOrd="1" presId="urn:microsoft.com/office/officeart/2005/8/layout/hProcess4"/>
    <dgm:cxn modelId="{432D5F1B-2802-2C49-9E90-8262665EC3D5}" type="presOf" srcId="{FFCA86BA-1021-FB49-98FA-87AAB826E5A2}" destId="{58B71623-B41D-C945-B4AC-89FF0DB14C9F}" srcOrd="0" destOrd="3" presId="urn:microsoft.com/office/officeart/2005/8/layout/hProcess4"/>
    <dgm:cxn modelId="{0CE5981D-2CFF-9546-96E4-0431BCDEDA8F}" type="presOf" srcId="{07232540-2275-B04B-9A7C-3A66094FB692}" destId="{23349F53-1B55-BF44-872E-07BAE0E6C698}" srcOrd="0" destOrd="2" presId="urn:microsoft.com/office/officeart/2005/8/layout/hProcess4"/>
    <dgm:cxn modelId="{6092CE29-4349-DE4D-8134-5E511D22593D}" srcId="{16E9C3BF-B8DA-3F4F-951A-7FD5BFA3AB74}" destId="{9D95180E-0A3B-AC43-B6E2-883A69ED1B04}" srcOrd="8" destOrd="0" parTransId="{C7E6B3CB-E1E2-414E-B44C-0D70C17696C7}" sibTransId="{C6DA96B8-C280-974F-AD92-EC610DE04CF1}"/>
    <dgm:cxn modelId="{63B50C39-231F-2747-9E62-1C7639BA1E1A}" srcId="{4960FA15-2342-1943-93B9-F63813112AB9}" destId="{3DB0F998-6D10-374A-843F-AD6BA45731AC}" srcOrd="2" destOrd="0" parTransId="{2BFB4C1E-FC22-B742-8759-40905F22342C}" sibTransId="{F6B2CBF4-76C3-7E4C-8883-A62D60E36D85}"/>
    <dgm:cxn modelId="{4B085A3A-4552-B841-8FA9-2808DB3B66A2}" srcId="{4960FA15-2342-1943-93B9-F63813112AB9}" destId="{8608B22C-B276-9045-8E34-0853EADE9D4C}" srcOrd="0" destOrd="0" parTransId="{13B9E6EC-84F9-7147-B72F-384013F9CA33}" sibTransId="{EEEF0370-ABF0-014F-B089-22A3AEE18351}"/>
    <dgm:cxn modelId="{F1609E3A-3642-9345-8A8F-94972883E089}" srcId="{16E9C3BF-B8DA-3F4F-951A-7FD5BFA3AB74}" destId="{BD2E9BFF-5EE1-444A-AFF3-82B415A8246E}" srcOrd="5" destOrd="0" parTransId="{59228384-8595-6344-AB95-7BAAC71089AF}" sibTransId="{53EDFF59-F03D-0B46-9A0E-758C7C1D4DA2}"/>
    <dgm:cxn modelId="{96FA373D-1AC2-E94B-9F81-8D08475054AC}" type="presOf" srcId="{1536EDBA-8A81-3940-A9B9-98060C2517BB}" destId="{2439F31B-202A-274B-BCC6-6F4E75448FF5}" srcOrd="0" destOrd="0" presId="urn:microsoft.com/office/officeart/2005/8/layout/hProcess4"/>
    <dgm:cxn modelId="{23F2FE3F-A60A-8D40-9982-9956EF5C210A}" srcId="{16E9C3BF-B8DA-3F4F-951A-7FD5BFA3AB74}" destId="{8ED41BB2-AF94-6D4D-B60B-CA48E6C76C16}" srcOrd="1" destOrd="0" parTransId="{291AEBDB-B6EA-BE49-B4F4-E5D8DE029163}" sibTransId="{EB0E8F0C-9EA7-9A4F-B405-C7198105DD2E}"/>
    <dgm:cxn modelId="{F2380C5D-6778-CD4D-A14B-83AFBBDD6522}" srcId="{84C6F813-BBA0-FC49-ACBD-417213E17766}" destId="{D03BB9F4-9399-9345-B9FB-F741E8BD337D}" srcOrd="1" destOrd="0" parTransId="{F579160E-BC50-164C-9548-B3B32DB0E1A5}" sibTransId="{BD7A646A-4083-124D-AC59-562ACB5217DB}"/>
    <dgm:cxn modelId="{96D3CB5E-885D-2446-9A81-ABA70814EB1B}" type="presOf" srcId="{75F79C5E-571C-E849-AB28-135C0446E159}" destId="{8C16A615-51F2-C54B-AA1C-0392DF7FC1BD}" srcOrd="1" destOrd="2" presId="urn:microsoft.com/office/officeart/2005/8/layout/hProcess4"/>
    <dgm:cxn modelId="{0F39ED60-93A4-1044-A98E-BCBCCBA4767F}" type="presOf" srcId="{EBF16502-E1AD-7640-A7C0-19F6E0B93963}" destId="{BE585745-1C8D-184F-B304-80478B66E632}" srcOrd="1" destOrd="4" presId="urn:microsoft.com/office/officeart/2005/8/layout/hProcess4"/>
    <dgm:cxn modelId="{11B96441-653D-D645-B32F-1503EBDD1201}" srcId="{E0315886-AE01-6741-99C2-A077F54A8CDA}" destId="{84C6F813-BBA0-FC49-ACBD-417213E17766}" srcOrd="2" destOrd="0" parTransId="{8CB29DD6-4852-5A4D-B1C9-F33974254B72}" sibTransId="{71491E40-3F77-204A-8C89-07FBB83C32CC}"/>
    <dgm:cxn modelId="{0FC20762-4858-3741-B9E7-95682EFE2829}" type="presOf" srcId="{AC60B0B2-BD34-004C-9D34-7601B68576EC}" destId="{CFFF33C4-686C-A84C-AD2E-C89755E4C4D6}" srcOrd="1" destOrd="5" presId="urn:microsoft.com/office/officeart/2005/8/layout/hProcess4"/>
    <dgm:cxn modelId="{C2155E47-83AE-9D4A-934A-EA1FBCB479C6}" type="presOf" srcId="{BD2E9BFF-5EE1-444A-AFF3-82B415A8246E}" destId="{6B6A8A4D-E283-6E43-B7CB-C69B221ADF5B}" srcOrd="0" destOrd="5" presId="urn:microsoft.com/office/officeart/2005/8/layout/hProcess4"/>
    <dgm:cxn modelId="{84C89068-4F26-7C45-A5A5-982536B5AA54}" srcId="{16E9C3BF-B8DA-3F4F-951A-7FD5BFA3AB74}" destId="{07E7F106-F85E-1B46-AFAF-DE8C1B7BC9A6}" srcOrd="6" destOrd="0" parTransId="{FE38416B-4595-A14D-997D-7CCB669877EF}" sibTransId="{7C5E0D50-1433-E741-95B3-2D37AD330BCA}"/>
    <dgm:cxn modelId="{0DCBF748-6062-374C-BD16-A57F52531455}" type="presOf" srcId="{5C4BEA65-9E83-BF45-81AC-D50F7C94056E}" destId="{6B6A8A4D-E283-6E43-B7CB-C69B221ADF5B}" srcOrd="0" destOrd="3" presId="urn:microsoft.com/office/officeart/2005/8/layout/hProcess4"/>
    <dgm:cxn modelId="{D6DAA06A-7866-AF44-BDE5-F9918F4C2DAB}" type="presOf" srcId="{916F58EF-98D1-5E49-A65B-507D614CC72A}" destId="{8C16A615-51F2-C54B-AA1C-0392DF7FC1BD}" srcOrd="1" destOrd="0" presId="urn:microsoft.com/office/officeart/2005/8/layout/hProcess4"/>
    <dgm:cxn modelId="{1734BF6C-5285-6B4B-829F-FB3540A407FC}" type="presOf" srcId="{9D95180E-0A3B-AC43-B6E2-883A69ED1B04}" destId="{6B6A8A4D-E283-6E43-B7CB-C69B221ADF5B}" srcOrd="0" destOrd="8" presId="urn:microsoft.com/office/officeart/2005/8/layout/hProcess4"/>
    <dgm:cxn modelId="{8A0AD96C-BB10-5C4A-8BB1-E3B993E16032}" type="presOf" srcId="{07E7F106-F85E-1B46-AFAF-DE8C1B7BC9A6}" destId="{6B6A8A4D-E283-6E43-B7CB-C69B221ADF5B}" srcOrd="0" destOrd="6" presId="urn:microsoft.com/office/officeart/2005/8/layout/hProcess4"/>
    <dgm:cxn modelId="{E0BC724D-F42F-A24F-8FD6-CD1ADF846013}" type="presOf" srcId="{37597B8A-5826-6B41-8B64-BFF53841F555}" destId="{8C16A615-51F2-C54B-AA1C-0392DF7FC1BD}" srcOrd="1" destOrd="4" presId="urn:microsoft.com/office/officeart/2005/8/layout/hProcess4"/>
    <dgm:cxn modelId="{D121D96E-D31D-734B-8586-26508E089F05}" type="presOf" srcId="{37597B8A-5826-6B41-8B64-BFF53841F555}" destId="{6B6A8A4D-E283-6E43-B7CB-C69B221ADF5B}" srcOrd="0" destOrd="4" presId="urn:microsoft.com/office/officeart/2005/8/layout/hProcess4"/>
    <dgm:cxn modelId="{C22F6B70-D7E6-8249-BBE6-D8CCD3A8ED8C}" type="presOf" srcId="{FFCA86BA-1021-FB49-98FA-87AAB826E5A2}" destId="{CFFF33C4-686C-A84C-AD2E-C89755E4C4D6}" srcOrd="1" destOrd="3" presId="urn:microsoft.com/office/officeart/2005/8/layout/hProcess4"/>
    <dgm:cxn modelId="{02C79951-B67F-0441-B8DB-76359EF36DDB}" type="presOf" srcId="{95B55A87-1D31-D14E-9285-95A248AF44BA}" destId="{BE585745-1C8D-184F-B304-80478B66E632}" srcOrd="1" destOrd="3" presId="urn:microsoft.com/office/officeart/2005/8/layout/hProcess4"/>
    <dgm:cxn modelId="{88FEA951-5737-1446-9720-C0A6C65A2295}" type="presOf" srcId="{8ED41BB2-AF94-6D4D-B60B-CA48E6C76C16}" destId="{6B6A8A4D-E283-6E43-B7CB-C69B221ADF5B}" srcOrd="0" destOrd="1" presId="urn:microsoft.com/office/officeart/2005/8/layout/hProcess4"/>
    <dgm:cxn modelId="{348D0852-5603-F74A-929A-2BD36FB98F78}" srcId="{4960FA15-2342-1943-93B9-F63813112AB9}" destId="{DD981352-747E-3641-8073-8E3B8A913400}" srcOrd="1" destOrd="0" parTransId="{65ADD1FC-7DA4-314F-A5FE-23949B1FEE7D}" sibTransId="{C4AC4BA4-72B7-5C46-B92A-19DBD36B3F13}"/>
    <dgm:cxn modelId="{1F735353-85AC-9244-81B8-0844A18EE9AC}" type="presOf" srcId="{75F79C5E-571C-E849-AB28-135C0446E159}" destId="{6B6A8A4D-E283-6E43-B7CB-C69B221ADF5B}" srcOrd="0" destOrd="2" presId="urn:microsoft.com/office/officeart/2005/8/layout/hProcess4"/>
    <dgm:cxn modelId="{44A46977-E5DA-A742-9585-4AAE6901B444}" type="presOf" srcId="{3DB0F998-6D10-374A-843F-AD6BA45731AC}" destId="{58B71623-B41D-C945-B4AC-89FF0DB14C9F}" srcOrd="0" destOrd="2" presId="urn:microsoft.com/office/officeart/2005/8/layout/hProcess4"/>
    <dgm:cxn modelId="{23D31C58-F301-3D41-A965-21C2B7A7F22E}" type="presOf" srcId="{E0138999-1E71-AF4F-BFCB-21B2626CA5CD}" destId="{CFFF33C4-686C-A84C-AD2E-C89755E4C4D6}" srcOrd="1" destOrd="4" presId="urn:microsoft.com/office/officeart/2005/8/layout/hProcess4"/>
    <dgm:cxn modelId="{C4050059-C9E6-104F-BFCC-B7FCA244216D}" srcId="{4960FA15-2342-1943-93B9-F63813112AB9}" destId="{FFCA86BA-1021-FB49-98FA-87AAB826E5A2}" srcOrd="3" destOrd="0" parTransId="{D2328EDD-D914-D545-A3AE-CFD236AC50EC}" sibTransId="{6384DCD4-05EC-1648-A161-2E14E17E62C7}"/>
    <dgm:cxn modelId="{E61E127A-2259-604F-9E4C-2D122826C6F8}" srcId="{16E9C3BF-B8DA-3F4F-951A-7FD5BFA3AB74}" destId="{75F79C5E-571C-E849-AB28-135C0446E159}" srcOrd="2" destOrd="0" parTransId="{44F9713E-3374-5240-A9EA-44BCE1FF0C6A}" sibTransId="{491841BA-BD25-BA48-A69C-41BB775F478B}"/>
    <dgm:cxn modelId="{758E2C5A-3C17-0D49-AF62-35BBF0056E7B}" type="presOf" srcId="{84C6F813-BBA0-FC49-ACBD-417213E17766}" destId="{6680214F-33C8-3745-8EA4-661753954839}" srcOrd="0" destOrd="0" presId="urn:microsoft.com/office/officeart/2005/8/layout/hProcess4"/>
    <dgm:cxn modelId="{DEED127C-235A-364B-A0D1-8BF1CB7946C6}" srcId="{4960FA15-2342-1943-93B9-F63813112AB9}" destId="{CBD31DBA-4D9E-B342-BAF5-A6B4FC73B590}" srcOrd="6" destOrd="0" parTransId="{F5077810-1BAF-5B4B-824A-7717EB2D67F5}" sibTransId="{9562B94A-1D96-B94A-BCBE-BCB748A42DE6}"/>
    <dgm:cxn modelId="{4510677C-5BA9-394D-B8E2-7B408676F2F0}" type="presOf" srcId="{4960FA15-2342-1943-93B9-F63813112AB9}" destId="{212A2FE2-6697-9545-8941-2E870974F810}" srcOrd="0" destOrd="0" presId="urn:microsoft.com/office/officeart/2005/8/layout/hProcess4"/>
    <dgm:cxn modelId="{8BA9787D-6F3F-2940-99D2-865C0752E63D}" type="presOf" srcId="{E0138999-1E71-AF4F-BFCB-21B2626CA5CD}" destId="{58B71623-B41D-C945-B4AC-89FF0DB14C9F}" srcOrd="0" destOrd="4" presId="urn:microsoft.com/office/officeart/2005/8/layout/hProcess4"/>
    <dgm:cxn modelId="{DD9E7F7D-D024-AF44-BD0C-69F1B4AD5ABE}" type="presOf" srcId="{B9CDE1B3-D6B6-3B42-AD79-FD243861A6F3}" destId="{40F3986C-9455-9C47-9DDC-6043F51D8D5E}" srcOrd="0" destOrd="0" presId="urn:microsoft.com/office/officeart/2005/8/layout/hProcess4"/>
    <dgm:cxn modelId="{FD9A7389-E7AD-7C4F-B221-0EEE05D0AAA3}" type="presOf" srcId="{BD2E9BFF-5EE1-444A-AFF3-82B415A8246E}" destId="{8C16A615-51F2-C54B-AA1C-0392DF7FC1BD}" srcOrd="1" destOrd="5" presId="urn:microsoft.com/office/officeart/2005/8/layout/hProcess4"/>
    <dgm:cxn modelId="{F2EDFF89-B4D0-EE45-B117-E9EF0DE0C23B}" type="presOf" srcId="{8608B22C-B276-9045-8E34-0853EADE9D4C}" destId="{58B71623-B41D-C945-B4AC-89FF0DB14C9F}" srcOrd="0" destOrd="0" presId="urn:microsoft.com/office/officeart/2005/8/layout/hProcess4"/>
    <dgm:cxn modelId="{E5EE1D8B-4DBF-0A43-A05D-8C76E2BFDBCF}" type="presOf" srcId="{1C412695-D4EF-C84A-8CF9-7EF91EBC3803}" destId="{23349F53-1B55-BF44-872E-07BAE0E6C698}" srcOrd="0" destOrd="0" presId="urn:microsoft.com/office/officeart/2005/8/layout/hProcess4"/>
    <dgm:cxn modelId="{6DC93C95-33E4-F641-B551-6C909431DE8B}" type="presOf" srcId="{D03BB9F4-9399-9345-B9FB-F741E8BD337D}" destId="{23349F53-1B55-BF44-872E-07BAE0E6C698}" srcOrd="0" destOrd="1" presId="urn:microsoft.com/office/officeart/2005/8/layout/hProcess4"/>
    <dgm:cxn modelId="{A5BD9EA0-A72F-DF4D-B594-73DF5F83DF90}" type="presOf" srcId="{95B55A87-1D31-D14E-9285-95A248AF44BA}" destId="{23349F53-1B55-BF44-872E-07BAE0E6C698}" srcOrd="0" destOrd="3" presId="urn:microsoft.com/office/officeart/2005/8/layout/hProcess4"/>
    <dgm:cxn modelId="{0B3C66A3-3D97-F947-8F6A-0989ECF23621}" srcId="{84C6F813-BBA0-FC49-ACBD-417213E17766}" destId="{EBF16502-E1AD-7640-A7C0-19F6E0B93963}" srcOrd="4" destOrd="0" parTransId="{2A79B6D7-360D-BA48-A8E4-5A4D5AF3FADD}" sibTransId="{7903318E-C0D4-8C46-9205-C27B487DCDB8}"/>
    <dgm:cxn modelId="{D92C95A3-A677-F74A-93EB-6175C91AC50E}" type="presOf" srcId="{3DB0F998-6D10-374A-843F-AD6BA45731AC}" destId="{CFFF33C4-686C-A84C-AD2E-C89755E4C4D6}" srcOrd="1" destOrd="2" presId="urn:microsoft.com/office/officeart/2005/8/layout/hProcess4"/>
    <dgm:cxn modelId="{7D07C2A3-1AD5-E94A-A0C3-6A98AE462CFE}" srcId="{E0315886-AE01-6741-99C2-A077F54A8CDA}" destId="{16E9C3BF-B8DA-3F4F-951A-7FD5BFA3AB74}" srcOrd="0" destOrd="0" parTransId="{D976F6C4-53EB-8246-943E-F81C1EBE94E3}" sibTransId="{1536EDBA-8A81-3940-A9B9-98060C2517BB}"/>
    <dgm:cxn modelId="{CD4DA7A4-78B7-6440-AFA7-F6548DA12970}" type="presOf" srcId="{D03BB9F4-9399-9345-B9FB-F741E8BD337D}" destId="{BE585745-1C8D-184F-B304-80478B66E632}" srcOrd="1" destOrd="1" presId="urn:microsoft.com/office/officeart/2005/8/layout/hProcess4"/>
    <dgm:cxn modelId="{45F3C4A8-B78F-5D45-A35A-4AB66724FCB0}" type="presOf" srcId="{8ED41BB2-AF94-6D4D-B60B-CA48E6C76C16}" destId="{8C16A615-51F2-C54B-AA1C-0392DF7FC1BD}" srcOrd="1" destOrd="1" presId="urn:microsoft.com/office/officeart/2005/8/layout/hProcess4"/>
    <dgm:cxn modelId="{919FD0A9-6B0B-C347-97E6-D3F366E9F007}" srcId="{16E9C3BF-B8DA-3F4F-951A-7FD5BFA3AB74}" destId="{37597B8A-5826-6B41-8B64-BFF53841F555}" srcOrd="4" destOrd="0" parTransId="{FAA38571-8E07-2A4D-8416-2B7245396485}" sibTransId="{62F80B19-893E-F647-8898-D711D0299247}"/>
    <dgm:cxn modelId="{423BE2B0-F855-DE49-8D6D-A68F822AE8C4}" srcId="{16E9C3BF-B8DA-3F4F-951A-7FD5BFA3AB74}" destId="{916F58EF-98D1-5E49-A65B-507D614CC72A}" srcOrd="0" destOrd="0" parTransId="{9E26E5F9-468B-D745-BFF3-44B9DCE246A1}" sibTransId="{A445345D-2F72-4448-8257-F6B2162E5778}"/>
    <dgm:cxn modelId="{25166CB8-E206-DA4A-92AE-ECF2BFDF1FB9}" type="presOf" srcId="{EBF16502-E1AD-7640-A7C0-19F6E0B93963}" destId="{23349F53-1B55-BF44-872E-07BAE0E6C698}" srcOrd="0" destOrd="4" presId="urn:microsoft.com/office/officeart/2005/8/layout/hProcess4"/>
    <dgm:cxn modelId="{68E773B8-1592-204F-ABC3-CA2A01C0C1F5}" srcId="{E0315886-AE01-6741-99C2-A077F54A8CDA}" destId="{4960FA15-2342-1943-93B9-F63813112AB9}" srcOrd="1" destOrd="0" parTransId="{79D6A044-552F-C34A-8347-4391339AB2E8}" sibTransId="{B9CDE1B3-D6B6-3B42-AD79-FD243861A6F3}"/>
    <dgm:cxn modelId="{369713BA-D3E8-B24B-AE55-E31624D57987}" type="presOf" srcId="{32E79161-6199-2549-B736-05BF1D776E34}" destId="{8C16A615-51F2-C54B-AA1C-0392DF7FC1BD}" srcOrd="1" destOrd="7" presId="urn:microsoft.com/office/officeart/2005/8/layout/hProcess4"/>
    <dgm:cxn modelId="{41625CD1-2EB1-B347-919C-0C802ECFEB0E}" srcId="{84C6F813-BBA0-FC49-ACBD-417213E17766}" destId="{1C412695-D4EF-C84A-8CF9-7EF91EBC3803}" srcOrd="0" destOrd="0" parTransId="{715820F6-C726-2B45-88EF-2E1951677F41}" sibTransId="{06A0F851-38E6-5C4F-BFF1-12EA9B19CFAA}"/>
    <dgm:cxn modelId="{24DC3BDA-C2FB-0041-BE40-B15E35C2D932}" type="presOf" srcId="{1C412695-D4EF-C84A-8CF9-7EF91EBC3803}" destId="{BE585745-1C8D-184F-B304-80478B66E632}" srcOrd="1" destOrd="0" presId="urn:microsoft.com/office/officeart/2005/8/layout/hProcess4"/>
    <dgm:cxn modelId="{1281BDDB-28C2-A34D-A585-AC610E0480E9}" type="presOf" srcId="{07E7F106-F85E-1B46-AFAF-DE8C1B7BC9A6}" destId="{8C16A615-51F2-C54B-AA1C-0392DF7FC1BD}" srcOrd="1" destOrd="6" presId="urn:microsoft.com/office/officeart/2005/8/layout/hProcess4"/>
    <dgm:cxn modelId="{B8071DDD-CEBB-3143-90A1-ED2811D7CA47}" type="presOf" srcId="{5C4BEA65-9E83-BF45-81AC-D50F7C94056E}" destId="{8C16A615-51F2-C54B-AA1C-0392DF7FC1BD}" srcOrd="1" destOrd="3" presId="urn:microsoft.com/office/officeart/2005/8/layout/hProcess4"/>
    <dgm:cxn modelId="{C9A7C8DD-33CF-C445-B6FB-9E955134FEAB}" type="presOf" srcId="{916F58EF-98D1-5E49-A65B-507D614CC72A}" destId="{6B6A8A4D-E283-6E43-B7CB-C69B221ADF5B}" srcOrd="0" destOrd="0" presId="urn:microsoft.com/office/officeart/2005/8/layout/hProcess4"/>
    <dgm:cxn modelId="{F15206E1-A871-0C49-8347-57F7ED3B9DA6}" srcId="{84C6F813-BBA0-FC49-ACBD-417213E17766}" destId="{07232540-2275-B04B-9A7C-3A66094FB692}" srcOrd="2" destOrd="0" parTransId="{7F4AEF06-504C-8740-B6FB-69ED4738E0F0}" sibTransId="{52A3C5C3-62C6-EB4F-9D81-C0973F555EBA}"/>
    <dgm:cxn modelId="{9C68B8E1-B9D9-A94B-9415-56CDC5EC2913}" type="presOf" srcId="{E0315886-AE01-6741-99C2-A077F54A8CDA}" destId="{2B410679-E149-D140-BBDD-3C17EB4E6525}" srcOrd="0" destOrd="0" presId="urn:microsoft.com/office/officeart/2005/8/layout/hProcess4"/>
    <dgm:cxn modelId="{39C1C6E3-65DD-4040-92A6-51F2EF2323C5}" type="presOf" srcId="{8608B22C-B276-9045-8E34-0853EADE9D4C}" destId="{CFFF33C4-686C-A84C-AD2E-C89755E4C4D6}" srcOrd="1" destOrd="0" presId="urn:microsoft.com/office/officeart/2005/8/layout/hProcess4"/>
    <dgm:cxn modelId="{F22B48E4-9C87-1E4D-B8E3-B3B4A25F33CA}" type="presOf" srcId="{CBD31DBA-4D9E-B342-BAF5-A6B4FC73B590}" destId="{CFFF33C4-686C-A84C-AD2E-C89755E4C4D6}" srcOrd="1" destOrd="6" presId="urn:microsoft.com/office/officeart/2005/8/layout/hProcess4"/>
    <dgm:cxn modelId="{9D10A7E4-200E-7C42-8E58-093CF3AD39A9}" type="presOf" srcId="{16E9C3BF-B8DA-3F4F-951A-7FD5BFA3AB74}" destId="{E150BD70-0F6B-AF47-83D0-C84BB3D6FD66}" srcOrd="0" destOrd="0" presId="urn:microsoft.com/office/officeart/2005/8/layout/hProcess4"/>
    <dgm:cxn modelId="{DC3BF9E6-5906-1245-9BDA-883580E21518}" type="presOf" srcId="{DD981352-747E-3641-8073-8E3B8A913400}" destId="{58B71623-B41D-C945-B4AC-89FF0DB14C9F}" srcOrd="0" destOrd="1" presId="urn:microsoft.com/office/officeart/2005/8/layout/hProcess4"/>
    <dgm:cxn modelId="{EA76CCE9-E4CD-F245-A5C2-C48BFFDB151B}" type="presOf" srcId="{32E79161-6199-2549-B736-05BF1D776E34}" destId="{6B6A8A4D-E283-6E43-B7CB-C69B221ADF5B}" srcOrd="0" destOrd="7" presId="urn:microsoft.com/office/officeart/2005/8/layout/hProcess4"/>
    <dgm:cxn modelId="{E9DA4DEA-32FA-B94E-9E6A-D25886A4DCFD}" srcId="{84C6F813-BBA0-FC49-ACBD-417213E17766}" destId="{95B55A87-1D31-D14E-9285-95A248AF44BA}" srcOrd="3" destOrd="0" parTransId="{459D172B-E740-5642-8C64-51E417EC6172}" sibTransId="{6A19618B-667E-564E-8808-8725B987D735}"/>
    <dgm:cxn modelId="{4656CFEB-8F10-F646-9E6B-53E28B5464F5}" srcId="{4960FA15-2342-1943-93B9-F63813112AB9}" destId="{AC60B0B2-BD34-004C-9D34-7601B68576EC}" srcOrd="5" destOrd="0" parTransId="{A9023E47-B531-A64C-8064-1F0F40B423FA}" sibTransId="{BDA8FCEF-8D3E-2E41-AF83-7029682C77FF}"/>
    <dgm:cxn modelId="{16E933F3-532D-8B4B-9E27-42C7CEFD8363}" type="presOf" srcId="{CBD31DBA-4D9E-B342-BAF5-A6B4FC73B590}" destId="{58B71623-B41D-C945-B4AC-89FF0DB14C9F}" srcOrd="0" destOrd="6" presId="urn:microsoft.com/office/officeart/2005/8/layout/hProcess4"/>
    <dgm:cxn modelId="{18908BF3-E353-2A40-8C63-0D101B114BA8}" type="presOf" srcId="{07232540-2275-B04B-9A7C-3A66094FB692}" destId="{BE585745-1C8D-184F-B304-80478B66E632}" srcOrd="1" destOrd="2" presId="urn:microsoft.com/office/officeart/2005/8/layout/hProcess4"/>
    <dgm:cxn modelId="{0E9851F4-914A-BA41-A4F3-62FAF2D39B85}" srcId="{16E9C3BF-B8DA-3F4F-951A-7FD5BFA3AB74}" destId="{5C4BEA65-9E83-BF45-81AC-D50F7C94056E}" srcOrd="3" destOrd="0" parTransId="{C45FD477-8313-BA45-9954-4E3B387637C5}" sibTransId="{15C7A415-2790-3547-AFC4-4DE466831077}"/>
    <dgm:cxn modelId="{4024A7F4-D12D-E446-BF5C-2EAF1C1F2B98}" type="presOf" srcId="{AC60B0B2-BD34-004C-9D34-7601B68576EC}" destId="{58B71623-B41D-C945-B4AC-89FF0DB14C9F}" srcOrd="0" destOrd="5" presId="urn:microsoft.com/office/officeart/2005/8/layout/hProcess4"/>
    <dgm:cxn modelId="{3E6059F8-3F99-7E43-BE59-7215D061D90C}" srcId="{4960FA15-2342-1943-93B9-F63813112AB9}" destId="{E0138999-1E71-AF4F-BFCB-21B2626CA5CD}" srcOrd="4" destOrd="0" parTransId="{9BB10979-3816-6744-B22E-E778B04C6225}" sibTransId="{113BEE4C-EE5E-B84D-8596-C42FB9BEA54F}"/>
    <dgm:cxn modelId="{77486FF5-85F0-1447-BAFC-508ED21CCCD8}" type="presParOf" srcId="{2B410679-E149-D140-BBDD-3C17EB4E6525}" destId="{6EE2FC4F-B941-AE4D-B6C3-B0BF121FC34B}" srcOrd="0" destOrd="0" presId="urn:microsoft.com/office/officeart/2005/8/layout/hProcess4"/>
    <dgm:cxn modelId="{A6536112-199D-A143-8962-693FABA0C0A6}" type="presParOf" srcId="{2B410679-E149-D140-BBDD-3C17EB4E6525}" destId="{3712318A-CE03-5A43-9ACE-3ACC42C8809D}" srcOrd="1" destOrd="0" presId="urn:microsoft.com/office/officeart/2005/8/layout/hProcess4"/>
    <dgm:cxn modelId="{0B05ECC6-8A32-2543-9C81-9D66A70ED412}" type="presParOf" srcId="{2B410679-E149-D140-BBDD-3C17EB4E6525}" destId="{4248178D-E08F-B947-8E6C-33C1E96C54C2}" srcOrd="2" destOrd="0" presId="urn:microsoft.com/office/officeart/2005/8/layout/hProcess4"/>
    <dgm:cxn modelId="{C298A90A-508E-FE42-A742-2C1F46656B8E}" type="presParOf" srcId="{4248178D-E08F-B947-8E6C-33C1E96C54C2}" destId="{1B9AA0AB-E2E7-DE40-8515-441E6BF3AC7E}" srcOrd="0" destOrd="0" presId="urn:microsoft.com/office/officeart/2005/8/layout/hProcess4"/>
    <dgm:cxn modelId="{C529ADF3-2732-DD47-885D-6854E946BABB}" type="presParOf" srcId="{1B9AA0AB-E2E7-DE40-8515-441E6BF3AC7E}" destId="{D808B714-E46D-DE4B-A8DB-E03AF979B75F}" srcOrd="0" destOrd="0" presId="urn:microsoft.com/office/officeart/2005/8/layout/hProcess4"/>
    <dgm:cxn modelId="{34694DFA-3462-E643-B49C-1042EDCE64A3}" type="presParOf" srcId="{1B9AA0AB-E2E7-DE40-8515-441E6BF3AC7E}" destId="{6B6A8A4D-E283-6E43-B7CB-C69B221ADF5B}" srcOrd="1" destOrd="0" presId="urn:microsoft.com/office/officeart/2005/8/layout/hProcess4"/>
    <dgm:cxn modelId="{364800CB-6DE6-5E4C-B051-17BAED09834A}" type="presParOf" srcId="{1B9AA0AB-E2E7-DE40-8515-441E6BF3AC7E}" destId="{8C16A615-51F2-C54B-AA1C-0392DF7FC1BD}" srcOrd="2" destOrd="0" presId="urn:microsoft.com/office/officeart/2005/8/layout/hProcess4"/>
    <dgm:cxn modelId="{7F7DC33E-292A-8840-8468-EC5E6E5B282E}" type="presParOf" srcId="{1B9AA0AB-E2E7-DE40-8515-441E6BF3AC7E}" destId="{E150BD70-0F6B-AF47-83D0-C84BB3D6FD66}" srcOrd="3" destOrd="0" presId="urn:microsoft.com/office/officeart/2005/8/layout/hProcess4"/>
    <dgm:cxn modelId="{3B353101-A439-894E-86FA-BE3DA81E335C}" type="presParOf" srcId="{1B9AA0AB-E2E7-DE40-8515-441E6BF3AC7E}" destId="{7CC48B1E-580F-FC46-8593-51277D3C3A86}" srcOrd="4" destOrd="0" presId="urn:microsoft.com/office/officeart/2005/8/layout/hProcess4"/>
    <dgm:cxn modelId="{2634B981-6DD1-B444-BB14-9F3BC9FF4442}" type="presParOf" srcId="{4248178D-E08F-B947-8E6C-33C1E96C54C2}" destId="{2439F31B-202A-274B-BCC6-6F4E75448FF5}" srcOrd="1" destOrd="0" presId="urn:microsoft.com/office/officeart/2005/8/layout/hProcess4"/>
    <dgm:cxn modelId="{9C8C58DB-96C7-7547-BAEC-CA892DC3F4EB}" type="presParOf" srcId="{4248178D-E08F-B947-8E6C-33C1E96C54C2}" destId="{EF25198F-37CD-3247-93D0-AE33D502A4E8}" srcOrd="2" destOrd="0" presId="urn:microsoft.com/office/officeart/2005/8/layout/hProcess4"/>
    <dgm:cxn modelId="{997E016D-230F-A046-84DB-0EEB36BA6312}" type="presParOf" srcId="{EF25198F-37CD-3247-93D0-AE33D502A4E8}" destId="{D428EAD2-5DC1-0F44-AE38-81ECEA2B5909}" srcOrd="0" destOrd="0" presId="urn:microsoft.com/office/officeart/2005/8/layout/hProcess4"/>
    <dgm:cxn modelId="{961D6E91-1AD7-5C42-A35D-8337D14AE22C}" type="presParOf" srcId="{EF25198F-37CD-3247-93D0-AE33D502A4E8}" destId="{58B71623-B41D-C945-B4AC-89FF0DB14C9F}" srcOrd="1" destOrd="0" presId="urn:microsoft.com/office/officeart/2005/8/layout/hProcess4"/>
    <dgm:cxn modelId="{415F9472-D6AD-454B-8609-F0CB7BC46F17}" type="presParOf" srcId="{EF25198F-37CD-3247-93D0-AE33D502A4E8}" destId="{CFFF33C4-686C-A84C-AD2E-C89755E4C4D6}" srcOrd="2" destOrd="0" presId="urn:microsoft.com/office/officeart/2005/8/layout/hProcess4"/>
    <dgm:cxn modelId="{D2D42F3F-CE53-B74D-B4B9-64B64026C6F9}" type="presParOf" srcId="{EF25198F-37CD-3247-93D0-AE33D502A4E8}" destId="{212A2FE2-6697-9545-8941-2E870974F810}" srcOrd="3" destOrd="0" presId="urn:microsoft.com/office/officeart/2005/8/layout/hProcess4"/>
    <dgm:cxn modelId="{8C0FEECB-7E0E-844C-AEBB-0CF968340BF1}" type="presParOf" srcId="{EF25198F-37CD-3247-93D0-AE33D502A4E8}" destId="{F385E847-BE6C-A14E-8A9A-7F8284965AD2}" srcOrd="4" destOrd="0" presId="urn:microsoft.com/office/officeart/2005/8/layout/hProcess4"/>
    <dgm:cxn modelId="{51D37EA7-DB68-2543-A84B-E435185AF3BB}" type="presParOf" srcId="{4248178D-E08F-B947-8E6C-33C1E96C54C2}" destId="{40F3986C-9455-9C47-9DDC-6043F51D8D5E}" srcOrd="3" destOrd="0" presId="urn:microsoft.com/office/officeart/2005/8/layout/hProcess4"/>
    <dgm:cxn modelId="{E4246BA2-6A6A-DD45-90E8-77C268FBB1F1}" type="presParOf" srcId="{4248178D-E08F-B947-8E6C-33C1E96C54C2}" destId="{07E49397-4AC6-1746-AD55-D882640B64BC}" srcOrd="4" destOrd="0" presId="urn:microsoft.com/office/officeart/2005/8/layout/hProcess4"/>
    <dgm:cxn modelId="{60873978-B354-4B46-A033-EBC40441BF28}" type="presParOf" srcId="{07E49397-4AC6-1746-AD55-D882640B64BC}" destId="{A75EDDEC-127C-1943-B0C2-8CADA3F851AE}" srcOrd="0" destOrd="0" presId="urn:microsoft.com/office/officeart/2005/8/layout/hProcess4"/>
    <dgm:cxn modelId="{84A3B8FE-BABF-9041-B1CD-A32AAD4227C3}" type="presParOf" srcId="{07E49397-4AC6-1746-AD55-D882640B64BC}" destId="{23349F53-1B55-BF44-872E-07BAE0E6C698}" srcOrd="1" destOrd="0" presId="urn:microsoft.com/office/officeart/2005/8/layout/hProcess4"/>
    <dgm:cxn modelId="{EF7D52D2-82BB-714A-9A89-0EDFD5FF15F9}" type="presParOf" srcId="{07E49397-4AC6-1746-AD55-D882640B64BC}" destId="{BE585745-1C8D-184F-B304-80478B66E632}" srcOrd="2" destOrd="0" presId="urn:microsoft.com/office/officeart/2005/8/layout/hProcess4"/>
    <dgm:cxn modelId="{D2D5B381-D395-3A41-801B-E89D14506DA6}" type="presParOf" srcId="{07E49397-4AC6-1746-AD55-D882640B64BC}" destId="{6680214F-33C8-3745-8EA4-661753954839}" srcOrd="3" destOrd="0" presId="urn:microsoft.com/office/officeart/2005/8/layout/hProcess4"/>
    <dgm:cxn modelId="{B26EF6C2-AD60-F24B-B35B-BE61EE3088BC}" type="presParOf" srcId="{07E49397-4AC6-1746-AD55-D882640B64BC}" destId="{FAF81F93-AAC3-0C4E-AB34-1845227A157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B7FA1-BB75-CE4B-A9FD-69240D66940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1A190F4-5795-994C-93A8-35E42915B3F9}">
      <dgm:prSet custT="1"/>
      <dgm:spPr/>
      <dgm:t>
        <a:bodyPr/>
        <a:lstStyle/>
        <a:p>
          <a:r>
            <a:rPr lang="fr-FR" sz="2000" b="0" i="0" dirty="0">
              <a:solidFill>
                <a:schemeClr val="tx2"/>
              </a:solidFill>
              <a:latin typeface="Open Sans" panose="020B0606030504020204" pitchFamily="34" charset="0"/>
              <a:ea typeface="Open Sans" panose="020B0606030504020204" pitchFamily="34" charset="0"/>
              <a:cs typeface="Open Sans" panose="020B0606030504020204" pitchFamily="34" charset="0"/>
            </a:rPr>
            <a:t>Devez-vous être en mesure de recueillir des informations ou de suivre les réactions ?</a:t>
          </a:r>
        </a:p>
      </dgm:t>
    </dgm:pt>
    <dgm:pt modelId="{A9AD752C-6336-CC4F-8E84-569EAADEDA04}" type="parTrans" cxnId="{5936D8B8-BDCB-784D-85F9-83947CA60DCE}">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10596C3A-560A-0C4A-884E-3C7CE87827F6}" type="sibTrans" cxnId="{5936D8B8-BDCB-784D-85F9-83947CA60DCE}">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DD4502B5-B584-6246-BF42-A716139855B7}">
      <dgm:prSet custT="1"/>
      <dgm:spPr/>
      <dgm:t>
        <a:bodyPr/>
        <a:lstStyle/>
        <a:p>
          <a:r>
            <a:rPr lang="fr-FR" sz="2000" b="0" i="0">
              <a:solidFill>
                <a:schemeClr val="tx2"/>
              </a:solidFill>
              <a:latin typeface="Open Sans" panose="020B0606030504020204" pitchFamily="34" charset="0"/>
              <a:ea typeface="Open Sans" panose="020B0606030504020204" pitchFamily="34" charset="0"/>
              <a:cs typeface="Open Sans" panose="020B0606030504020204" pitchFamily="34" charset="0"/>
            </a:rPr>
            <a:t>Avez-vous un accès physique à la communauté ?</a:t>
          </a:r>
        </a:p>
      </dgm:t>
    </dgm:pt>
    <dgm:pt modelId="{A0605A87-E276-AA4B-B188-0171F38B8098}" type="parTrans" cxnId="{3F0EFB7B-253F-4E43-8200-3ADD2AC9CFFE}">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156DA5B4-064B-1E47-B9FE-77BF970D00AC}" type="sibTrans" cxnId="{3F0EFB7B-253F-4E43-8200-3ADD2AC9CFFE}">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390B43C6-2E09-B14E-9BCC-DAE9B39D8441}">
      <dgm:prSet custT="1"/>
      <dgm:spPr/>
      <dgm:t>
        <a:bodyPr/>
        <a:lstStyle/>
        <a:p>
          <a:r>
            <a:rPr lang="fr-FR" sz="2000" b="0" i="0">
              <a:solidFill>
                <a:schemeClr val="tx2"/>
              </a:solidFill>
              <a:latin typeface="Open Sans" panose="020B0606030504020204" pitchFamily="34" charset="0"/>
              <a:ea typeface="Open Sans" panose="020B0606030504020204" pitchFamily="34" charset="0"/>
              <a:cs typeface="Open Sans" panose="020B0606030504020204" pitchFamily="34" charset="0"/>
            </a:rPr>
            <a:t>Avez-vous besoin de discuter de questions en privé ?</a:t>
          </a:r>
        </a:p>
      </dgm:t>
    </dgm:pt>
    <dgm:pt modelId="{17321B17-FBBB-4D49-8FCD-233DD35D4AA6}" type="parTrans" cxnId="{820D75AF-E3D0-3647-953E-9B1A983D706F}">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162D1FF6-7212-4340-A0E1-3664107A92C3}" type="sibTrans" cxnId="{820D75AF-E3D0-3647-953E-9B1A983D706F}">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32AF76D1-15E3-9D49-9EBF-C95AD02F0872}">
      <dgm:prSet custT="1"/>
      <dgm:spPr/>
      <dgm:t>
        <a:bodyPr/>
        <a:lstStyle/>
        <a:p>
          <a:r>
            <a:rPr lang="fr-FR" sz="2000" b="0" i="0">
              <a:solidFill>
                <a:schemeClr val="tx2"/>
              </a:solidFill>
              <a:latin typeface="Open Sans" panose="020B0606030504020204" pitchFamily="34" charset="0"/>
              <a:ea typeface="Open Sans" panose="020B0606030504020204" pitchFamily="34" charset="0"/>
              <a:cs typeface="Open Sans" panose="020B0606030504020204" pitchFamily="34" charset="0"/>
            </a:rPr>
            <a:t>Avez-vous besoin de toucher un grand nombre de personnes, sur une vaste zone ?</a:t>
          </a:r>
        </a:p>
      </dgm:t>
    </dgm:pt>
    <dgm:pt modelId="{B05F1992-CBB9-1E4A-B22E-BC72502CB288}" type="parTrans" cxnId="{DDEFA145-A0DA-334E-A52A-64315C54FBBD}">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5BACB0ED-AE42-784E-B9A4-3097A06591A1}" type="sibTrans" cxnId="{DDEFA145-A0DA-334E-A52A-64315C54FBBD}">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4BB3EFBC-8D28-E14F-8938-9CB6E31AE592}">
      <dgm:prSet custT="1"/>
      <dgm:spPr/>
      <dgm:t>
        <a:bodyPr/>
        <a:lstStyle/>
        <a:p>
          <a:r>
            <a:rPr lang="fr-FR" sz="2000" b="0" i="0">
              <a:solidFill>
                <a:schemeClr val="tx2"/>
              </a:solidFill>
              <a:latin typeface="Open Sans" panose="020B0606030504020204" pitchFamily="34" charset="0"/>
              <a:ea typeface="Open Sans" panose="020B0606030504020204" pitchFamily="34" charset="0"/>
              <a:cs typeface="Open Sans" panose="020B0606030504020204" pitchFamily="34" charset="0"/>
            </a:rPr>
            <a:t>Devez-vous discuter de questions complexes avec les communautés ?</a:t>
          </a:r>
        </a:p>
      </dgm:t>
    </dgm:pt>
    <dgm:pt modelId="{1909FAD9-718A-DE4B-BE98-C5CD7DB27C9D}" type="parTrans" cxnId="{A92F47CF-66BC-E546-AC56-5078BE9BFEA6}">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D5759058-A266-5144-86A1-86487333EFB8}" type="sibTrans" cxnId="{A92F47CF-66BC-E546-AC56-5078BE9BFEA6}">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D05F9A06-46A0-7E48-988F-6AC48889441B}">
      <dgm:prSet custT="1"/>
      <dgm:spPr/>
      <dgm:t>
        <a:bodyPr/>
        <a:lstStyle/>
        <a:p>
          <a:r>
            <a:rPr lang="fr-FR" sz="2000" b="0" i="0">
              <a:solidFill>
                <a:schemeClr val="tx2"/>
              </a:solidFill>
              <a:latin typeface="Open Sans" panose="020B0606030504020204" pitchFamily="34" charset="0"/>
              <a:ea typeface="Open Sans" panose="020B0606030504020204" pitchFamily="34" charset="0"/>
              <a:cs typeface="Open Sans" panose="020B0606030504020204" pitchFamily="34" charset="0"/>
            </a:rPr>
            <a:t>Tout le monde peut-il accéder à cette chaîne ?</a:t>
          </a:r>
        </a:p>
      </dgm:t>
    </dgm:pt>
    <dgm:pt modelId="{D7DED8F2-3135-C642-B955-80DD65E346A8}" type="parTrans" cxnId="{0A89352F-E00A-6545-9C1D-D6CE2AD94AF3}">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E25921C2-DBDC-084F-8E44-B0451D40266A}" type="sibTrans" cxnId="{0A89352F-E00A-6545-9C1D-D6CE2AD94AF3}">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84FB408B-AD1D-AC46-B0FD-C0F2E0CC419A}">
      <dgm:prSet custT="1"/>
      <dgm:spPr/>
      <dgm:t>
        <a:bodyPr/>
        <a:lstStyle/>
        <a:p>
          <a:r>
            <a:rPr lang="fr-FR" sz="2000" b="0" i="0">
              <a:solidFill>
                <a:schemeClr val="tx2"/>
              </a:solidFill>
              <a:latin typeface="Open Sans" panose="020B0606030504020204" pitchFamily="34" charset="0"/>
              <a:ea typeface="Open Sans" panose="020B0606030504020204" pitchFamily="34" charset="0"/>
              <a:cs typeface="Open Sans" panose="020B0606030504020204" pitchFamily="34" charset="0"/>
            </a:rPr>
            <a:t>Peut-on lui faire confiance ?</a:t>
          </a:r>
        </a:p>
      </dgm:t>
    </dgm:pt>
    <dgm:pt modelId="{25416D07-0953-924F-9023-FFDB494C75ED}" type="parTrans" cxnId="{44DA82AF-B621-3544-A135-D28890F4B5EF}">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B67C7337-BD99-7447-8B53-5A52297A1426}" type="sibTrans" cxnId="{44DA82AF-B621-3544-A135-D28890F4B5EF}">
      <dgm:prSet/>
      <dgm:spPr/>
      <dgm:t>
        <a:bodyPr/>
        <a:lstStyle/>
        <a:p>
          <a:endParaRPr lang="en-GB" sz="2400">
            <a:solidFill>
              <a:schemeClr val="tx2"/>
            </a:solidFill>
            <a:latin typeface="Open Sans" panose="020B0606030504020204" pitchFamily="34" charset="0"/>
            <a:ea typeface="Open Sans" panose="020B0606030504020204" pitchFamily="34" charset="0"/>
            <a:cs typeface="Open Sans" panose="020B0606030504020204" pitchFamily="34" charset="0"/>
          </a:endParaRPr>
        </a:p>
      </dgm:t>
    </dgm:pt>
    <dgm:pt modelId="{9D91B36A-C5E1-1742-AF1B-581C41D909BF}">
      <dgm:prSet custT="1"/>
      <dgm:spPr/>
      <dgm:t>
        <a:bodyPr/>
        <a:lstStyle/>
        <a:p>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Si oui, votre canal doit être bidirectionnel</a:t>
          </a:r>
        </a:p>
      </dgm:t>
    </dgm:pt>
    <dgm:pt modelId="{9EBAD792-5A78-C244-8363-C95B763117B9}" type="parTrans" cxnId="{38F1895C-F6C9-0846-9C0D-14C14C5D1BAB}">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EB66468F-F392-C74D-BF07-B5E4FD2187EC}" type="sibTrans" cxnId="{38F1895C-F6C9-0846-9C0D-14C14C5D1BAB}">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379D2A10-9744-4143-B903-82DAE27AFCBB}">
      <dgm:prSet custT="1"/>
      <dgm:spPr/>
      <dgm:t>
        <a:bodyPr/>
        <a:lstStyle/>
        <a:p>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Si non, alors vous avez besoin de canaux qui ne reposent pas sur le face-à-face</a:t>
          </a:r>
        </a:p>
      </dgm:t>
    </dgm:pt>
    <dgm:pt modelId="{BCCDB5CC-D336-BD42-B40D-9C5B9B2CAD8E}" type="parTrans" cxnId="{C0D641ED-E68A-944C-8051-5E2D49B7EE47}">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3A19F082-FA10-9F4A-AA2A-E83235671A10}" type="sibTrans" cxnId="{C0D641ED-E68A-944C-8051-5E2D49B7EE47}">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23684E13-DD61-A241-89AF-227709646E60}">
      <dgm:prSet custT="1"/>
      <dgm:spPr/>
      <dgm:t>
        <a:bodyPr/>
        <a:lstStyle/>
        <a:p>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Si oui, vous avez besoin de canaux individuels et confidentiels</a:t>
          </a:r>
        </a:p>
      </dgm:t>
    </dgm:pt>
    <dgm:pt modelId="{E0B6B770-B027-4F42-9DB4-9D49D14B7212}" type="parTrans" cxnId="{EA76FD9D-9DCF-3448-8EDD-1E992C96DF8A}">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82E38B40-3F02-4649-B607-9B8500547DFA}" type="sibTrans" cxnId="{EA76FD9D-9DCF-3448-8EDD-1E992C96DF8A}">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9C690CC7-DE29-344B-B8B5-AE9DCBC60603}">
      <dgm:prSet custT="1"/>
      <dgm:spPr/>
      <dgm:t>
        <a:bodyPr/>
        <a:lstStyle/>
        <a:p>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Si oui, vous avez besoin de canaux de communication de masse comme la radio ou les médias sociaux</a:t>
          </a:r>
        </a:p>
      </dgm:t>
    </dgm:pt>
    <dgm:pt modelId="{4ED607C6-E31B-A349-8711-755FB1533479}" type="parTrans" cxnId="{0670DC77-DBBA-2A4A-B767-43EDE93739FC}">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FC3A59B1-26CA-7049-90CD-F15B9FD5349D}" type="sibTrans" cxnId="{0670DC77-DBBA-2A4A-B767-43EDE93739FC}">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966F42AA-0026-EC40-8323-CB2BF3BBC4AA}">
      <dgm:prSet custT="1"/>
      <dgm:spPr/>
      <dgm:t>
        <a:bodyPr/>
        <a:lstStyle/>
        <a:p>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Si oui, vous avez besoin de canaux capables de transmettre des informations plus détaillées</a:t>
          </a:r>
        </a:p>
      </dgm:t>
    </dgm:pt>
    <dgm:pt modelId="{C6023DD4-2274-354D-A520-A9092C4C4B9E}" type="parTrans" cxnId="{E2888726-CF0C-3B40-8648-38E51CE98199}">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48D33AFC-9D34-C44C-A4CB-071E7FFA44D0}" type="sibTrans" cxnId="{E2888726-CF0C-3B40-8648-38E51CE98199}">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64903B18-A43A-6249-8DC2-1FCC116FE36C}">
      <dgm:prSet custT="1"/>
      <dgm:spPr/>
      <dgm:t>
        <a:bodyPr/>
        <a:lstStyle/>
        <a:p>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Réfléchissez aux personnes susceptibles d'être exclues et à la manière de les atteindre</a:t>
          </a:r>
        </a:p>
      </dgm:t>
    </dgm:pt>
    <dgm:pt modelId="{307BC175-C443-F343-8F78-32CABDD24B43}" type="parTrans" cxnId="{2F5FA610-CEFB-B94F-9301-898A611FC426}">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E02A0D42-DDE4-264F-9516-AF5500292F4B}" type="sibTrans" cxnId="{2F5FA610-CEFB-B94F-9301-898A611FC426}">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12B68060-4B99-2D4A-BC00-F7FB5EBC2988}">
      <dgm:prSet custT="1"/>
      <dgm:spPr/>
      <dgm:t>
        <a:bodyPr/>
        <a:lstStyle/>
        <a:p>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Si ce n'est pas le cas, les gens pourraient ne pas faire confiance à l'information</a:t>
          </a:r>
        </a:p>
      </dgm:t>
    </dgm:pt>
    <dgm:pt modelId="{E033C40E-09DE-C24E-AA87-DB00E12826F9}" type="parTrans" cxnId="{D56BB44E-728C-8B48-A298-B356E6FA0ED7}">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96506AEC-919D-C143-BE6C-F742050785B0}" type="sibTrans" cxnId="{D56BB44E-728C-8B48-A298-B356E6FA0ED7}">
      <dgm:prSet/>
      <dgm:spPr/>
      <dgm:t>
        <a:bodyPr/>
        <a:lstStyle/>
        <a:p>
          <a:endParaRPr lang="en-GB" sz="2400">
            <a:latin typeface="Open Sans" panose="020B0606030504020204" pitchFamily="34" charset="0"/>
            <a:ea typeface="Open Sans" panose="020B0606030504020204" pitchFamily="34" charset="0"/>
            <a:cs typeface="Open Sans" panose="020B0606030504020204" pitchFamily="34" charset="0"/>
          </a:endParaRPr>
        </a:p>
      </dgm:t>
    </dgm:pt>
    <dgm:pt modelId="{E27E31E7-A44F-184C-B2A6-7BADF7B021BE}" type="pres">
      <dgm:prSet presAssocID="{2EFB7FA1-BB75-CE4B-A9FD-69240D669409}" presName="Name0" presStyleCnt="0">
        <dgm:presLayoutVars>
          <dgm:dir/>
          <dgm:animLvl val="lvl"/>
          <dgm:resizeHandles val="exact"/>
        </dgm:presLayoutVars>
      </dgm:prSet>
      <dgm:spPr/>
    </dgm:pt>
    <dgm:pt modelId="{DCCDDABA-A45D-8E47-8412-AACDE5675857}" type="pres">
      <dgm:prSet presAssocID="{E1A190F4-5795-994C-93A8-35E42915B3F9}" presName="linNode" presStyleCnt="0"/>
      <dgm:spPr/>
    </dgm:pt>
    <dgm:pt modelId="{7A029E17-FACF-284A-9F59-FB0DAB685FF2}" type="pres">
      <dgm:prSet presAssocID="{E1A190F4-5795-994C-93A8-35E42915B3F9}" presName="parentText" presStyleLbl="node1" presStyleIdx="0" presStyleCnt="7">
        <dgm:presLayoutVars>
          <dgm:chMax val="1"/>
          <dgm:bulletEnabled val="1"/>
        </dgm:presLayoutVars>
      </dgm:prSet>
      <dgm:spPr/>
    </dgm:pt>
    <dgm:pt modelId="{5E7BE3E5-A718-6240-BE5D-26E5E217237E}" type="pres">
      <dgm:prSet presAssocID="{E1A190F4-5795-994C-93A8-35E42915B3F9}" presName="descendantText" presStyleLbl="alignAccFollowNode1" presStyleIdx="0" presStyleCnt="7">
        <dgm:presLayoutVars>
          <dgm:bulletEnabled val="1"/>
        </dgm:presLayoutVars>
      </dgm:prSet>
      <dgm:spPr/>
    </dgm:pt>
    <dgm:pt modelId="{527ACA98-18F5-A64F-8E6C-F275DAE38656}" type="pres">
      <dgm:prSet presAssocID="{10596C3A-560A-0C4A-884E-3C7CE87827F6}" presName="sp" presStyleCnt="0"/>
      <dgm:spPr/>
    </dgm:pt>
    <dgm:pt modelId="{3587D92A-B6DE-284A-B954-0C2BA8BE8003}" type="pres">
      <dgm:prSet presAssocID="{DD4502B5-B584-6246-BF42-A716139855B7}" presName="linNode" presStyleCnt="0"/>
      <dgm:spPr/>
    </dgm:pt>
    <dgm:pt modelId="{B3A5D716-76CC-844B-A4D0-D42CC33EB788}" type="pres">
      <dgm:prSet presAssocID="{DD4502B5-B584-6246-BF42-A716139855B7}" presName="parentText" presStyleLbl="node1" presStyleIdx="1" presStyleCnt="7">
        <dgm:presLayoutVars>
          <dgm:chMax val="1"/>
          <dgm:bulletEnabled val="1"/>
        </dgm:presLayoutVars>
      </dgm:prSet>
      <dgm:spPr/>
    </dgm:pt>
    <dgm:pt modelId="{7F6C16BD-6455-9D4E-9A3E-E9C53C0B7969}" type="pres">
      <dgm:prSet presAssocID="{DD4502B5-B584-6246-BF42-A716139855B7}" presName="descendantText" presStyleLbl="alignAccFollowNode1" presStyleIdx="1" presStyleCnt="7">
        <dgm:presLayoutVars>
          <dgm:bulletEnabled val="1"/>
        </dgm:presLayoutVars>
      </dgm:prSet>
      <dgm:spPr/>
    </dgm:pt>
    <dgm:pt modelId="{70AFA206-8F5F-6E4E-9D1D-87A35D7DA05C}" type="pres">
      <dgm:prSet presAssocID="{156DA5B4-064B-1E47-B9FE-77BF970D00AC}" presName="sp" presStyleCnt="0"/>
      <dgm:spPr/>
    </dgm:pt>
    <dgm:pt modelId="{EBF89BE2-1093-9A4A-A55B-22C5E32491A0}" type="pres">
      <dgm:prSet presAssocID="{390B43C6-2E09-B14E-9BCC-DAE9B39D8441}" presName="linNode" presStyleCnt="0"/>
      <dgm:spPr/>
    </dgm:pt>
    <dgm:pt modelId="{EDC06644-2D5A-4A46-B612-11E71BA79319}" type="pres">
      <dgm:prSet presAssocID="{390B43C6-2E09-B14E-9BCC-DAE9B39D8441}" presName="parentText" presStyleLbl="node1" presStyleIdx="2" presStyleCnt="7">
        <dgm:presLayoutVars>
          <dgm:chMax val="1"/>
          <dgm:bulletEnabled val="1"/>
        </dgm:presLayoutVars>
      </dgm:prSet>
      <dgm:spPr/>
    </dgm:pt>
    <dgm:pt modelId="{56F373F7-4758-0F43-8A1A-CFE7FEF42945}" type="pres">
      <dgm:prSet presAssocID="{390B43C6-2E09-B14E-9BCC-DAE9B39D8441}" presName="descendantText" presStyleLbl="alignAccFollowNode1" presStyleIdx="2" presStyleCnt="7">
        <dgm:presLayoutVars>
          <dgm:bulletEnabled val="1"/>
        </dgm:presLayoutVars>
      </dgm:prSet>
      <dgm:spPr/>
    </dgm:pt>
    <dgm:pt modelId="{D0B37B10-EF25-AA4A-BC59-A341AD7ADDA7}" type="pres">
      <dgm:prSet presAssocID="{162D1FF6-7212-4340-A0E1-3664107A92C3}" presName="sp" presStyleCnt="0"/>
      <dgm:spPr/>
    </dgm:pt>
    <dgm:pt modelId="{FC1CE2CF-3224-F24E-A141-3850AA147E8E}" type="pres">
      <dgm:prSet presAssocID="{32AF76D1-15E3-9D49-9EBF-C95AD02F0872}" presName="linNode" presStyleCnt="0"/>
      <dgm:spPr/>
    </dgm:pt>
    <dgm:pt modelId="{883E1B63-1570-BA4F-A0AB-EBBE56A6C997}" type="pres">
      <dgm:prSet presAssocID="{32AF76D1-15E3-9D49-9EBF-C95AD02F0872}" presName="parentText" presStyleLbl="node1" presStyleIdx="3" presStyleCnt="7">
        <dgm:presLayoutVars>
          <dgm:chMax val="1"/>
          <dgm:bulletEnabled val="1"/>
        </dgm:presLayoutVars>
      </dgm:prSet>
      <dgm:spPr/>
    </dgm:pt>
    <dgm:pt modelId="{1A5965C8-9E3E-EC48-BBA4-D6CE429B8C00}" type="pres">
      <dgm:prSet presAssocID="{32AF76D1-15E3-9D49-9EBF-C95AD02F0872}" presName="descendantText" presStyleLbl="alignAccFollowNode1" presStyleIdx="3" presStyleCnt="7">
        <dgm:presLayoutVars>
          <dgm:bulletEnabled val="1"/>
        </dgm:presLayoutVars>
      </dgm:prSet>
      <dgm:spPr/>
    </dgm:pt>
    <dgm:pt modelId="{54B2C1EF-D7C5-E346-8CA5-1106649C9ED0}" type="pres">
      <dgm:prSet presAssocID="{5BACB0ED-AE42-784E-B9A4-3097A06591A1}" presName="sp" presStyleCnt="0"/>
      <dgm:spPr/>
    </dgm:pt>
    <dgm:pt modelId="{B7CC76FD-ACC3-E340-9295-8651F4943921}" type="pres">
      <dgm:prSet presAssocID="{4BB3EFBC-8D28-E14F-8938-9CB6E31AE592}" presName="linNode" presStyleCnt="0"/>
      <dgm:spPr/>
    </dgm:pt>
    <dgm:pt modelId="{2532480D-2D05-F747-B673-D4CBA9C71B66}" type="pres">
      <dgm:prSet presAssocID="{4BB3EFBC-8D28-E14F-8938-9CB6E31AE592}" presName="parentText" presStyleLbl="node1" presStyleIdx="4" presStyleCnt="7">
        <dgm:presLayoutVars>
          <dgm:chMax val="1"/>
          <dgm:bulletEnabled val="1"/>
        </dgm:presLayoutVars>
      </dgm:prSet>
      <dgm:spPr/>
    </dgm:pt>
    <dgm:pt modelId="{F3FE2BEB-5EEA-B142-95F7-03AA238B9EF1}" type="pres">
      <dgm:prSet presAssocID="{4BB3EFBC-8D28-E14F-8938-9CB6E31AE592}" presName="descendantText" presStyleLbl="alignAccFollowNode1" presStyleIdx="4" presStyleCnt="7">
        <dgm:presLayoutVars>
          <dgm:bulletEnabled val="1"/>
        </dgm:presLayoutVars>
      </dgm:prSet>
      <dgm:spPr/>
    </dgm:pt>
    <dgm:pt modelId="{692A281D-74B8-0845-88A4-9F8203B6AAA7}" type="pres">
      <dgm:prSet presAssocID="{D5759058-A266-5144-86A1-86487333EFB8}" presName="sp" presStyleCnt="0"/>
      <dgm:spPr/>
    </dgm:pt>
    <dgm:pt modelId="{6BE59AFB-34CF-824E-9A6F-5F4148BA9E6F}" type="pres">
      <dgm:prSet presAssocID="{D05F9A06-46A0-7E48-988F-6AC48889441B}" presName="linNode" presStyleCnt="0"/>
      <dgm:spPr/>
    </dgm:pt>
    <dgm:pt modelId="{8ADC0CBA-9634-E84C-99AA-0D7D3B446109}" type="pres">
      <dgm:prSet presAssocID="{D05F9A06-46A0-7E48-988F-6AC48889441B}" presName="parentText" presStyleLbl="node1" presStyleIdx="5" presStyleCnt="7">
        <dgm:presLayoutVars>
          <dgm:chMax val="1"/>
          <dgm:bulletEnabled val="1"/>
        </dgm:presLayoutVars>
      </dgm:prSet>
      <dgm:spPr/>
    </dgm:pt>
    <dgm:pt modelId="{37DE1496-BD0C-904D-A5C6-EA57E34D1F2F}" type="pres">
      <dgm:prSet presAssocID="{D05F9A06-46A0-7E48-988F-6AC48889441B}" presName="descendantText" presStyleLbl="alignAccFollowNode1" presStyleIdx="5" presStyleCnt="7">
        <dgm:presLayoutVars>
          <dgm:bulletEnabled val="1"/>
        </dgm:presLayoutVars>
      </dgm:prSet>
      <dgm:spPr/>
    </dgm:pt>
    <dgm:pt modelId="{352D769A-C3F8-5A46-9D33-6FFB23146A84}" type="pres">
      <dgm:prSet presAssocID="{E25921C2-DBDC-084F-8E44-B0451D40266A}" presName="sp" presStyleCnt="0"/>
      <dgm:spPr/>
    </dgm:pt>
    <dgm:pt modelId="{891DC7D5-A753-154E-AF3B-52424D56C614}" type="pres">
      <dgm:prSet presAssocID="{84FB408B-AD1D-AC46-B0FD-C0F2E0CC419A}" presName="linNode" presStyleCnt="0"/>
      <dgm:spPr/>
    </dgm:pt>
    <dgm:pt modelId="{46B6CD3F-E6EB-764F-B035-082F5DC0C988}" type="pres">
      <dgm:prSet presAssocID="{84FB408B-AD1D-AC46-B0FD-C0F2E0CC419A}" presName="parentText" presStyleLbl="node1" presStyleIdx="6" presStyleCnt="7">
        <dgm:presLayoutVars>
          <dgm:chMax val="1"/>
          <dgm:bulletEnabled val="1"/>
        </dgm:presLayoutVars>
      </dgm:prSet>
      <dgm:spPr/>
    </dgm:pt>
    <dgm:pt modelId="{8E46C418-C393-A84E-95D0-166C5345E2D3}" type="pres">
      <dgm:prSet presAssocID="{84FB408B-AD1D-AC46-B0FD-C0F2E0CC419A}" presName="descendantText" presStyleLbl="alignAccFollowNode1" presStyleIdx="6" presStyleCnt="7">
        <dgm:presLayoutVars>
          <dgm:bulletEnabled val="1"/>
        </dgm:presLayoutVars>
      </dgm:prSet>
      <dgm:spPr/>
    </dgm:pt>
  </dgm:ptLst>
  <dgm:cxnLst>
    <dgm:cxn modelId="{2091DC0A-A7A4-8843-892C-7279B8C13827}" type="presOf" srcId="{9D91B36A-C5E1-1742-AF1B-581C41D909BF}" destId="{5E7BE3E5-A718-6240-BE5D-26E5E217237E}" srcOrd="0" destOrd="0" presId="urn:microsoft.com/office/officeart/2005/8/layout/vList5"/>
    <dgm:cxn modelId="{5D82410C-C392-EA4C-AD7F-6A79CF44496F}" type="presOf" srcId="{23684E13-DD61-A241-89AF-227709646E60}" destId="{56F373F7-4758-0F43-8A1A-CFE7FEF42945}" srcOrd="0" destOrd="0" presId="urn:microsoft.com/office/officeart/2005/8/layout/vList5"/>
    <dgm:cxn modelId="{2F5FA610-CEFB-B94F-9301-898A611FC426}" srcId="{D05F9A06-46A0-7E48-988F-6AC48889441B}" destId="{64903B18-A43A-6249-8DC2-1FCC116FE36C}" srcOrd="0" destOrd="0" parTransId="{307BC175-C443-F343-8F78-32CABDD24B43}" sibTransId="{E02A0D42-DDE4-264F-9516-AF5500292F4B}"/>
    <dgm:cxn modelId="{CC5AFC17-E262-624A-951D-8C993821E18B}" type="presOf" srcId="{E1A190F4-5795-994C-93A8-35E42915B3F9}" destId="{7A029E17-FACF-284A-9F59-FB0DAB685FF2}" srcOrd="0" destOrd="0" presId="urn:microsoft.com/office/officeart/2005/8/layout/vList5"/>
    <dgm:cxn modelId="{E2888726-CF0C-3B40-8648-38E51CE98199}" srcId="{4BB3EFBC-8D28-E14F-8938-9CB6E31AE592}" destId="{966F42AA-0026-EC40-8323-CB2BF3BBC4AA}" srcOrd="0" destOrd="0" parTransId="{C6023DD4-2274-354D-A520-A9092C4C4B9E}" sibTransId="{48D33AFC-9D34-C44C-A4CB-071E7FFA44D0}"/>
    <dgm:cxn modelId="{0A89352F-E00A-6545-9C1D-D6CE2AD94AF3}" srcId="{2EFB7FA1-BB75-CE4B-A9FD-69240D669409}" destId="{D05F9A06-46A0-7E48-988F-6AC48889441B}" srcOrd="5" destOrd="0" parTransId="{D7DED8F2-3135-C642-B955-80DD65E346A8}" sibTransId="{E25921C2-DBDC-084F-8E44-B0451D40266A}"/>
    <dgm:cxn modelId="{38F1895C-F6C9-0846-9C0D-14C14C5D1BAB}" srcId="{E1A190F4-5795-994C-93A8-35E42915B3F9}" destId="{9D91B36A-C5E1-1742-AF1B-581C41D909BF}" srcOrd="0" destOrd="0" parTransId="{9EBAD792-5A78-C244-8363-C95B763117B9}" sibTransId="{EB66468F-F392-C74D-BF07-B5E4FD2187EC}"/>
    <dgm:cxn modelId="{8BBD575D-B1B6-ED41-99AA-89488EC44885}" type="presOf" srcId="{32AF76D1-15E3-9D49-9EBF-C95AD02F0872}" destId="{883E1B63-1570-BA4F-A0AB-EBBE56A6C997}" srcOrd="0" destOrd="0" presId="urn:microsoft.com/office/officeart/2005/8/layout/vList5"/>
    <dgm:cxn modelId="{9CC0D943-B183-2C4B-80E2-BE5227CF0D2A}" type="presOf" srcId="{966F42AA-0026-EC40-8323-CB2BF3BBC4AA}" destId="{F3FE2BEB-5EEA-B142-95F7-03AA238B9EF1}" srcOrd="0" destOrd="0" presId="urn:microsoft.com/office/officeart/2005/8/layout/vList5"/>
    <dgm:cxn modelId="{DDEFA145-A0DA-334E-A52A-64315C54FBBD}" srcId="{2EFB7FA1-BB75-CE4B-A9FD-69240D669409}" destId="{32AF76D1-15E3-9D49-9EBF-C95AD02F0872}" srcOrd="3" destOrd="0" parTransId="{B05F1992-CBB9-1E4A-B22E-BC72502CB288}" sibTransId="{5BACB0ED-AE42-784E-B9A4-3097A06591A1}"/>
    <dgm:cxn modelId="{6718AC66-A073-AD45-8F77-C62339EDAC26}" type="presOf" srcId="{4BB3EFBC-8D28-E14F-8938-9CB6E31AE592}" destId="{2532480D-2D05-F747-B673-D4CBA9C71B66}" srcOrd="0" destOrd="0" presId="urn:microsoft.com/office/officeart/2005/8/layout/vList5"/>
    <dgm:cxn modelId="{31CB2E49-8265-234B-8142-994E771D47D7}" type="presOf" srcId="{9C690CC7-DE29-344B-B8B5-AE9DCBC60603}" destId="{1A5965C8-9E3E-EC48-BBA4-D6CE429B8C00}" srcOrd="0" destOrd="0" presId="urn:microsoft.com/office/officeart/2005/8/layout/vList5"/>
    <dgm:cxn modelId="{D56BB44E-728C-8B48-A298-B356E6FA0ED7}" srcId="{84FB408B-AD1D-AC46-B0FD-C0F2E0CC419A}" destId="{12B68060-4B99-2D4A-BC00-F7FB5EBC2988}" srcOrd="0" destOrd="0" parTransId="{E033C40E-09DE-C24E-AA87-DB00E12826F9}" sibTransId="{96506AEC-919D-C143-BE6C-F742050785B0}"/>
    <dgm:cxn modelId="{12372A72-CBB6-FC4B-A139-4102944FCAC0}" type="presOf" srcId="{12B68060-4B99-2D4A-BC00-F7FB5EBC2988}" destId="{8E46C418-C393-A84E-95D0-166C5345E2D3}" srcOrd="0" destOrd="0" presId="urn:microsoft.com/office/officeart/2005/8/layout/vList5"/>
    <dgm:cxn modelId="{0670DC77-DBBA-2A4A-B767-43EDE93739FC}" srcId="{32AF76D1-15E3-9D49-9EBF-C95AD02F0872}" destId="{9C690CC7-DE29-344B-B8B5-AE9DCBC60603}" srcOrd="0" destOrd="0" parTransId="{4ED607C6-E31B-A349-8711-755FB1533479}" sibTransId="{FC3A59B1-26CA-7049-90CD-F15B9FD5349D}"/>
    <dgm:cxn modelId="{3F0EFB7B-253F-4E43-8200-3ADD2AC9CFFE}" srcId="{2EFB7FA1-BB75-CE4B-A9FD-69240D669409}" destId="{DD4502B5-B584-6246-BF42-A716139855B7}" srcOrd="1" destOrd="0" parTransId="{A0605A87-E276-AA4B-B188-0171F38B8098}" sibTransId="{156DA5B4-064B-1E47-B9FE-77BF970D00AC}"/>
    <dgm:cxn modelId="{4CB77982-DF23-724B-9282-71814FCF372F}" type="presOf" srcId="{DD4502B5-B584-6246-BF42-A716139855B7}" destId="{B3A5D716-76CC-844B-A4D0-D42CC33EB788}" srcOrd="0" destOrd="0" presId="urn:microsoft.com/office/officeart/2005/8/layout/vList5"/>
    <dgm:cxn modelId="{EA76FD9D-9DCF-3448-8EDD-1E992C96DF8A}" srcId="{390B43C6-2E09-B14E-9BCC-DAE9B39D8441}" destId="{23684E13-DD61-A241-89AF-227709646E60}" srcOrd="0" destOrd="0" parTransId="{E0B6B770-B027-4F42-9DB4-9D49D14B7212}" sibTransId="{82E38B40-3F02-4649-B607-9B8500547DFA}"/>
    <dgm:cxn modelId="{8FF71D9E-C466-CD4D-B939-778F276027C7}" type="presOf" srcId="{84FB408B-AD1D-AC46-B0FD-C0F2E0CC419A}" destId="{46B6CD3F-E6EB-764F-B035-082F5DC0C988}" srcOrd="0" destOrd="0" presId="urn:microsoft.com/office/officeart/2005/8/layout/vList5"/>
    <dgm:cxn modelId="{820D75AF-E3D0-3647-953E-9B1A983D706F}" srcId="{2EFB7FA1-BB75-CE4B-A9FD-69240D669409}" destId="{390B43C6-2E09-B14E-9BCC-DAE9B39D8441}" srcOrd="2" destOrd="0" parTransId="{17321B17-FBBB-4D49-8FCD-233DD35D4AA6}" sibTransId="{162D1FF6-7212-4340-A0E1-3664107A92C3}"/>
    <dgm:cxn modelId="{44DA82AF-B621-3544-A135-D28890F4B5EF}" srcId="{2EFB7FA1-BB75-CE4B-A9FD-69240D669409}" destId="{84FB408B-AD1D-AC46-B0FD-C0F2E0CC419A}" srcOrd="6" destOrd="0" parTransId="{25416D07-0953-924F-9023-FFDB494C75ED}" sibTransId="{B67C7337-BD99-7447-8B53-5A52297A1426}"/>
    <dgm:cxn modelId="{7DE039B7-8FC7-3846-B904-F43EAAD6BD61}" type="presOf" srcId="{2EFB7FA1-BB75-CE4B-A9FD-69240D669409}" destId="{E27E31E7-A44F-184C-B2A6-7BADF7B021BE}" srcOrd="0" destOrd="0" presId="urn:microsoft.com/office/officeart/2005/8/layout/vList5"/>
    <dgm:cxn modelId="{5936D8B8-BDCB-784D-85F9-83947CA60DCE}" srcId="{2EFB7FA1-BB75-CE4B-A9FD-69240D669409}" destId="{E1A190F4-5795-994C-93A8-35E42915B3F9}" srcOrd="0" destOrd="0" parTransId="{A9AD752C-6336-CC4F-8E84-569EAADEDA04}" sibTransId="{10596C3A-560A-0C4A-884E-3C7CE87827F6}"/>
    <dgm:cxn modelId="{39E758C1-B4D7-0849-BE02-49D7305F8416}" type="presOf" srcId="{390B43C6-2E09-B14E-9BCC-DAE9B39D8441}" destId="{EDC06644-2D5A-4A46-B612-11E71BA79319}" srcOrd="0" destOrd="0" presId="urn:microsoft.com/office/officeart/2005/8/layout/vList5"/>
    <dgm:cxn modelId="{7704B9CC-8F71-5743-85E8-33B84D6EE550}" type="presOf" srcId="{D05F9A06-46A0-7E48-988F-6AC48889441B}" destId="{8ADC0CBA-9634-E84C-99AA-0D7D3B446109}" srcOrd="0" destOrd="0" presId="urn:microsoft.com/office/officeart/2005/8/layout/vList5"/>
    <dgm:cxn modelId="{A92F47CF-66BC-E546-AC56-5078BE9BFEA6}" srcId="{2EFB7FA1-BB75-CE4B-A9FD-69240D669409}" destId="{4BB3EFBC-8D28-E14F-8938-9CB6E31AE592}" srcOrd="4" destOrd="0" parTransId="{1909FAD9-718A-DE4B-BE98-C5CD7DB27C9D}" sibTransId="{D5759058-A266-5144-86A1-86487333EFB8}"/>
    <dgm:cxn modelId="{C0D641ED-E68A-944C-8051-5E2D49B7EE47}" srcId="{DD4502B5-B584-6246-BF42-A716139855B7}" destId="{379D2A10-9744-4143-B903-82DAE27AFCBB}" srcOrd="0" destOrd="0" parTransId="{BCCDB5CC-D336-BD42-B40D-9C5B9B2CAD8E}" sibTransId="{3A19F082-FA10-9F4A-AA2A-E83235671A10}"/>
    <dgm:cxn modelId="{37C845F1-D05C-0A45-A870-A36214141485}" type="presOf" srcId="{379D2A10-9744-4143-B903-82DAE27AFCBB}" destId="{7F6C16BD-6455-9D4E-9A3E-E9C53C0B7969}" srcOrd="0" destOrd="0" presId="urn:microsoft.com/office/officeart/2005/8/layout/vList5"/>
    <dgm:cxn modelId="{BE539AF5-D163-8F4B-BE04-0595D3DEE6CF}" type="presOf" srcId="{64903B18-A43A-6249-8DC2-1FCC116FE36C}" destId="{37DE1496-BD0C-904D-A5C6-EA57E34D1F2F}" srcOrd="0" destOrd="0" presId="urn:microsoft.com/office/officeart/2005/8/layout/vList5"/>
    <dgm:cxn modelId="{AF095A13-2625-1B47-8440-1A7D22F35B83}" type="presParOf" srcId="{E27E31E7-A44F-184C-B2A6-7BADF7B021BE}" destId="{DCCDDABA-A45D-8E47-8412-AACDE5675857}" srcOrd="0" destOrd="0" presId="urn:microsoft.com/office/officeart/2005/8/layout/vList5"/>
    <dgm:cxn modelId="{7683E1D7-22C8-4943-BA8D-67B88967751F}" type="presParOf" srcId="{DCCDDABA-A45D-8E47-8412-AACDE5675857}" destId="{7A029E17-FACF-284A-9F59-FB0DAB685FF2}" srcOrd="0" destOrd="0" presId="urn:microsoft.com/office/officeart/2005/8/layout/vList5"/>
    <dgm:cxn modelId="{106C8190-32CD-9842-9255-530F1E18666C}" type="presParOf" srcId="{DCCDDABA-A45D-8E47-8412-AACDE5675857}" destId="{5E7BE3E5-A718-6240-BE5D-26E5E217237E}" srcOrd="1" destOrd="0" presId="urn:microsoft.com/office/officeart/2005/8/layout/vList5"/>
    <dgm:cxn modelId="{E47CC201-F107-3644-BCD9-7D4661FF5189}" type="presParOf" srcId="{E27E31E7-A44F-184C-B2A6-7BADF7B021BE}" destId="{527ACA98-18F5-A64F-8E6C-F275DAE38656}" srcOrd="1" destOrd="0" presId="urn:microsoft.com/office/officeart/2005/8/layout/vList5"/>
    <dgm:cxn modelId="{5662A265-7D9B-014B-888F-42F8D9CD58E1}" type="presParOf" srcId="{E27E31E7-A44F-184C-B2A6-7BADF7B021BE}" destId="{3587D92A-B6DE-284A-B954-0C2BA8BE8003}" srcOrd="2" destOrd="0" presId="urn:microsoft.com/office/officeart/2005/8/layout/vList5"/>
    <dgm:cxn modelId="{BCF17E33-85A7-1944-9DA0-0B05C9B20B11}" type="presParOf" srcId="{3587D92A-B6DE-284A-B954-0C2BA8BE8003}" destId="{B3A5D716-76CC-844B-A4D0-D42CC33EB788}" srcOrd="0" destOrd="0" presId="urn:microsoft.com/office/officeart/2005/8/layout/vList5"/>
    <dgm:cxn modelId="{557CBAD7-08B6-0B4A-8DE9-B8EF4132A507}" type="presParOf" srcId="{3587D92A-B6DE-284A-B954-0C2BA8BE8003}" destId="{7F6C16BD-6455-9D4E-9A3E-E9C53C0B7969}" srcOrd="1" destOrd="0" presId="urn:microsoft.com/office/officeart/2005/8/layout/vList5"/>
    <dgm:cxn modelId="{C93F48F4-C26D-534B-AD7E-DD6FA9E9E93E}" type="presParOf" srcId="{E27E31E7-A44F-184C-B2A6-7BADF7B021BE}" destId="{70AFA206-8F5F-6E4E-9D1D-87A35D7DA05C}" srcOrd="3" destOrd="0" presId="urn:microsoft.com/office/officeart/2005/8/layout/vList5"/>
    <dgm:cxn modelId="{8AE11798-BA44-B949-8461-5EC36ABD4857}" type="presParOf" srcId="{E27E31E7-A44F-184C-B2A6-7BADF7B021BE}" destId="{EBF89BE2-1093-9A4A-A55B-22C5E32491A0}" srcOrd="4" destOrd="0" presId="urn:microsoft.com/office/officeart/2005/8/layout/vList5"/>
    <dgm:cxn modelId="{52CD721E-B371-2945-B310-2425C994BB6A}" type="presParOf" srcId="{EBF89BE2-1093-9A4A-A55B-22C5E32491A0}" destId="{EDC06644-2D5A-4A46-B612-11E71BA79319}" srcOrd="0" destOrd="0" presId="urn:microsoft.com/office/officeart/2005/8/layout/vList5"/>
    <dgm:cxn modelId="{A115BEC1-27A4-8142-976E-1197A98F2255}" type="presParOf" srcId="{EBF89BE2-1093-9A4A-A55B-22C5E32491A0}" destId="{56F373F7-4758-0F43-8A1A-CFE7FEF42945}" srcOrd="1" destOrd="0" presId="urn:microsoft.com/office/officeart/2005/8/layout/vList5"/>
    <dgm:cxn modelId="{948D92D6-093C-CA48-ADF8-38925E73AAA6}" type="presParOf" srcId="{E27E31E7-A44F-184C-B2A6-7BADF7B021BE}" destId="{D0B37B10-EF25-AA4A-BC59-A341AD7ADDA7}" srcOrd="5" destOrd="0" presId="urn:microsoft.com/office/officeart/2005/8/layout/vList5"/>
    <dgm:cxn modelId="{6BAAFB67-1C46-FF4A-A030-7C4997765D9E}" type="presParOf" srcId="{E27E31E7-A44F-184C-B2A6-7BADF7B021BE}" destId="{FC1CE2CF-3224-F24E-A141-3850AA147E8E}" srcOrd="6" destOrd="0" presId="urn:microsoft.com/office/officeart/2005/8/layout/vList5"/>
    <dgm:cxn modelId="{502741A0-667D-A247-81CA-5A6CA74ECD3E}" type="presParOf" srcId="{FC1CE2CF-3224-F24E-A141-3850AA147E8E}" destId="{883E1B63-1570-BA4F-A0AB-EBBE56A6C997}" srcOrd="0" destOrd="0" presId="urn:microsoft.com/office/officeart/2005/8/layout/vList5"/>
    <dgm:cxn modelId="{470ACC7B-AD3C-A34D-9153-BC62A3F93CA7}" type="presParOf" srcId="{FC1CE2CF-3224-F24E-A141-3850AA147E8E}" destId="{1A5965C8-9E3E-EC48-BBA4-D6CE429B8C00}" srcOrd="1" destOrd="0" presId="urn:microsoft.com/office/officeart/2005/8/layout/vList5"/>
    <dgm:cxn modelId="{BEE522EB-1A63-AF49-A778-59A9AA9EDC65}" type="presParOf" srcId="{E27E31E7-A44F-184C-B2A6-7BADF7B021BE}" destId="{54B2C1EF-D7C5-E346-8CA5-1106649C9ED0}" srcOrd="7" destOrd="0" presId="urn:microsoft.com/office/officeart/2005/8/layout/vList5"/>
    <dgm:cxn modelId="{32D03A39-F00C-F34B-A150-1957969CBFA0}" type="presParOf" srcId="{E27E31E7-A44F-184C-B2A6-7BADF7B021BE}" destId="{B7CC76FD-ACC3-E340-9295-8651F4943921}" srcOrd="8" destOrd="0" presId="urn:microsoft.com/office/officeart/2005/8/layout/vList5"/>
    <dgm:cxn modelId="{AF523329-B060-4D4F-B7B6-4D4B4066D582}" type="presParOf" srcId="{B7CC76FD-ACC3-E340-9295-8651F4943921}" destId="{2532480D-2D05-F747-B673-D4CBA9C71B66}" srcOrd="0" destOrd="0" presId="urn:microsoft.com/office/officeart/2005/8/layout/vList5"/>
    <dgm:cxn modelId="{623F3F46-EC85-6F4B-A776-2E3F53507DC5}" type="presParOf" srcId="{B7CC76FD-ACC3-E340-9295-8651F4943921}" destId="{F3FE2BEB-5EEA-B142-95F7-03AA238B9EF1}" srcOrd="1" destOrd="0" presId="urn:microsoft.com/office/officeart/2005/8/layout/vList5"/>
    <dgm:cxn modelId="{B89E6CA1-345C-9B49-B048-0F772FB4E031}" type="presParOf" srcId="{E27E31E7-A44F-184C-B2A6-7BADF7B021BE}" destId="{692A281D-74B8-0845-88A4-9F8203B6AAA7}" srcOrd="9" destOrd="0" presId="urn:microsoft.com/office/officeart/2005/8/layout/vList5"/>
    <dgm:cxn modelId="{19BDF20A-1F13-774A-8075-904087338AFD}" type="presParOf" srcId="{E27E31E7-A44F-184C-B2A6-7BADF7B021BE}" destId="{6BE59AFB-34CF-824E-9A6F-5F4148BA9E6F}" srcOrd="10" destOrd="0" presId="urn:microsoft.com/office/officeart/2005/8/layout/vList5"/>
    <dgm:cxn modelId="{7E09748B-8849-174F-A672-8D7DC6A3A19E}" type="presParOf" srcId="{6BE59AFB-34CF-824E-9A6F-5F4148BA9E6F}" destId="{8ADC0CBA-9634-E84C-99AA-0D7D3B446109}" srcOrd="0" destOrd="0" presId="urn:microsoft.com/office/officeart/2005/8/layout/vList5"/>
    <dgm:cxn modelId="{56C4AB45-1EF6-0849-AD01-4296028FE0A7}" type="presParOf" srcId="{6BE59AFB-34CF-824E-9A6F-5F4148BA9E6F}" destId="{37DE1496-BD0C-904D-A5C6-EA57E34D1F2F}" srcOrd="1" destOrd="0" presId="urn:microsoft.com/office/officeart/2005/8/layout/vList5"/>
    <dgm:cxn modelId="{268425B3-A6F9-264D-A280-6138256323AE}" type="presParOf" srcId="{E27E31E7-A44F-184C-B2A6-7BADF7B021BE}" destId="{352D769A-C3F8-5A46-9D33-6FFB23146A84}" srcOrd="11" destOrd="0" presId="urn:microsoft.com/office/officeart/2005/8/layout/vList5"/>
    <dgm:cxn modelId="{065B1F37-B327-594B-85B2-76CC663F61FB}" type="presParOf" srcId="{E27E31E7-A44F-184C-B2A6-7BADF7B021BE}" destId="{891DC7D5-A753-154E-AF3B-52424D56C614}" srcOrd="12" destOrd="0" presId="urn:microsoft.com/office/officeart/2005/8/layout/vList5"/>
    <dgm:cxn modelId="{E64F382F-655E-324F-8CDF-301BBBB56B22}" type="presParOf" srcId="{891DC7D5-A753-154E-AF3B-52424D56C614}" destId="{46B6CD3F-E6EB-764F-B035-082F5DC0C988}" srcOrd="0" destOrd="0" presId="urn:microsoft.com/office/officeart/2005/8/layout/vList5"/>
    <dgm:cxn modelId="{28FEB52B-9D52-9744-BEB5-C30C6A8CE79C}" type="presParOf" srcId="{891DC7D5-A753-154E-AF3B-52424D56C614}" destId="{8E46C418-C393-A84E-95D0-166C5345E2D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1BAD4C-F76B-F840-97B1-C5AC3D7011AB}"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GB"/>
        </a:p>
      </dgm:t>
    </dgm:pt>
    <dgm:pt modelId="{AB12D327-563D-8E4D-9B94-AA753D59532D}">
      <dgm:prSet phldrT="[Text]" custT="1"/>
      <dgm:spPr/>
      <dgm:t>
        <a:bodyPr/>
        <a:lstStyle/>
        <a:p>
          <a:r>
            <a:rPr lang="fr-FR" sz="2800" b="0">
              <a:solidFill>
                <a:schemeClr val="tx2"/>
              </a:solidFill>
              <a:latin typeface="Montserrat" pitchFamily="2" charset="77"/>
            </a:rPr>
            <a:t>Pas d'accès physique</a:t>
          </a:r>
        </a:p>
      </dgm:t>
    </dgm:pt>
    <dgm:pt modelId="{6C881195-0D39-604C-B9DD-03C09328DC1E}" type="parTrans" cxnId="{7C6D892A-BA6B-3247-9D57-C93E435FEA49}">
      <dgm:prSet/>
      <dgm:spPr/>
      <dgm:t>
        <a:bodyPr/>
        <a:lstStyle/>
        <a:p>
          <a:endParaRPr lang="en-GB"/>
        </a:p>
      </dgm:t>
    </dgm:pt>
    <dgm:pt modelId="{ECECA08B-B782-5842-9EDF-C2FE40A14982}" type="sibTrans" cxnId="{7C6D892A-BA6B-3247-9D57-C93E435FEA49}">
      <dgm:prSet/>
      <dgm:spPr/>
      <dgm:t>
        <a:bodyPr/>
        <a:lstStyle/>
        <a:p>
          <a:endParaRPr lang="en-GB"/>
        </a:p>
      </dgm:t>
    </dgm:pt>
    <dgm:pt modelId="{73BDF580-919F-A74A-9AC1-2EC4C3FCBE5F}">
      <dgm:prSet phldrT="[Text]" custT="1"/>
      <dgm:spPr/>
      <dgm:t>
        <a:bodyPr/>
        <a:lstStyle/>
        <a:p>
          <a:pPr>
            <a:spcAft>
              <a:spcPts val="1200"/>
            </a:spcAft>
          </a:pPr>
          <a:r>
            <a:rPr lang="fr-FR" sz="2000" dirty="0">
              <a:latin typeface="Open Sans" panose="020B0606030504020204" pitchFamily="34" charset="0"/>
              <a:ea typeface="Open Sans" panose="020B0606030504020204" pitchFamily="34" charset="0"/>
              <a:cs typeface="Open Sans" panose="020B0606030504020204" pitchFamily="34" charset="0"/>
            </a:rPr>
            <a:t>Parler aux représentants de la communauté par téléphone</a:t>
          </a:r>
        </a:p>
      </dgm:t>
    </dgm:pt>
    <dgm:pt modelId="{D316211B-286E-5444-98A8-6ADB2DFABDF0}" type="parTrans" cxnId="{54E09EBF-112A-614E-86F9-168232E869C4}">
      <dgm:prSet/>
      <dgm:spPr/>
      <dgm:t>
        <a:bodyPr/>
        <a:lstStyle/>
        <a:p>
          <a:endParaRPr lang="en-GB"/>
        </a:p>
      </dgm:t>
    </dgm:pt>
    <dgm:pt modelId="{7AFC502A-AE66-C345-A7F2-ED84DFDBC1FE}" type="sibTrans" cxnId="{54E09EBF-112A-614E-86F9-168232E869C4}">
      <dgm:prSet/>
      <dgm:spPr/>
      <dgm:t>
        <a:bodyPr/>
        <a:lstStyle/>
        <a:p>
          <a:endParaRPr lang="en-GB"/>
        </a:p>
      </dgm:t>
    </dgm:pt>
    <dgm:pt modelId="{7CE0E770-D434-D248-AB17-79A091961DD7}">
      <dgm:prSet phldrT="[Text]" custT="1"/>
      <dgm:spPr/>
      <dgm:t>
        <a:bodyPr/>
        <a:lstStyle/>
        <a:p>
          <a:r>
            <a:rPr lang="fr-FR" sz="2800" b="0">
              <a:solidFill>
                <a:schemeClr val="tx2"/>
              </a:solidFill>
              <a:latin typeface="Montserrat" pitchFamily="2" charset="77"/>
            </a:rPr>
            <a:t>Leader communautaire difficile</a:t>
          </a:r>
        </a:p>
      </dgm:t>
    </dgm:pt>
    <dgm:pt modelId="{FB3FE794-3A11-B348-B587-DB1984AC171E}" type="parTrans" cxnId="{4F4A99D7-9471-0A47-8FF4-097A9114A5F0}">
      <dgm:prSet/>
      <dgm:spPr/>
      <dgm:t>
        <a:bodyPr/>
        <a:lstStyle/>
        <a:p>
          <a:endParaRPr lang="en-GB"/>
        </a:p>
      </dgm:t>
    </dgm:pt>
    <dgm:pt modelId="{DFF53021-505B-E741-A991-A2F886718982}" type="sibTrans" cxnId="{4F4A99D7-9471-0A47-8FF4-097A9114A5F0}">
      <dgm:prSet/>
      <dgm:spPr/>
      <dgm:t>
        <a:bodyPr/>
        <a:lstStyle/>
        <a:p>
          <a:endParaRPr lang="en-GB"/>
        </a:p>
      </dgm:t>
    </dgm:pt>
    <dgm:pt modelId="{D4D01E8F-8882-7D49-8CED-9116FD43DDEF}">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Utiliser les principes fondamentaux</a:t>
          </a:r>
        </a:p>
      </dgm:t>
    </dgm:pt>
    <dgm:pt modelId="{69794588-BAA2-184D-B715-806E911FFBE6}" type="parTrans" cxnId="{CF4A0F9F-7FEA-9144-A2DA-7AAE7CAB3CD3}">
      <dgm:prSet/>
      <dgm:spPr/>
      <dgm:t>
        <a:bodyPr/>
        <a:lstStyle/>
        <a:p>
          <a:endParaRPr lang="en-GB"/>
        </a:p>
      </dgm:t>
    </dgm:pt>
    <dgm:pt modelId="{517C5D0A-A741-4847-8BCA-F7AF52FE9A2B}" type="sibTrans" cxnId="{CF4A0F9F-7FEA-9144-A2DA-7AAE7CAB3CD3}">
      <dgm:prSet/>
      <dgm:spPr/>
      <dgm:t>
        <a:bodyPr/>
        <a:lstStyle/>
        <a:p>
          <a:endParaRPr lang="en-GB"/>
        </a:p>
      </dgm:t>
    </dgm:pt>
    <dgm:pt modelId="{100B6331-F343-1C49-8624-6430166335DC}">
      <dgm:prSet phldrT="[Text]" custT="1"/>
      <dgm:spPr/>
      <dgm:t>
        <a:bodyPr/>
        <a:lstStyle/>
        <a:p>
          <a:r>
            <a:rPr lang="fr-FR" sz="2800" b="0">
              <a:solidFill>
                <a:schemeClr val="tx2"/>
              </a:solidFill>
              <a:latin typeface="Montserrat" pitchFamily="2" charset="77"/>
            </a:rPr>
            <a:t>Participation des femmes</a:t>
          </a:r>
        </a:p>
      </dgm:t>
    </dgm:pt>
    <dgm:pt modelId="{BD18812E-986E-E544-AD71-F9B64A0F2491}" type="parTrans" cxnId="{A5D5D649-C257-7F4D-A4C9-1C447E87C36F}">
      <dgm:prSet/>
      <dgm:spPr/>
      <dgm:t>
        <a:bodyPr/>
        <a:lstStyle/>
        <a:p>
          <a:endParaRPr lang="en-GB"/>
        </a:p>
      </dgm:t>
    </dgm:pt>
    <dgm:pt modelId="{9E398FE1-BE11-394F-A7EC-28109C48F66C}" type="sibTrans" cxnId="{A5D5D649-C257-7F4D-A4C9-1C447E87C36F}">
      <dgm:prSet/>
      <dgm:spPr/>
      <dgm:t>
        <a:bodyPr/>
        <a:lstStyle/>
        <a:p>
          <a:endParaRPr lang="en-GB"/>
        </a:p>
      </dgm:t>
    </dgm:pt>
    <dgm:pt modelId="{1914C2B9-68E8-924C-8BA2-A8CE493A90FD}">
      <dgm:prSet phldrT="[Text]" custT="1"/>
      <dgm:spPr/>
      <dgm:t>
        <a:bodyPr/>
        <a:lstStyle/>
        <a:p>
          <a:pPr>
            <a:spcAft>
              <a:spcPts val="1200"/>
            </a:spcAft>
          </a:pPr>
          <a:r>
            <a:rPr lang="fr-FR" sz="1800" dirty="0">
              <a:latin typeface="Open Sans" panose="020B0606030504020204" pitchFamily="34" charset="0"/>
              <a:ea typeface="Open Sans" panose="020B0606030504020204" pitchFamily="34" charset="0"/>
              <a:cs typeface="Open Sans" panose="020B0606030504020204" pitchFamily="34" charset="0"/>
            </a:rPr>
            <a:t>Mettre en place des espaces de participation séparés pour les femmes</a:t>
          </a:r>
        </a:p>
      </dgm:t>
    </dgm:pt>
    <dgm:pt modelId="{38EA4ABA-0198-524F-A580-38E92304BC6E}" type="parTrans" cxnId="{8E01BE48-3028-EE43-A672-3D7F85A5AC3B}">
      <dgm:prSet/>
      <dgm:spPr/>
      <dgm:t>
        <a:bodyPr/>
        <a:lstStyle/>
        <a:p>
          <a:endParaRPr lang="en-GB"/>
        </a:p>
      </dgm:t>
    </dgm:pt>
    <dgm:pt modelId="{09929F95-D922-644A-A14B-3819938EDB61}" type="sibTrans" cxnId="{8E01BE48-3028-EE43-A672-3D7F85A5AC3B}">
      <dgm:prSet/>
      <dgm:spPr/>
      <dgm:t>
        <a:bodyPr/>
        <a:lstStyle/>
        <a:p>
          <a:endParaRPr lang="en-GB"/>
        </a:p>
      </dgm:t>
    </dgm:pt>
    <dgm:pt modelId="{FF1EA457-7CE3-3748-B0AF-AD0E6DFC0DB1}">
      <dgm:prSet phldrT="[Text]" custT="1"/>
      <dgm:spPr/>
      <dgm:t>
        <a:bodyPr/>
        <a:lstStyle/>
        <a:p>
          <a:r>
            <a:rPr lang="fr-FR" sz="2800" b="0">
              <a:solidFill>
                <a:schemeClr val="tx2"/>
              </a:solidFill>
              <a:latin typeface="Montserrat" pitchFamily="2" charset="77"/>
            </a:rPr>
            <a:t>Participation des groupes marginalisés</a:t>
          </a:r>
        </a:p>
      </dgm:t>
    </dgm:pt>
    <dgm:pt modelId="{119B83B6-C24D-024A-8AE7-E11BB265BB09}" type="parTrans" cxnId="{6F284C22-CB3C-3340-BBA9-88CB75C13F30}">
      <dgm:prSet/>
      <dgm:spPr/>
      <dgm:t>
        <a:bodyPr/>
        <a:lstStyle/>
        <a:p>
          <a:endParaRPr lang="en-GB"/>
        </a:p>
      </dgm:t>
    </dgm:pt>
    <dgm:pt modelId="{9547D3B6-FF49-1745-A09B-1D605CF64D70}" type="sibTrans" cxnId="{6F284C22-CB3C-3340-BBA9-88CB75C13F30}">
      <dgm:prSet/>
      <dgm:spPr/>
      <dgm:t>
        <a:bodyPr/>
        <a:lstStyle/>
        <a:p>
          <a:endParaRPr lang="en-GB"/>
        </a:p>
      </dgm:t>
    </dgm:pt>
    <dgm:pt modelId="{60A85FE4-EEC4-374C-BD37-7BE14825D562}">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Utiliser des méthodes en ligne</a:t>
          </a:r>
        </a:p>
      </dgm:t>
    </dgm:pt>
    <dgm:pt modelId="{1F47E990-BE55-9A47-9F47-160720E33E82}" type="parTrans" cxnId="{63489882-6F10-A140-8F64-79489DD95742}">
      <dgm:prSet/>
      <dgm:spPr/>
      <dgm:t>
        <a:bodyPr/>
        <a:lstStyle/>
        <a:p>
          <a:endParaRPr lang="en-GB"/>
        </a:p>
      </dgm:t>
    </dgm:pt>
    <dgm:pt modelId="{752A57D2-DF5F-F949-91BC-17C47B32A408}" type="sibTrans" cxnId="{63489882-6F10-A140-8F64-79489DD95742}">
      <dgm:prSet/>
      <dgm:spPr/>
      <dgm:t>
        <a:bodyPr/>
        <a:lstStyle/>
        <a:p>
          <a:endParaRPr lang="en-GB"/>
        </a:p>
      </dgm:t>
    </dgm:pt>
    <dgm:pt modelId="{5EF8E64C-5EC9-534A-A194-D7C5457516ED}">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DGD virtuels</a:t>
          </a:r>
        </a:p>
      </dgm:t>
    </dgm:pt>
    <dgm:pt modelId="{93C18B97-2179-8944-B3A1-7C0BE38987D5}" type="parTrans" cxnId="{11508513-048D-1D45-BF33-0D266D74EA51}">
      <dgm:prSet/>
      <dgm:spPr/>
      <dgm:t>
        <a:bodyPr/>
        <a:lstStyle/>
        <a:p>
          <a:endParaRPr lang="en-GB"/>
        </a:p>
      </dgm:t>
    </dgm:pt>
    <dgm:pt modelId="{EB93C792-F68F-EA41-91E2-E0481D542731}" type="sibTrans" cxnId="{11508513-048D-1D45-BF33-0D266D74EA51}">
      <dgm:prSet/>
      <dgm:spPr/>
      <dgm:t>
        <a:bodyPr/>
        <a:lstStyle/>
        <a:p>
          <a:endParaRPr lang="en-GB"/>
        </a:p>
      </dgm:t>
    </dgm:pt>
    <dgm:pt modelId="{877BC4B1-DA22-E342-8627-9B3E0854F39D}">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Travailler par l'intermédiaire de volontaires basés dans la communauté</a:t>
          </a:r>
        </a:p>
      </dgm:t>
    </dgm:pt>
    <dgm:pt modelId="{843B2E83-EB6A-0E41-BC76-716AA154C3EF}" type="parTrans" cxnId="{F3F171B1-41B4-074B-9105-576E0DA8D0B6}">
      <dgm:prSet/>
      <dgm:spPr/>
      <dgm:t>
        <a:bodyPr/>
        <a:lstStyle/>
        <a:p>
          <a:endParaRPr lang="en-GB"/>
        </a:p>
      </dgm:t>
    </dgm:pt>
    <dgm:pt modelId="{3CFA14F5-EBAA-E54A-A68F-9D0799DB5A30}" type="sibTrans" cxnId="{F3F171B1-41B4-074B-9105-576E0DA8D0B6}">
      <dgm:prSet/>
      <dgm:spPr/>
      <dgm:t>
        <a:bodyPr/>
        <a:lstStyle/>
        <a:p>
          <a:endParaRPr lang="en-GB"/>
        </a:p>
      </dgm:t>
    </dgm:pt>
    <dgm:pt modelId="{E9EB8867-DBAE-0B46-85BA-74D45E3EEB28}">
      <dgm:prSet phldrT="[Text]" custT="1"/>
      <dgm:spPr/>
      <dgm:t>
        <a:bodyPr/>
        <a:lstStyle/>
        <a:p>
          <a:pPr>
            <a:spcAft>
              <a:spcPts val="1200"/>
            </a:spcAft>
          </a:pPr>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Créer des sous-groupes plus petits, avec un espace de sécurité</a:t>
          </a:r>
        </a:p>
      </dgm:t>
    </dgm:pt>
    <dgm:pt modelId="{EDC2E227-8D68-7C4D-9AE2-E6DD8834A250}" type="parTrans" cxnId="{20C8B6C1-2090-EA46-9F58-67E6EC3F5619}">
      <dgm:prSet/>
      <dgm:spPr/>
      <dgm:t>
        <a:bodyPr/>
        <a:lstStyle/>
        <a:p>
          <a:endParaRPr lang="en-GB"/>
        </a:p>
      </dgm:t>
    </dgm:pt>
    <dgm:pt modelId="{25D2A8D9-4145-5848-8F7F-B4E89D0F37FB}" type="sibTrans" cxnId="{20C8B6C1-2090-EA46-9F58-67E6EC3F5619}">
      <dgm:prSet/>
      <dgm:spPr/>
      <dgm:t>
        <a:bodyPr/>
        <a:lstStyle/>
        <a:p>
          <a:endParaRPr lang="en-GB"/>
        </a:p>
      </dgm:t>
    </dgm:pt>
    <dgm:pt modelId="{4965930E-C613-C249-8C5E-4CFD75214B5B}">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Travailler avec eux, mais aussi autour d'eux</a:t>
          </a:r>
        </a:p>
      </dgm:t>
    </dgm:pt>
    <dgm:pt modelId="{E557168D-35A8-704B-8E9F-D507CC669244}" type="parTrans" cxnId="{22B28CA0-C007-4946-B146-D6DB982E7D3C}">
      <dgm:prSet/>
      <dgm:spPr/>
      <dgm:t>
        <a:bodyPr/>
        <a:lstStyle/>
        <a:p>
          <a:endParaRPr lang="en-GB"/>
        </a:p>
      </dgm:t>
    </dgm:pt>
    <dgm:pt modelId="{BAE3E45B-12A5-2540-A1B4-0BB791C7D6D2}" type="sibTrans" cxnId="{22B28CA0-C007-4946-B146-D6DB982E7D3C}">
      <dgm:prSet/>
      <dgm:spPr/>
      <dgm:t>
        <a:bodyPr/>
        <a:lstStyle/>
        <a:p>
          <a:endParaRPr lang="en-GB"/>
        </a:p>
      </dgm:t>
    </dgm:pt>
    <dgm:pt modelId="{3006EA33-CD97-FA47-917E-47ED1E335DFE}">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Demander l'avis des bénévoles</a:t>
          </a:r>
        </a:p>
      </dgm:t>
    </dgm:pt>
    <dgm:pt modelId="{9EF307A2-EBBB-9845-8570-9931472B94D1}" type="parTrans" cxnId="{19451B13-8799-614A-9C9D-7668C29508F4}">
      <dgm:prSet/>
      <dgm:spPr/>
      <dgm:t>
        <a:bodyPr/>
        <a:lstStyle/>
        <a:p>
          <a:endParaRPr lang="en-GB"/>
        </a:p>
      </dgm:t>
    </dgm:pt>
    <dgm:pt modelId="{A055F30A-225B-6344-AF2C-857EDD30FA91}" type="sibTrans" cxnId="{19451B13-8799-614A-9C9D-7668C29508F4}">
      <dgm:prSet/>
      <dgm:spPr/>
      <dgm:t>
        <a:bodyPr/>
        <a:lstStyle/>
        <a:p>
          <a:endParaRPr lang="en-GB"/>
        </a:p>
      </dgm:t>
    </dgm:pt>
    <dgm:pt modelId="{010F82D6-8B23-3D4B-862E-92EF49A9994C}">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Demander l'avis d'autres parties prenantes</a:t>
          </a:r>
        </a:p>
      </dgm:t>
    </dgm:pt>
    <dgm:pt modelId="{B1982203-CFF5-B74B-A4C2-0FC3C30CBF04}" type="parTrans" cxnId="{EFFD3578-0A74-E240-85AB-0F766FABE349}">
      <dgm:prSet/>
      <dgm:spPr/>
      <dgm:t>
        <a:bodyPr/>
        <a:lstStyle/>
        <a:p>
          <a:endParaRPr lang="en-GB"/>
        </a:p>
      </dgm:t>
    </dgm:pt>
    <dgm:pt modelId="{F405F76C-90D6-6D4B-9CD8-A1181A7B2C08}" type="sibTrans" cxnId="{EFFD3578-0A74-E240-85AB-0F766FABE349}">
      <dgm:prSet/>
      <dgm:spPr/>
      <dgm:t>
        <a:bodyPr/>
        <a:lstStyle/>
        <a:p>
          <a:endParaRPr lang="en-GB"/>
        </a:p>
      </dgm:t>
    </dgm:pt>
    <dgm:pt modelId="{8F0A80F8-228B-B84E-B8FB-36B8AC57F671}">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Établir un mécanisme de retour d'information</a:t>
          </a:r>
        </a:p>
      </dgm:t>
    </dgm:pt>
    <dgm:pt modelId="{873D4356-9212-E84A-B214-BF49BE5BB979}" type="parTrans" cxnId="{BD55D986-BA88-F549-875C-56D48EE8FA78}">
      <dgm:prSet/>
      <dgm:spPr/>
      <dgm:t>
        <a:bodyPr/>
        <a:lstStyle/>
        <a:p>
          <a:endParaRPr lang="en-GB"/>
        </a:p>
      </dgm:t>
    </dgm:pt>
    <dgm:pt modelId="{5756EA22-4A99-AF49-8B6E-152FA19646F1}" type="sibTrans" cxnId="{BD55D986-BA88-F549-875C-56D48EE8FA78}">
      <dgm:prSet/>
      <dgm:spPr/>
      <dgm:t>
        <a:bodyPr/>
        <a:lstStyle/>
        <a:p>
          <a:endParaRPr lang="en-GB"/>
        </a:p>
      </dgm:t>
    </dgm:pt>
    <dgm:pt modelId="{2F4FE20E-DBA6-BA4D-B932-7F6C171969EB}">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Rejeter la faute sur le donateur</a:t>
          </a:r>
        </a:p>
      </dgm:t>
    </dgm:pt>
    <dgm:pt modelId="{4764148E-5E86-E84C-982C-A93B304AF073}" type="parTrans" cxnId="{62C774EE-E718-0D41-96C2-FAAADBA0AED4}">
      <dgm:prSet/>
      <dgm:spPr/>
      <dgm:t>
        <a:bodyPr/>
        <a:lstStyle/>
        <a:p>
          <a:endParaRPr lang="en-GB"/>
        </a:p>
      </dgm:t>
    </dgm:pt>
    <dgm:pt modelId="{5DA9C1B1-837C-5342-942A-415B8877D575}" type="sibTrans" cxnId="{62C774EE-E718-0D41-96C2-FAAADBA0AED4}">
      <dgm:prSet/>
      <dgm:spPr/>
      <dgm:t>
        <a:bodyPr/>
        <a:lstStyle/>
        <a:p>
          <a:endParaRPr lang="en-GB"/>
        </a:p>
      </dgm:t>
    </dgm:pt>
    <dgm:pt modelId="{94FD21E7-6725-AF47-90FA-FE851E85A37A}">
      <dgm:prSet phldrT="[Text]" custT="1"/>
      <dgm:spPr/>
      <dgm:t>
        <a:bodyPr/>
        <a:lstStyle/>
        <a:p>
          <a:pPr>
            <a:spcAft>
              <a:spcPts val="1200"/>
            </a:spcAft>
          </a:pPr>
          <a:r>
            <a:rPr lang="fr-FR" sz="1800" dirty="0">
              <a:latin typeface="Open Sans" panose="020B0606030504020204" pitchFamily="34" charset="0"/>
              <a:ea typeface="Open Sans" panose="020B0606030504020204" pitchFamily="34" charset="0"/>
              <a:cs typeface="Open Sans" panose="020B0606030504020204" pitchFamily="34" charset="0"/>
            </a:rPr>
            <a:t>Planifier autour des rôles et des dynamiques de genre</a:t>
          </a:r>
        </a:p>
      </dgm:t>
    </dgm:pt>
    <dgm:pt modelId="{840FA201-B899-BC4F-8162-3C52BF747426}" type="parTrans" cxnId="{CF0E4A09-1391-724A-9115-C2FD56E4482B}">
      <dgm:prSet/>
      <dgm:spPr/>
      <dgm:t>
        <a:bodyPr/>
        <a:lstStyle/>
        <a:p>
          <a:endParaRPr lang="en-GB"/>
        </a:p>
      </dgm:t>
    </dgm:pt>
    <dgm:pt modelId="{AA2E4FBB-8B03-8747-A0C1-07F28A554A65}" type="sibTrans" cxnId="{CF0E4A09-1391-724A-9115-C2FD56E4482B}">
      <dgm:prSet/>
      <dgm:spPr/>
      <dgm:t>
        <a:bodyPr/>
        <a:lstStyle/>
        <a:p>
          <a:endParaRPr lang="en-GB"/>
        </a:p>
      </dgm:t>
    </dgm:pt>
    <dgm:pt modelId="{4F3F026F-9EEF-A14C-9BF0-23A3E7CB049B}">
      <dgm:prSet phldrT="[Text]" custT="1"/>
      <dgm:spPr/>
      <dgm:t>
        <a:bodyPr/>
        <a:lstStyle/>
        <a:p>
          <a:pPr>
            <a:spcAft>
              <a:spcPts val="1200"/>
            </a:spcAft>
          </a:pPr>
          <a:r>
            <a:rPr lang="fr-FR" sz="1800" dirty="0">
              <a:latin typeface="Open Sans" panose="020B0606030504020204" pitchFamily="34" charset="0"/>
              <a:ea typeface="Open Sans" panose="020B0606030504020204" pitchFamily="34" charset="0"/>
              <a:cs typeface="Open Sans" panose="020B0606030504020204" pitchFamily="34" charset="0"/>
            </a:rPr>
            <a:t>Demander aux femmes comment elles peuvent participer le plus facilement possible</a:t>
          </a:r>
        </a:p>
      </dgm:t>
    </dgm:pt>
    <dgm:pt modelId="{968AF9F9-C18E-E242-ADB7-1E6965CCFDDF}" type="parTrans" cxnId="{D23F092A-BC50-494A-9904-5E30AC882A37}">
      <dgm:prSet/>
      <dgm:spPr/>
      <dgm:t>
        <a:bodyPr/>
        <a:lstStyle/>
        <a:p>
          <a:endParaRPr lang="en-GB"/>
        </a:p>
      </dgm:t>
    </dgm:pt>
    <dgm:pt modelId="{F714DF6A-2D39-A448-8FF0-EFB0AF02B0EB}" type="sibTrans" cxnId="{D23F092A-BC50-494A-9904-5E30AC882A37}">
      <dgm:prSet/>
      <dgm:spPr/>
      <dgm:t>
        <a:bodyPr/>
        <a:lstStyle/>
        <a:p>
          <a:endParaRPr lang="en-GB"/>
        </a:p>
      </dgm:t>
    </dgm:pt>
    <dgm:pt modelId="{243AC7E2-B1A6-5148-B73C-C59C22052C17}">
      <dgm:prSet phldrT="[Text]" custT="1"/>
      <dgm:spPr/>
      <dgm:t>
        <a:bodyPr/>
        <a:lstStyle/>
        <a:p>
          <a:pPr>
            <a:spcAft>
              <a:spcPts val="1200"/>
            </a:spcAft>
          </a:pPr>
          <a:r>
            <a:rPr lang="fr-FR" sz="1800" dirty="0">
              <a:latin typeface="Open Sans" panose="020B0606030504020204" pitchFamily="34" charset="0"/>
              <a:ea typeface="Open Sans" panose="020B0606030504020204" pitchFamily="34" charset="0"/>
              <a:cs typeface="Open Sans" panose="020B0606030504020204" pitchFamily="34" charset="0"/>
            </a:rPr>
            <a:t>Encourager les hommes à soutenir la participation des femmes</a:t>
          </a:r>
        </a:p>
      </dgm:t>
    </dgm:pt>
    <dgm:pt modelId="{63E8A979-2F13-4240-AC39-688A6BDA5A47}" type="parTrans" cxnId="{96F31D21-25D0-2A4C-89F3-6C622645E083}">
      <dgm:prSet/>
      <dgm:spPr/>
      <dgm:t>
        <a:bodyPr/>
        <a:lstStyle/>
        <a:p>
          <a:endParaRPr lang="en-GB"/>
        </a:p>
      </dgm:t>
    </dgm:pt>
    <dgm:pt modelId="{22E35828-7DB8-2D4B-A87D-E82D0D08E7FA}" type="sibTrans" cxnId="{96F31D21-25D0-2A4C-89F3-6C622645E083}">
      <dgm:prSet/>
      <dgm:spPr/>
      <dgm:t>
        <a:bodyPr/>
        <a:lstStyle/>
        <a:p>
          <a:endParaRPr lang="en-GB"/>
        </a:p>
      </dgm:t>
    </dgm:pt>
    <dgm:pt modelId="{9B1FCC3D-9B62-D340-95C9-A43B0B40AF87}">
      <dgm:prSet phldrT="[Text]" custT="1"/>
      <dgm:spPr/>
      <dgm:t>
        <a:bodyPr/>
        <a:lstStyle/>
        <a:p>
          <a:pPr>
            <a:spcAft>
              <a:spcPts val="1200"/>
            </a:spcAft>
          </a:pPr>
          <a:r>
            <a:rPr lang="fr-FR" sz="1800" dirty="0">
              <a:latin typeface="Open Sans" panose="020B0606030504020204" pitchFamily="34" charset="0"/>
              <a:ea typeface="Open Sans" panose="020B0606030504020204" pitchFamily="34" charset="0"/>
              <a:cs typeface="Open Sans" panose="020B0606030504020204" pitchFamily="34" charset="0"/>
            </a:rPr>
            <a:t>Vérifier que la participation est significative</a:t>
          </a:r>
        </a:p>
      </dgm:t>
    </dgm:pt>
    <dgm:pt modelId="{798CBA16-AA1D-CC4A-9ABF-ECFAA63B87A3}" type="parTrans" cxnId="{C7D9ADAF-1D4A-1247-A26C-9D873E078419}">
      <dgm:prSet/>
      <dgm:spPr/>
      <dgm:t>
        <a:bodyPr/>
        <a:lstStyle/>
        <a:p>
          <a:endParaRPr lang="en-GB"/>
        </a:p>
      </dgm:t>
    </dgm:pt>
    <dgm:pt modelId="{24118784-6006-DA47-8AB6-B6856190EDD9}" type="sibTrans" cxnId="{C7D9ADAF-1D4A-1247-A26C-9D873E078419}">
      <dgm:prSet/>
      <dgm:spPr/>
      <dgm:t>
        <a:bodyPr/>
        <a:lstStyle/>
        <a:p>
          <a:endParaRPr lang="en-GB"/>
        </a:p>
      </dgm:t>
    </dgm:pt>
    <dgm:pt modelId="{519AA0AD-7674-7640-8B8E-9C041D37FB29}">
      <dgm:prSet phldrT="[Text]" custT="1"/>
      <dgm:spPr/>
      <dgm:t>
        <a:bodyPr/>
        <a:lstStyle/>
        <a:p>
          <a:pPr>
            <a:spcAft>
              <a:spcPts val="1200"/>
            </a:spcAft>
          </a:pPr>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Plaider en faveur de leur participation auprès des décideurs</a:t>
          </a:r>
        </a:p>
      </dgm:t>
    </dgm:pt>
    <dgm:pt modelId="{FB5D4B0C-2866-F041-A2EC-BF3A08EF996A}" type="parTrans" cxnId="{4696A231-930E-024A-A407-F4A4B750BC31}">
      <dgm:prSet/>
      <dgm:spPr/>
      <dgm:t>
        <a:bodyPr/>
        <a:lstStyle/>
        <a:p>
          <a:endParaRPr lang="en-GB"/>
        </a:p>
      </dgm:t>
    </dgm:pt>
    <dgm:pt modelId="{C9F9B7D5-F966-7743-8B03-FB6D9A7755FA}" type="sibTrans" cxnId="{4696A231-930E-024A-A407-F4A4B750BC31}">
      <dgm:prSet/>
      <dgm:spPr/>
      <dgm:t>
        <a:bodyPr/>
        <a:lstStyle/>
        <a:p>
          <a:endParaRPr lang="en-GB"/>
        </a:p>
      </dgm:t>
    </dgm:pt>
    <dgm:pt modelId="{BE151A49-9D32-CF45-9330-106B284C5427}">
      <dgm:prSet phldrT="[Text]" custT="1"/>
      <dgm:spPr/>
      <dgm:t>
        <a:bodyPr/>
        <a:lstStyle/>
        <a:p>
          <a:pPr>
            <a:spcAft>
              <a:spcPts val="1200"/>
            </a:spcAft>
          </a:pPr>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S’associer à des organisations spécialisées</a:t>
          </a:r>
        </a:p>
      </dgm:t>
    </dgm:pt>
    <dgm:pt modelId="{6A404880-FB64-A449-BBC5-33264EF9D15B}" type="parTrans" cxnId="{8225B79D-CEE0-B545-9282-FC908A3CD4DC}">
      <dgm:prSet/>
      <dgm:spPr/>
      <dgm:t>
        <a:bodyPr/>
        <a:lstStyle/>
        <a:p>
          <a:endParaRPr lang="en-GB"/>
        </a:p>
      </dgm:t>
    </dgm:pt>
    <dgm:pt modelId="{1AABFA2B-BA5C-2146-ADAE-A3C39C07867B}" type="sibTrans" cxnId="{8225B79D-CEE0-B545-9282-FC908A3CD4DC}">
      <dgm:prSet/>
      <dgm:spPr/>
      <dgm:t>
        <a:bodyPr/>
        <a:lstStyle/>
        <a:p>
          <a:endParaRPr lang="en-GB"/>
        </a:p>
      </dgm:t>
    </dgm:pt>
    <dgm:pt modelId="{6D37936E-B518-164B-BF0F-5C71405834F5}">
      <dgm:prSet phldrT="[Text]" custT="1"/>
      <dgm:spPr/>
      <dgm:t>
        <a:bodyPr/>
        <a:lstStyle/>
        <a:p>
          <a:pPr>
            <a:spcAft>
              <a:spcPts val="1200"/>
            </a:spcAft>
          </a:pPr>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Choisir des lieux de réunion accessibles</a:t>
          </a:r>
        </a:p>
      </dgm:t>
    </dgm:pt>
    <dgm:pt modelId="{23FBFDC9-C0B7-1D46-A6C0-06169FF994FE}" type="parTrans" cxnId="{813792F3-61CA-FA46-9711-EC87F3E6AB76}">
      <dgm:prSet/>
      <dgm:spPr/>
      <dgm:t>
        <a:bodyPr/>
        <a:lstStyle/>
        <a:p>
          <a:endParaRPr lang="en-GB"/>
        </a:p>
      </dgm:t>
    </dgm:pt>
    <dgm:pt modelId="{890DC7F3-690A-7844-843E-41D7A286B601}" type="sibTrans" cxnId="{813792F3-61CA-FA46-9711-EC87F3E6AB76}">
      <dgm:prSet/>
      <dgm:spPr/>
      <dgm:t>
        <a:bodyPr/>
        <a:lstStyle/>
        <a:p>
          <a:endParaRPr lang="en-GB"/>
        </a:p>
      </dgm:t>
    </dgm:pt>
    <dgm:pt modelId="{C66F8D5E-9B10-6A47-8E01-C833FC4CFA89}">
      <dgm:prSet phldrT="[Text]" custT="1"/>
      <dgm:spPr/>
      <dgm:t>
        <a:bodyPr/>
        <a:lstStyle/>
        <a:p>
          <a:pPr>
            <a:spcAft>
              <a:spcPts val="1200"/>
            </a:spcAft>
          </a:pPr>
          <a:r>
            <a:rPr lang="fr-FR" sz="2000">
              <a:solidFill>
                <a:schemeClr val="tx1"/>
              </a:solidFill>
              <a:latin typeface="Open Sans" panose="020B0606030504020204" pitchFamily="34" charset="0"/>
              <a:ea typeface="Open Sans" panose="020B0606030504020204" pitchFamily="34" charset="0"/>
              <a:cs typeface="Open Sans" panose="020B0606030504020204" pitchFamily="34" charset="0"/>
            </a:rPr>
            <a:t>Soutenir la participation de l'aidant aux réunions</a:t>
          </a:r>
        </a:p>
      </dgm:t>
    </dgm:pt>
    <dgm:pt modelId="{F2FC48CA-0AB2-ED40-865E-1CEC65B06444}" type="parTrans" cxnId="{D33A2CCF-01B4-EA4E-8DD3-CD8CB9A58202}">
      <dgm:prSet/>
      <dgm:spPr/>
      <dgm:t>
        <a:bodyPr/>
        <a:lstStyle/>
        <a:p>
          <a:endParaRPr lang="en-GB"/>
        </a:p>
      </dgm:t>
    </dgm:pt>
    <dgm:pt modelId="{5C84A32B-893F-C045-8DA0-D344CAF0E2F6}" type="sibTrans" cxnId="{D33A2CCF-01B4-EA4E-8DD3-CD8CB9A58202}">
      <dgm:prSet/>
      <dgm:spPr/>
      <dgm:t>
        <a:bodyPr/>
        <a:lstStyle/>
        <a:p>
          <a:endParaRPr lang="en-GB"/>
        </a:p>
      </dgm:t>
    </dgm:pt>
    <dgm:pt modelId="{975FD21B-4885-084F-996D-47DE20908F9E}">
      <dgm:prSet phldrT="[Text]" custT="1"/>
      <dgm:spPr/>
      <dgm:t>
        <a:bodyPr/>
        <a:lstStyle/>
        <a:p>
          <a:pPr>
            <a:spcAft>
              <a:spcPts val="1200"/>
            </a:spcAft>
          </a:pPr>
          <a:r>
            <a:rPr lang="fr-FR" sz="1800" dirty="0">
              <a:latin typeface="Open Sans" panose="020B0606030504020204" pitchFamily="34" charset="0"/>
              <a:ea typeface="Open Sans" panose="020B0606030504020204" pitchFamily="34" charset="0"/>
              <a:cs typeface="Open Sans" panose="020B0606030504020204" pitchFamily="34" charset="0"/>
            </a:rPr>
            <a:t>Faire appel à des bénévoles féminines</a:t>
          </a:r>
        </a:p>
      </dgm:t>
    </dgm:pt>
    <dgm:pt modelId="{F7BB6439-B660-A34B-AB6E-FD67C4A3A9A3}" type="parTrans" cxnId="{04703000-040D-4944-AF7D-789AC7DFC226}">
      <dgm:prSet/>
      <dgm:spPr/>
      <dgm:t>
        <a:bodyPr/>
        <a:lstStyle/>
        <a:p>
          <a:endParaRPr lang="en-GB"/>
        </a:p>
      </dgm:t>
    </dgm:pt>
    <dgm:pt modelId="{E568BB81-AE49-D444-B616-81BD08E1307E}" type="sibTrans" cxnId="{04703000-040D-4944-AF7D-789AC7DFC226}">
      <dgm:prSet/>
      <dgm:spPr/>
      <dgm:t>
        <a:bodyPr/>
        <a:lstStyle/>
        <a:p>
          <a:endParaRPr lang="en-GB"/>
        </a:p>
      </dgm:t>
    </dgm:pt>
    <dgm:pt modelId="{A3DF6EE6-6D7B-A64C-951F-3E2B95F5E344}">
      <dgm:prSet phldrT="[Text]" custT="1"/>
      <dgm:spPr/>
      <dgm:t>
        <a:bodyPr/>
        <a:lstStyle/>
        <a:p>
          <a:pPr>
            <a:spcAft>
              <a:spcPts val="1200"/>
            </a:spcAft>
          </a:pPr>
          <a:r>
            <a:rPr lang="fr-FR" sz="2000">
              <a:latin typeface="Open Sans" panose="020B0606030504020204" pitchFamily="34" charset="0"/>
              <a:ea typeface="Open Sans" panose="020B0606030504020204" pitchFamily="34" charset="0"/>
              <a:cs typeface="Open Sans" panose="020B0606030504020204" pitchFamily="34" charset="0"/>
            </a:rPr>
            <a:t>Découvrir les problèmes qui se posent</a:t>
          </a:r>
        </a:p>
      </dgm:t>
    </dgm:pt>
    <dgm:pt modelId="{56618535-FC76-5948-BBB5-06D2D5EEF973}" type="parTrans" cxnId="{F1E73B38-A4EE-1343-B331-83A660BDAEEA}">
      <dgm:prSet/>
      <dgm:spPr/>
      <dgm:t>
        <a:bodyPr/>
        <a:lstStyle/>
        <a:p>
          <a:endParaRPr lang="en-GB"/>
        </a:p>
      </dgm:t>
    </dgm:pt>
    <dgm:pt modelId="{55CBC77A-CD96-124C-B78A-313FB42796DD}" type="sibTrans" cxnId="{F1E73B38-A4EE-1343-B331-83A660BDAEEA}">
      <dgm:prSet/>
      <dgm:spPr/>
      <dgm:t>
        <a:bodyPr/>
        <a:lstStyle/>
        <a:p>
          <a:endParaRPr lang="en-GB"/>
        </a:p>
      </dgm:t>
    </dgm:pt>
    <dgm:pt modelId="{8E7630E7-7E1A-A34B-8EB4-AC183193092D}" type="pres">
      <dgm:prSet presAssocID="{181BAD4C-F76B-F840-97B1-C5AC3D7011AB}" presName="Name0" presStyleCnt="0">
        <dgm:presLayoutVars>
          <dgm:dir/>
          <dgm:animLvl val="lvl"/>
          <dgm:resizeHandles val="exact"/>
        </dgm:presLayoutVars>
      </dgm:prSet>
      <dgm:spPr/>
    </dgm:pt>
    <dgm:pt modelId="{278E512B-97A5-AB42-862F-BDC6103A69BC}" type="pres">
      <dgm:prSet presAssocID="{AB12D327-563D-8E4D-9B94-AA753D59532D}" presName="composite" presStyleCnt="0"/>
      <dgm:spPr/>
    </dgm:pt>
    <dgm:pt modelId="{D571AF48-8571-2345-94AA-5448183B56F3}" type="pres">
      <dgm:prSet presAssocID="{AB12D327-563D-8E4D-9B94-AA753D59532D}" presName="parTx" presStyleLbl="alignNode1" presStyleIdx="0" presStyleCnt="4" custLinFactNeighborX="-607" custLinFactNeighborY="-1074">
        <dgm:presLayoutVars>
          <dgm:chMax val="0"/>
          <dgm:chPref val="0"/>
          <dgm:bulletEnabled val="1"/>
        </dgm:presLayoutVars>
      </dgm:prSet>
      <dgm:spPr/>
    </dgm:pt>
    <dgm:pt modelId="{A20D54F0-E2E6-584C-8A6A-E7D3FED77051}" type="pres">
      <dgm:prSet presAssocID="{AB12D327-563D-8E4D-9B94-AA753D59532D}" presName="desTx" presStyleLbl="alignAccFollowNode1" presStyleIdx="0" presStyleCnt="4" custLinFactNeighborX="-607" custLinFactNeighborY="-233">
        <dgm:presLayoutVars>
          <dgm:bulletEnabled val="1"/>
        </dgm:presLayoutVars>
      </dgm:prSet>
      <dgm:spPr/>
    </dgm:pt>
    <dgm:pt modelId="{89ECE205-8795-9743-BF1A-069BB2A84AE8}" type="pres">
      <dgm:prSet presAssocID="{ECECA08B-B782-5842-9EDF-C2FE40A14982}" presName="space" presStyleCnt="0"/>
      <dgm:spPr/>
    </dgm:pt>
    <dgm:pt modelId="{533C13BF-2FF8-394F-8A8E-67F75190F560}" type="pres">
      <dgm:prSet presAssocID="{7CE0E770-D434-D248-AB17-79A091961DD7}" presName="composite" presStyleCnt="0"/>
      <dgm:spPr/>
    </dgm:pt>
    <dgm:pt modelId="{3A03FD09-9095-EC4B-A5A3-B973FA1C2C8D}" type="pres">
      <dgm:prSet presAssocID="{7CE0E770-D434-D248-AB17-79A091961DD7}" presName="parTx" presStyleLbl="alignNode1" presStyleIdx="1" presStyleCnt="4" custLinFactNeighborX="-607" custLinFactNeighborY="-1074">
        <dgm:presLayoutVars>
          <dgm:chMax val="0"/>
          <dgm:chPref val="0"/>
          <dgm:bulletEnabled val="1"/>
        </dgm:presLayoutVars>
      </dgm:prSet>
      <dgm:spPr/>
    </dgm:pt>
    <dgm:pt modelId="{21BFF181-4C09-8649-B101-FF9CB2DF6F21}" type="pres">
      <dgm:prSet presAssocID="{7CE0E770-D434-D248-AB17-79A091961DD7}" presName="desTx" presStyleLbl="alignAccFollowNode1" presStyleIdx="1" presStyleCnt="4" custLinFactNeighborX="-607" custLinFactNeighborY="-233">
        <dgm:presLayoutVars>
          <dgm:bulletEnabled val="1"/>
        </dgm:presLayoutVars>
      </dgm:prSet>
      <dgm:spPr/>
    </dgm:pt>
    <dgm:pt modelId="{9CAA9C0D-D525-E945-933E-39FA7A2DBCC4}" type="pres">
      <dgm:prSet presAssocID="{DFF53021-505B-E741-A991-A2F886718982}" presName="space" presStyleCnt="0"/>
      <dgm:spPr/>
    </dgm:pt>
    <dgm:pt modelId="{A10EE9B4-D752-C941-9935-560B074ACDAB}" type="pres">
      <dgm:prSet presAssocID="{100B6331-F343-1C49-8624-6430166335DC}" presName="composite" presStyleCnt="0"/>
      <dgm:spPr/>
    </dgm:pt>
    <dgm:pt modelId="{5C0B8109-60C3-7246-A185-E0E5412ACF12}" type="pres">
      <dgm:prSet presAssocID="{100B6331-F343-1C49-8624-6430166335DC}" presName="parTx" presStyleLbl="alignNode1" presStyleIdx="2" presStyleCnt="4" custLinFactNeighborX="-607" custLinFactNeighborY="-1074">
        <dgm:presLayoutVars>
          <dgm:chMax val="0"/>
          <dgm:chPref val="0"/>
          <dgm:bulletEnabled val="1"/>
        </dgm:presLayoutVars>
      </dgm:prSet>
      <dgm:spPr/>
    </dgm:pt>
    <dgm:pt modelId="{3A03036B-FD6D-F84E-8461-7A6536DEC993}" type="pres">
      <dgm:prSet presAssocID="{100B6331-F343-1C49-8624-6430166335DC}" presName="desTx" presStyleLbl="alignAccFollowNode1" presStyleIdx="2" presStyleCnt="4" custLinFactNeighborX="-607" custLinFactNeighborY="-233">
        <dgm:presLayoutVars>
          <dgm:bulletEnabled val="1"/>
        </dgm:presLayoutVars>
      </dgm:prSet>
      <dgm:spPr/>
    </dgm:pt>
    <dgm:pt modelId="{8660C52B-0720-F340-AE0C-46EFED16DFA2}" type="pres">
      <dgm:prSet presAssocID="{9E398FE1-BE11-394F-A7EC-28109C48F66C}" presName="space" presStyleCnt="0"/>
      <dgm:spPr/>
    </dgm:pt>
    <dgm:pt modelId="{87DE8B36-A92A-0241-835F-98B18D2B0621}" type="pres">
      <dgm:prSet presAssocID="{FF1EA457-7CE3-3748-B0AF-AD0E6DFC0DB1}" presName="composite" presStyleCnt="0"/>
      <dgm:spPr/>
    </dgm:pt>
    <dgm:pt modelId="{23D3A033-B5E6-3946-8830-E754D1D4D50A}" type="pres">
      <dgm:prSet presAssocID="{FF1EA457-7CE3-3748-B0AF-AD0E6DFC0DB1}" presName="parTx" presStyleLbl="alignNode1" presStyleIdx="3" presStyleCnt="4" custLinFactNeighborX="-607" custLinFactNeighborY="-1074">
        <dgm:presLayoutVars>
          <dgm:chMax val="0"/>
          <dgm:chPref val="0"/>
          <dgm:bulletEnabled val="1"/>
        </dgm:presLayoutVars>
      </dgm:prSet>
      <dgm:spPr/>
    </dgm:pt>
    <dgm:pt modelId="{8FBBCD58-F8D5-BD4C-8BE0-F4C9BCB7489B}" type="pres">
      <dgm:prSet presAssocID="{FF1EA457-7CE3-3748-B0AF-AD0E6DFC0DB1}" presName="desTx" presStyleLbl="alignAccFollowNode1" presStyleIdx="3" presStyleCnt="4" custLinFactNeighborX="-607" custLinFactNeighborY="-233">
        <dgm:presLayoutVars>
          <dgm:bulletEnabled val="1"/>
        </dgm:presLayoutVars>
      </dgm:prSet>
      <dgm:spPr/>
    </dgm:pt>
  </dgm:ptLst>
  <dgm:cxnLst>
    <dgm:cxn modelId="{04703000-040D-4944-AF7D-789AC7DFC226}" srcId="{100B6331-F343-1C49-8624-6430166335DC}" destId="{975FD21B-4885-084F-996D-47DE20908F9E}" srcOrd="2" destOrd="0" parTransId="{F7BB6439-B660-A34B-AB6E-FD67C4A3A9A3}" sibTransId="{E568BB81-AE49-D444-B616-81BD08E1307E}"/>
    <dgm:cxn modelId="{E9CD6D04-2629-3746-A847-6FCFA61C1CBF}" type="presOf" srcId="{2F4FE20E-DBA6-BA4D-B932-7F6C171969EB}" destId="{21BFF181-4C09-8649-B101-FF9CB2DF6F21}" srcOrd="0" destOrd="6" presId="urn:microsoft.com/office/officeart/2005/8/layout/hList1"/>
    <dgm:cxn modelId="{F9258A05-89B1-BB49-8B11-F26689AD23EA}" type="presOf" srcId="{4965930E-C613-C249-8C5E-4CFD75214B5B}" destId="{21BFF181-4C09-8649-B101-FF9CB2DF6F21}" srcOrd="0" destOrd="2" presId="urn:microsoft.com/office/officeart/2005/8/layout/hList1"/>
    <dgm:cxn modelId="{CF0E4A09-1391-724A-9115-C2FD56E4482B}" srcId="{100B6331-F343-1C49-8624-6430166335DC}" destId="{94FD21E7-6725-AF47-90FA-FE851E85A37A}" srcOrd="1" destOrd="0" parTransId="{840FA201-B899-BC4F-8162-3C52BF747426}" sibTransId="{AA2E4FBB-8B03-8747-A0C1-07F28A554A65}"/>
    <dgm:cxn modelId="{9F8B9E0C-1C5A-7040-AA5B-59A246562A25}" type="presOf" srcId="{94FD21E7-6725-AF47-90FA-FE851E85A37A}" destId="{3A03036B-FD6D-F84E-8461-7A6536DEC993}" srcOrd="0" destOrd="1" presId="urn:microsoft.com/office/officeart/2005/8/layout/hList1"/>
    <dgm:cxn modelId="{19451B13-8799-614A-9C9D-7668C29508F4}" srcId="{7CE0E770-D434-D248-AB17-79A091961DD7}" destId="{3006EA33-CD97-FA47-917E-47ED1E335DFE}" srcOrd="3" destOrd="0" parTransId="{9EF307A2-EBBB-9845-8570-9931472B94D1}" sibTransId="{A055F30A-225B-6344-AF2C-857EDD30FA91}"/>
    <dgm:cxn modelId="{11508513-048D-1D45-BF33-0D266D74EA51}" srcId="{AB12D327-563D-8E4D-9B94-AA753D59532D}" destId="{5EF8E64C-5EC9-534A-A194-D7C5457516ED}" srcOrd="2" destOrd="0" parTransId="{93C18B97-2179-8944-B3A1-7C0BE38987D5}" sibTransId="{EB93C792-F68F-EA41-91E2-E0481D542731}"/>
    <dgm:cxn modelId="{CD50E415-D51E-324A-B816-BEAEB9D333EA}" type="presOf" srcId="{73BDF580-919F-A74A-9AC1-2EC4C3FCBE5F}" destId="{A20D54F0-E2E6-584C-8A6A-E7D3FED77051}" srcOrd="0" destOrd="0" presId="urn:microsoft.com/office/officeart/2005/8/layout/hList1"/>
    <dgm:cxn modelId="{96F31D21-25D0-2A4C-89F3-6C622645E083}" srcId="{100B6331-F343-1C49-8624-6430166335DC}" destId="{243AC7E2-B1A6-5148-B73C-C59C22052C17}" srcOrd="4" destOrd="0" parTransId="{63E8A979-2F13-4240-AC39-688A6BDA5A47}" sibTransId="{22E35828-7DB8-2D4B-A87D-E82D0D08E7FA}"/>
    <dgm:cxn modelId="{6F284C22-CB3C-3340-BBA9-88CB75C13F30}" srcId="{181BAD4C-F76B-F840-97B1-C5AC3D7011AB}" destId="{FF1EA457-7CE3-3748-B0AF-AD0E6DFC0DB1}" srcOrd="3" destOrd="0" parTransId="{119B83B6-C24D-024A-8AE7-E11BB265BB09}" sibTransId="{9547D3B6-FF49-1745-A09B-1D605CF64D70}"/>
    <dgm:cxn modelId="{D23F092A-BC50-494A-9904-5E30AC882A37}" srcId="{100B6331-F343-1C49-8624-6430166335DC}" destId="{4F3F026F-9EEF-A14C-9BF0-23A3E7CB049B}" srcOrd="3" destOrd="0" parTransId="{968AF9F9-C18E-E242-ADB7-1E6965CCFDDF}" sibTransId="{F714DF6A-2D39-A448-8FF0-EFB0AF02B0EB}"/>
    <dgm:cxn modelId="{7C6D892A-BA6B-3247-9D57-C93E435FEA49}" srcId="{181BAD4C-F76B-F840-97B1-C5AC3D7011AB}" destId="{AB12D327-563D-8E4D-9B94-AA753D59532D}" srcOrd="0" destOrd="0" parTransId="{6C881195-0D39-604C-B9DD-03C09328DC1E}" sibTransId="{ECECA08B-B782-5842-9EDF-C2FE40A14982}"/>
    <dgm:cxn modelId="{4696A231-930E-024A-A407-F4A4B750BC31}" srcId="{FF1EA457-7CE3-3748-B0AF-AD0E6DFC0DB1}" destId="{519AA0AD-7674-7640-8B8E-9C041D37FB29}" srcOrd="1" destOrd="0" parTransId="{FB5D4B0C-2866-F041-A2EC-BF3A08EF996A}" sibTransId="{C9F9B7D5-F966-7743-8B03-FB6D9A7755FA}"/>
    <dgm:cxn modelId="{F1E73B38-A4EE-1343-B331-83A660BDAEEA}" srcId="{7CE0E770-D434-D248-AB17-79A091961DD7}" destId="{A3DF6EE6-6D7B-A64C-951F-3E2B95F5E344}" srcOrd="1" destOrd="0" parTransId="{56618535-FC76-5948-BBB5-06D2D5EEF973}" sibTransId="{55CBC77A-CD96-124C-B78A-313FB42796DD}"/>
    <dgm:cxn modelId="{29B95B3E-AC06-8246-9AAF-0D9142E0207B}" type="presOf" srcId="{181BAD4C-F76B-F840-97B1-C5AC3D7011AB}" destId="{8E7630E7-7E1A-A34B-8EB4-AC183193092D}" srcOrd="0" destOrd="0" presId="urn:microsoft.com/office/officeart/2005/8/layout/hList1"/>
    <dgm:cxn modelId="{1AB25D62-07D3-D346-B5A3-C8CD0B29CA01}" type="presOf" srcId="{A3DF6EE6-6D7B-A64C-951F-3E2B95F5E344}" destId="{21BFF181-4C09-8649-B101-FF9CB2DF6F21}" srcOrd="0" destOrd="1" presId="urn:microsoft.com/office/officeart/2005/8/layout/hList1"/>
    <dgm:cxn modelId="{83991944-FDF7-9D4E-BD87-CE2C2F2702DE}" type="presOf" srcId="{8F0A80F8-228B-B84E-B8FB-36B8AC57F671}" destId="{21BFF181-4C09-8649-B101-FF9CB2DF6F21}" srcOrd="0" destOrd="5" presId="urn:microsoft.com/office/officeart/2005/8/layout/hList1"/>
    <dgm:cxn modelId="{340E1B44-7B6B-C944-9F83-B76E63C70D92}" type="presOf" srcId="{C66F8D5E-9B10-6A47-8E01-C833FC4CFA89}" destId="{8FBBCD58-F8D5-BD4C-8BE0-F4C9BCB7489B}" srcOrd="0" destOrd="4" presId="urn:microsoft.com/office/officeart/2005/8/layout/hList1"/>
    <dgm:cxn modelId="{45768B67-66AD-394D-B57E-3B0CA70345CA}" type="presOf" srcId="{4F3F026F-9EEF-A14C-9BF0-23A3E7CB049B}" destId="{3A03036B-FD6D-F84E-8461-7A6536DEC993}" srcOrd="0" destOrd="3" presId="urn:microsoft.com/office/officeart/2005/8/layout/hList1"/>
    <dgm:cxn modelId="{8E01BE48-3028-EE43-A672-3D7F85A5AC3B}" srcId="{100B6331-F343-1C49-8624-6430166335DC}" destId="{1914C2B9-68E8-924C-8BA2-A8CE493A90FD}" srcOrd="0" destOrd="0" parTransId="{38EA4ABA-0198-524F-A580-38E92304BC6E}" sibTransId="{09929F95-D922-644A-A14B-3819938EDB61}"/>
    <dgm:cxn modelId="{A5D5D649-C257-7F4D-A4C9-1C447E87C36F}" srcId="{181BAD4C-F76B-F840-97B1-C5AC3D7011AB}" destId="{100B6331-F343-1C49-8624-6430166335DC}" srcOrd="2" destOrd="0" parTransId="{BD18812E-986E-E544-AD71-F9B64A0F2491}" sibTransId="{9E398FE1-BE11-394F-A7EC-28109C48F66C}"/>
    <dgm:cxn modelId="{53318950-3B31-2349-8014-8CC2159C7DCF}" type="presOf" srcId="{3006EA33-CD97-FA47-917E-47ED1E335DFE}" destId="{21BFF181-4C09-8649-B101-FF9CB2DF6F21}" srcOrd="0" destOrd="3" presId="urn:microsoft.com/office/officeart/2005/8/layout/hList1"/>
    <dgm:cxn modelId="{EFFD3578-0A74-E240-85AB-0F766FABE349}" srcId="{7CE0E770-D434-D248-AB17-79A091961DD7}" destId="{010F82D6-8B23-3D4B-862E-92EF49A9994C}" srcOrd="4" destOrd="0" parTransId="{B1982203-CFF5-B74B-A4C2-0FC3C30CBF04}" sibTransId="{F405F76C-90D6-6D4B-9CD8-A1181A7B2C08}"/>
    <dgm:cxn modelId="{D481D47F-2C60-D74E-AA41-9F20F80B85F8}" type="presOf" srcId="{FF1EA457-7CE3-3748-B0AF-AD0E6DFC0DB1}" destId="{23D3A033-B5E6-3946-8830-E754D1D4D50A}" srcOrd="0" destOrd="0" presId="urn:microsoft.com/office/officeart/2005/8/layout/hList1"/>
    <dgm:cxn modelId="{63489882-6F10-A140-8F64-79489DD95742}" srcId="{AB12D327-563D-8E4D-9B94-AA753D59532D}" destId="{60A85FE4-EEC4-374C-BD37-7BE14825D562}" srcOrd="1" destOrd="0" parTransId="{1F47E990-BE55-9A47-9F47-160720E33E82}" sibTransId="{752A57D2-DF5F-F949-91BC-17C47B32A408}"/>
    <dgm:cxn modelId="{BD55D986-BA88-F549-875C-56D48EE8FA78}" srcId="{7CE0E770-D434-D248-AB17-79A091961DD7}" destId="{8F0A80F8-228B-B84E-B8FB-36B8AC57F671}" srcOrd="5" destOrd="0" parTransId="{873D4356-9212-E84A-B214-BF49BE5BB979}" sibTransId="{5756EA22-4A99-AF49-8B6E-152FA19646F1}"/>
    <dgm:cxn modelId="{8225B79D-CEE0-B545-9282-FC908A3CD4DC}" srcId="{FF1EA457-7CE3-3748-B0AF-AD0E6DFC0DB1}" destId="{BE151A49-9D32-CF45-9330-106B284C5427}" srcOrd="2" destOrd="0" parTransId="{6A404880-FB64-A449-BBC5-33264EF9D15B}" sibTransId="{1AABFA2B-BA5C-2146-ADAE-A3C39C07867B}"/>
    <dgm:cxn modelId="{CF4A0F9F-7FEA-9144-A2DA-7AAE7CAB3CD3}" srcId="{7CE0E770-D434-D248-AB17-79A091961DD7}" destId="{D4D01E8F-8882-7D49-8CED-9116FD43DDEF}" srcOrd="0" destOrd="0" parTransId="{69794588-BAA2-184D-B715-806E911FFBE6}" sibTransId="{517C5D0A-A741-4847-8BCA-F7AF52FE9A2B}"/>
    <dgm:cxn modelId="{22B28CA0-C007-4946-B146-D6DB982E7D3C}" srcId="{7CE0E770-D434-D248-AB17-79A091961DD7}" destId="{4965930E-C613-C249-8C5E-4CFD75214B5B}" srcOrd="2" destOrd="0" parTransId="{E557168D-35A8-704B-8E9F-D507CC669244}" sibTransId="{BAE3E45B-12A5-2540-A1B4-0BB791C7D6D2}"/>
    <dgm:cxn modelId="{BB4386A6-212F-0D45-8CC8-A59FB56A1CCB}" type="presOf" srcId="{877BC4B1-DA22-E342-8627-9B3E0854F39D}" destId="{A20D54F0-E2E6-584C-8A6A-E7D3FED77051}" srcOrd="0" destOrd="3" presId="urn:microsoft.com/office/officeart/2005/8/layout/hList1"/>
    <dgm:cxn modelId="{C7D9ADAF-1D4A-1247-A26C-9D873E078419}" srcId="{100B6331-F343-1C49-8624-6430166335DC}" destId="{9B1FCC3D-9B62-D340-95C9-A43B0B40AF87}" srcOrd="5" destOrd="0" parTransId="{798CBA16-AA1D-CC4A-9ABF-ECFAA63B87A3}" sibTransId="{24118784-6006-DA47-8AB6-B6856190EDD9}"/>
    <dgm:cxn modelId="{F3F171B1-41B4-074B-9105-576E0DA8D0B6}" srcId="{AB12D327-563D-8E4D-9B94-AA753D59532D}" destId="{877BC4B1-DA22-E342-8627-9B3E0854F39D}" srcOrd="3" destOrd="0" parTransId="{843B2E83-EB6A-0E41-BC76-716AA154C3EF}" sibTransId="{3CFA14F5-EBAA-E54A-A68F-9D0799DB5A30}"/>
    <dgm:cxn modelId="{53F115B8-B176-6545-B04A-0ECE7AE51878}" type="presOf" srcId="{1914C2B9-68E8-924C-8BA2-A8CE493A90FD}" destId="{3A03036B-FD6D-F84E-8461-7A6536DEC993}" srcOrd="0" destOrd="0" presId="urn:microsoft.com/office/officeart/2005/8/layout/hList1"/>
    <dgm:cxn modelId="{54E09EBF-112A-614E-86F9-168232E869C4}" srcId="{AB12D327-563D-8E4D-9B94-AA753D59532D}" destId="{73BDF580-919F-A74A-9AC1-2EC4C3FCBE5F}" srcOrd="0" destOrd="0" parTransId="{D316211B-286E-5444-98A8-6ADB2DFABDF0}" sibTransId="{7AFC502A-AE66-C345-A7F2-ED84DFDBC1FE}"/>
    <dgm:cxn modelId="{C57706C0-2793-D544-A546-4D645CC71990}" type="presOf" srcId="{100B6331-F343-1C49-8624-6430166335DC}" destId="{5C0B8109-60C3-7246-A185-E0E5412ACF12}" srcOrd="0" destOrd="0" presId="urn:microsoft.com/office/officeart/2005/8/layout/hList1"/>
    <dgm:cxn modelId="{20C8B6C1-2090-EA46-9F58-67E6EC3F5619}" srcId="{FF1EA457-7CE3-3748-B0AF-AD0E6DFC0DB1}" destId="{E9EB8867-DBAE-0B46-85BA-74D45E3EEB28}" srcOrd="0" destOrd="0" parTransId="{EDC2E227-8D68-7C4D-9AE2-E6DD8834A250}" sibTransId="{25D2A8D9-4145-5848-8F7F-B4E89D0F37FB}"/>
    <dgm:cxn modelId="{46060DC3-8863-BD47-A851-6303B37F3A21}" type="presOf" srcId="{975FD21B-4885-084F-996D-47DE20908F9E}" destId="{3A03036B-FD6D-F84E-8461-7A6536DEC993}" srcOrd="0" destOrd="2" presId="urn:microsoft.com/office/officeart/2005/8/layout/hList1"/>
    <dgm:cxn modelId="{19D946C3-4FF0-7845-964B-12F6E50517AD}" type="presOf" srcId="{60A85FE4-EEC4-374C-BD37-7BE14825D562}" destId="{A20D54F0-E2E6-584C-8A6A-E7D3FED77051}" srcOrd="0" destOrd="1" presId="urn:microsoft.com/office/officeart/2005/8/layout/hList1"/>
    <dgm:cxn modelId="{11FC82C6-AB2E-4440-B218-819E2F17235D}" type="presOf" srcId="{9B1FCC3D-9B62-D340-95C9-A43B0B40AF87}" destId="{3A03036B-FD6D-F84E-8461-7A6536DEC993}" srcOrd="0" destOrd="5" presId="urn:microsoft.com/office/officeart/2005/8/layout/hList1"/>
    <dgm:cxn modelId="{B07BC5CA-B745-5143-B663-58A7F80B70EF}" type="presOf" srcId="{243AC7E2-B1A6-5148-B73C-C59C22052C17}" destId="{3A03036B-FD6D-F84E-8461-7A6536DEC993}" srcOrd="0" destOrd="4" presId="urn:microsoft.com/office/officeart/2005/8/layout/hList1"/>
    <dgm:cxn modelId="{1B744FCD-E5F8-6042-B39C-600A365A073E}" type="presOf" srcId="{519AA0AD-7674-7640-8B8E-9C041D37FB29}" destId="{8FBBCD58-F8D5-BD4C-8BE0-F4C9BCB7489B}" srcOrd="0" destOrd="1" presId="urn:microsoft.com/office/officeart/2005/8/layout/hList1"/>
    <dgm:cxn modelId="{D33A2CCF-01B4-EA4E-8DD3-CD8CB9A58202}" srcId="{FF1EA457-7CE3-3748-B0AF-AD0E6DFC0DB1}" destId="{C66F8D5E-9B10-6A47-8E01-C833FC4CFA89}" srcOrd="4" destOrd="0" parTransId="{F2FC48CA-0AB2-ED40-865E-1CEC65B06444}" sibTransId="{5C84A32B-893F-C045-8DA0-D344CAF0E2F6}"/>
    <dgm:cxn modelId="{4F4A99D7-9471-0A47-8FF4-097A9114A5F0}" srcId="{181BAD4C-F76B-F840-97B1-C5AC3D7011AB}" destId="{7CE0E770-D434-D248-AB17-79A091961DD7}" srcOrd="1" destOrd="0" parTransId="{FB3FE794-3A11-B348-B587-DB1984AC171E}" sibTransId="{DFF53021-505B-E741-A991-A2F886718982}"/>
    <dgm:cxn modelId="{0619F0DC-B66E-9246-8B65-1DF77DB69F02}" type="presOf" srcId="{010F82D6-8B23-3D4B-862E-92EF49A9994C}" destId="{21BFF181-4C09-8649-B101-FF9CB2DF6F21}" srcOrd="0" destOrd="4" presId="urn:microsoft.com/office/officeart/2005/8/layout/hList1"/>
    <dgm:cxn modelId="{62C774EE-E718-0D41-96C2-FAAADBA0AED4}" srcId="{7CE0E770-D434-D248-AB17-79A091961DD7}" destId="{2F4FE20E-DBA6-BA4D-B932-7F6C171969EB}" srcOrd="6" destOrd="0" parTransId="{4764148E-5E86-E84C-982C-A93B304AF073}" sibTransId="{5DA9C1B1-837C-5342-942A-415B8877D575}"/>
    <dgm:cxn modelId="{75C158F1-444E-DC42-9930-8DB5DEB5F67E}" type="presOf" srcId="{6D37936E-B518-164B-BF0F-5C71405834F5}" destId="{8FBBCD58-F8D5-BD4C-8BE0-F4C9BCB7489B}" srcOrd="0" destOrd="3" presId="urn:microsoft.com/office/officeart/2005/8/layout/hList1"/>
    <dgm:cxn modelId="{813792F3-61CA-FA46-9711-EC87F3E6AB76}" srcId="{FF1EA457-7CE3-3748-B0AF-AD0E6DFC0DB1}" destId="{6D37936E-B518-164B-BF0F-5C71405834F5}" srcOrd="3" destOrd="0" parTransId="{23FBFDC9-C0B7-1D46-A6C0-06169FF994FE}" sibTransId="{890DC7F3-690A-7844-843E-41D7A286B601}"/>
    <dgm:cxn modelId="{D37B14F5-ABF8-FB44-B463-430B72E3FED5}" type="presOf" srcId="{AB12D327-563D-8E4D-9B94-AA753D59532D}" destId="{D571AF48-8571-2345-94AA-5448183B56F3}" srcOrd="0" destOrd="0" presId="urn:microsoft.com/office/officeart/2005/8/layout/hList1"/>
    <dgm:cxn modelId="{E001D8F8-A09A-A848-A709-482642DDA866}" type="presOf" srcId="{D4D01E8F-8882-7D49-8CED-9116FD43DDEF}" destId="{21BFF181-4C09-8649-B101-FF9CB2DF6F21}" srcOrd="0" destOrd="0" presId="urn:microsoft.com/office/officeart/2005/8/layout/hList1"/>
    <dgm:cxn modelId="{AEB1FEF8-91A3-9948-885B-7E0D98FD4798}" type="presOf" srcId="{7CE0E770-D434-D248-AB17-79A091961DD7}" destId="{3A03FD09-9095-EC4B-A5A3-B973FA1C2C8D}" srcOrd="0" destOrd="0" presId="urn:microsoft.com/office/officeart/2005/8/layout/hList1"/>
    <dgm:cxn modelId="{E9063FFB-02E2-6349-8D7B-6AB81D91D853}" type="presOf" srcId="{BE151A49-9D32-CF45-9330-106B284C5427}" destId="{8FBBCD58-F8D5-BD4C-8BE0-F4C9BCB7489B}" srcOrd="0" destOrd="2" presId="urn:microsoft.com/office/officeart/2005/8/layout/hList1"/>
    <dgm:cxn modelId="{3EB6FEFB-3754-1249-A0A5-704C6C3AB4C8}" type="presOf" srcId="{E9EB8867-DBAE-0B46-85BA-74D45E3EEB28}" destId="{8FBBCD58-F8D5-BD4C-8BE0-F4C9BCB7489B}" srcOrd="0" destOrd="0" presId="urn:microsoft.com/office/officeart/2005/8/layout/hList1"/>
    <dgm:cxn modelId="{036A93FD-2CB6-2140-B87A-2643EFE49DB5}" type="presOf" srcId="{5EF8E64C-5EC9-534A-A194-D7C5457516ED}" destId="{A20D54F0-E2E6-584C-8A6A-E7D3FED77051}" srcOrd="0" destOrd="2" presId="urn:microsoft.com/office/officeart/2005/8/layout/hList1"/>
    <dgm:cxn modelId="{4FCA51FD-88E1-CB46-B098-DA4561667B0A}" type="presParOf" srcId="{8E7630E7-7E1A-A34B-8EB4-AC183193092D}" destId="{278E512B-97A5-AB42-862F-BDC6103A69BC}" srcOrd="0" destOrd="0" presId="urn:microsoft.com/office/officeart/2005/8/layout/hList1"/>
    <dgm:cxn modelId="{4E8E3AA6-D262-714E-A1D0-8634CC031FAC}" type="presParOf" srcId="{278E512B-97A5-AB42-862F-BDC6103A69BC}" destId="{D571AF48-8571-2345-94AA-5448183B56F3}" srcOrd="0" destOrd="0" presId="urn:microsoft.com/office/officeart/2005/8/layout/hList1"/>
    <dgm:cxn modelId="{04C878DB-DA2E-E44F-AFDE-CB4D485212A8}" type="presParOf" srcId="{278E512B-97A5-AB42-862F-BDC6103A69BC}" destId="{A20D54F0-E2E6-584C-8A6A-E7D3FED77051}" srcOrd="1" destOrd="0" presId="urn:microsoft.com/office/officeart/2005/8/layout/hList1"/>
    <dgm:cxn modelId="{6F354DA3-C2A3-8F48-812A-E7618C83B82E}" type="presParOf" srcId="{8E7630E7-7E1A-A34B-8EB4-AC183193092D}" destId="{89ECE205-8795-9743-BF1A-069BB2A84AE8}" srcOrd="1" destOrd="0" presId="urn:microsoft.com/office/officeart/2005/8/layout/hList1"/>
    <dgm:cxn modelId="{A83845B5-153C-DF42-8A16-7989F52E33A2}" type="presParOf" srcId="{8E7630E7-7E1A-A34B-8EB4-AC183193092D}" destId="{533C13BF-2FF8-394F-8A8E-67F75190F560}" srcOrd="2" destOrd="0" presId="urn:microsoft.com/office/officeart/2005/8/layout/hList1"/>
    <dgm:cxn modelId="{35186D61-7C09-CB41-BE1F-BC576BA22579}" type="presParOf" srcId="{533C13BF-2FF8-394F-8A8E-67F75190F560}" destId="{3A03FD09-9095-EC4B-A5A3-B973FA1C2C8D}" srcOrd="0" destOrd="0" presId="urn:microsoft.com/office/officeart/2005/8/layout/hList1"/>
    <dgm:cxn modelId="{D54A0B7D-F9FF-184C-944F-00C78D6A5D44}" type="presParOf" srcId="{533C13BF-2FF8-394F-8A8E-67F75190F560}" destId="{21BFF181-4C09-8649-B101-FF9CB2DF6F21}" srcOrd="1" destOrd="0" presId="urn:microsoft.com/office/officeart/2005/8/layout/hList1"/>
    <dgm:cxn modelId="{A1F908DB-8000-F343-8431-F4467773378C}" type="presParOf" srcId="{8E7630E7-7E1A-A34B-8EB4-AC183193092D}" destId="{9CAA9C0D-D525-E945-933E-39FA7A2DBCC4}" srcOrd="3" destOrd="0" presId="urn:microsoft.com/office/officeart/2005/8/layout/hList1"/>
    <dgm:cxn modelId="{ADEE337D-5B02-CF45-B6BF-B6E781126F88}" type="presParOf" srcId="{8E7630E7-7E1A-A34B-8EB4-AC183193092D}" destId="{A10EE9B4-D752-C941-9935-560B074ACDAB}" srcOrd="4" destOrd="0" presId="urn:microsoft.com/office/officeart/2005/8/layout/hList1"/>
    <dgm:cxn modelId="{42E35605-88D0-0143-9CA2-C469D7E89B81}" type="presParOf" srcId="{A10EE9B4-D752-C941-9935-560B074ACDAB}" destId="{5C0B8109-60C3-7246-A185-E0E5412ACF12}" srcOrd="0" destOrd="0" presId="urn:microsoft.com/office/officeart/2005/8/layout/hList1"/>
    <dgm:cxn modelId="{D4776E5B-9A06-8B4E-9464-34C65442DF34}" type="presParOf" srcId="{A10EE9B4-D752-C941-9935-560B074ACDAB}" destId="{3A03036B-FD6D-F84E-8461-7A6536DEC993}" srcOrd="1" destOrd="0" presId="urn:microsoft.com/office/officeart/2005/8/layout/hList1"/>
    <dgm:cxn modelId="{72D0BCB2-FE23-9240-A307-773C1690C8B3}" type="presParOf" srcId="{8E7630E7-7E1A-A34B-8EB4-AC183193092D}" destId="{8660C52B-0720-F340-AE0C-46EFED16DFA2}" srcOrd="5" destOrd="0" presId="urn:microsoft.com/office/officeart/2005/8/layout/hList1"/>
    <dgm:cxn modelId="{3240447E-2527-FA4C-B63D-0261DC060269}" type="presParOf" srcId="{8E7630E7-7E1A-A34B-8EB4-AC183193092D}" destId="{87DE8B36-A92A-0241-835F-98B18D2B0621}" srcOrd="6" destOrd="0" presId="urn:microsoft.com/office/officeart/2005/8/layout/hList1"/>
    <dgm:cxn modelId="{65DFF233-F7F6-284A-BD20-5CA44F417094}" type="presParOf" srcId="{87DE8B36-A92A-0241-835F-98B18D2B0621}" destId="{23D3A033-B5E6-3946-8830-E754D1D4D50A}" srcOrd="0" destOrd="0" presId="urn:microsoft.com/office/officeart/2005/8/layout/hList1"/>
    <dgm:cxn modelId="{89D96186-A378-4C44-A1BC-16D30794228B}" type="presParOf" srcId="{87DE8B36-A92A-0241-835F-98B18D2B0621}" destId="{8FBBCD58-F8D5-BD4C-8BE0-F4C9BCB7489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A8A4D-E283-6E43-B7CB-C69B221ADF5B}">
      <dsp:nvSpPr>
        <dsp:cNvPr id="0" name=""/>
        <dsp:cNvSpPr/>
      </dsp:nvSpPr>
      <dsp:spPr>
        <a:xfrm>
          <a:off x="8118" y="1291394"/>
          <a:ext cx="4621277" cy="5545211"/>
        </a:xfrm>
        <a:prstGeom prst="roundRect">
          <a:avLst>
            <a:gd name="adj" fmla="val 10000"/>
          </a:avLst>
        </a:prstGeom>
        <a:solidFill>
          <a:srgbClr val="01C8C3">
            <a:alpha val="90000"/>
          </a:srgbClr>
        </a:solidFill>
        <a:ln w="12700" cap="flat" cmpd="sng" algn="ctr">
          <a:solidFill>
            <a:srgbClr val="01C8C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Au sujet de l’organisation</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Comportement du personnel et des bénévoles</a:t>
          </a:r>
        </a:p>
        <a:p>
          <a:pPr marL="171450" lvl="1" indent="-171450" algn="l" defTabSz="800100">
            <a:lnSpc>
              <a:spcPct val="90000"/>
            </a:lnSpc>
            <a:spcBef>
              <a:spcPct val="0"/>
            </a:spcBef>
            <a:spcAft>
              <a:spcPts val="10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Objectifs du programme, calendrier et détails des activités</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Processus de distribution</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Retards et défis</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Comment participer, y compris les détails des comités éventuels</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Mécanisme de retour d'information</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Réponse au retour d'information</a:t>
          </a:r>
        </a:p>
        <a:p>
          <a:pPr marL="171450" lvl="1" indent="-171450" algn="l" defTabSz="800100">
            <a:lnSpc>
              <a:spcPct val="90000"/>
            </a:lnSpc>
            <a:spcBef>
              <a:spcPct val="0"/>
            </a:spcBef>
            <a:spcAft>
              <a:spcPts val="10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Plans de sortie</a:t>
          </a:r>
        </a:p>
      </dsp:txBody>
      <dsp:txXfrm>
        <a:off x="135729" y="1419005"/>
        <a:ext cx="4366055" cy="4101730"/>
      </dsp:txXfrm>
    </dsp:sp>
    <dsp:sp modelId="{2439F31B-202A-274B-BCC6-6F4E75448FF5}">
      <dsp:nvSpPr>
        <dsp:cNvPr id="0" name=""/>
        <dsp:cNvSpPr/>
      </dsp:nvSpPr>
      <dsp:spPr>
        <a:xfrm>
          <a:off x="2287409" y="3347845"/>
          <a:ext cx="5300243" cy="5300243"/>
        </a:xfrm>
        <a:prstGeom prst="leftCircularArrow">
          <a:avLst>
            <a:gd name="adj1" fmla="val 3233"/>
            <a:gd name="adj2" fmla="val 398605"/>
            <a:gd name="adj3" fmla="val 1536570"/>
            <a:gd name="adj4" fmla="val 8386943"/>
            <a:gd name="adj5" fmla="val 37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0BD70-0F6B-AF47-83D0-C84BB3D6FD66}">
      <dsp:nvSpPr>
        <dsp:cNvPr id="0" name=""/>
        <dsp:cNvSpPr/>
      </dsp:nvSpPr>
      <dsp:spPr>
        <a:xfrm>
          <a:off x="1001755" y="6448403"/>
          <a:ext cx="4107802" cy="1140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fr-FR" sz="4400" b="1" kern="1200">
              <a:solidFill>
                <a:schemeClr val="bg2"/>
              </a:solidFill>
              <a:latin typeface="Montserrat" pitchFamily="2" charset="77"/>
            </a:rPr>
            <a:t>Quoi</a:t>
          </a:r>
        </a:p>
      </dsp:txBody>
      <dsp:txXfrm>
        <a:off x="1035170" y="6481818"/>
        <a:ext cx="4040972" cy="1074032"/>
      </dsp:txXfrm>
    </dsp:sp>
    <dsp:sp modelId="{58B71623-B41D-C945-B4AC-89FF0DB14C9F}">
      <dsp:nvSpPr>
        <dsp:cNvPr id="0" name=""/>
        <dsp:cNvSpPr/>
      </dsp:nvSpPr>
      <dsp:spPr>
        <a:xfrm>
          <a:off x="5958859" y="1291394"/>
          <a:ext cx="4621277" cy="5545211"/>
        </a:xfrm>
        <a:prstGeom prst="roundRect">
          <a:avLst>
            <a:gd name="adj" fmla="val 10000"/>
          </a:avLst>
        </a:prstGeom>
        <a:solidFill>
          <a:srgbClr val="01C8C3">
            <a:alpha val="90000"/>
          </a:srgbClr>
        </a:solidFill>
        <a:ln w="12700" cap="flat" cmpd="sng" algn="ctr">
          <a:solidFill>
            <a:srgbClr val="01C8C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10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Fréquemment – mensuel / hebdomadaire</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Début de la mise en œuvre</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Avant les activités</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S'il y a des retards ou des changements</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Quand les activités s'arrêtent</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Lorsque le programme se termine</a:t>
          </a:r>
        </a:p>
        <a:p>
          <a:pPr marL="171450" lvl="1" indent="-171450" algn="l" defTabSz="800100">
            <a:lnSpc>
              <a:spcPct val="90000"/>
            </a:lnSpc>
            <a:spcBef>
              <a:spcPct val="0"/>
            </a:spcBef>
            <a:spcAft>
              <a:spcPts val="10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En laissant suffisamment de temps aux gens pour se préparer et agir </a:t>
          </a:r>
        </a:p>
      </dsp:txBody>
      <dsp:txXfrm>
        <a:off x="6086470" y="2607264"/>
        <a:ext cx="4366055" cy="4101730"/>
      </dsp:txXfrm>
    </dsp:sp>
    <dsp:sp modelId="{40F3986C-9455-9C47-9DDC-6043F51D8D5E}">
      <dsp:nvSpPr>
        <dsp:cNvPr id="0" name=""/>
        <dsp:cNvSpPr/>
      </dsp:nvSpPr>
      <dsp:spPr>
        <a:xfrm>
          <a:off x="8368032" y="-449851"/>
          <a:ext cx="5790731" cy="5790731"/>
        </a:xfrm>
        <a:prstGeom prst="circularArrow">
          <a:avLst>
            <a:gd name="adj1" fmla="val 2959"/>
            <a:gd name="adj2" fmla="val 362494"/>
            <a:gd name="adj3" fmla="val 19777603"/>
            <a:gd name="adj4" fmla="val 12891118"/>
            <a:gd name="adj5" fmla="val 34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2A2FE2-6697-9545-8941-2E870974F810}">
      <dsp:nvSpPr>
        <dsp:cNvPr id="0" name=""/>
        <dsp:cNvSpPr/>
      </dsp:nvSpPr>
      <dsp:spPr>
        <a:xfrm>
          <a:off x="6985809" y="897017"/>
          <a:ext cx="4107802" cy="1140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fr-FR" sz="4400" b="1" kern="1200">
              <a:solidFill>
                <a:schemeClr val="bg2"/>
              </a:solidFill>
              <a:latin typeface="Montserrat" pitchFamily="2" charset="77"/>
            </a:rPr>
            <a:t>Lorsque</a:t>
          </a:r>
        </a:p>
      </dsp:txBody>
      <dsp:txXfrm>
        <a:off x="7019224" y="930432"/>
        <a:ext cx="4040972" cy="1074032"/>
      </dsp:txXfrm>
    </dsp:sp>
    <dsp:sp modelId="{23349F53-1B55-BF44-872E-07BAE0E6C698}">
      <dsp:nvSpPr>
        <dsp:cNvPr id="0" name=""/>
        <dsp:cNvSpPr/>
      </dsp:nvSpPr>
      <dsp:spPr>
        <a:xfrm>
          <a:off x="11909599" y="1291394"/>
          <a:ext cx="4621277" cy="5545211"/>
        </a:xfrm>
        <a:prstGeom prst="roundRect">
          <a:avLst>
            <a:gd name="adj" fmla="val 10000"/>
          </a:avLst>
        </a:prstGeom>
        <a:solidFill>
          <a:srgbClr val="01C8C3">
            <a:alpha val="90000"/>
          </a:srgbClr>
        </a:solidFill>
        <a:ln w="12700" cap="flat" cmpd="sng" algn="ctr">
          <a:solidFill>
            <a:srgbClr val="01C8C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Un langage clair, simple et local</a:t>
          </a:r>
        </a:p>
        <a:p>
          <a:pPr marL="171450" lvl="1" indent="-171450" algn="l" defTabSz="800100">
            <a:lnSpc>
              <a:spcPct val="90000"/>
            </a:lnSpc>
            <a:spcBef>
              <a:spcPct val="0"/>
            </a:spcBef>
            <a:spcAft>
              <a:spcPts val="10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Utiliser les canaux suggérés par la communauté</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Soyez conscient des personnes exclues</a:t>
          </a:r>
        </a:p>
        <a:p>
          <a:pPr marL="171450" lvl="1" indent="-171450" algn="l" defTabSz="800100">
            <a:lnSpc>
              <a:spcPct val="90000"/>
            </a:lnSpc>
            <a:spcBef>
              <a:spcPct val="0"/>
            </a:spcBef>
            <a:spcAft>
              <a:spcPts val="1000"/>
            </a:spcAft>
            <a:buChar char="•"/>
          </a:pPr>
          <a:r>
            <a:rPr lang="fr-FR" sz="1800" kern="1200">
              <a:latin typeface="Open Sans" panose="020B0606030504020204" pitchFamily="34" charset="0"/>
              <a:ea typeface="Open Sans" panose="020B0606030504020204" pitchFamily="34" charset="0"/>
              <a:cs typeface="Open Sans" panose="020B0606030504020204" pitchFamily="34" charset="0"/>
            </a:rPr>
            <a:t>L'information peut être une source de pouvoir, alors communiquez ouvertement à tous</a:t>
          </a:r>
        </a:p>
        <a:p>
          <a:pPr marL="171450" lvl="1" indent="-171450" algn="l" defTabSz="800100">
            <a:lnSpc>
              <a:spcPct val="90000"/>
            </a:lnSpc>
            <a:spcBef>
              <a:spcPct val="0"/>
            </a:spcBef>
            <a:spcAft>
              <a:spcPts val="10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Partager également les informations avec les bénévoles et les partenaires</a:t>
          </a:r>
        </a:p>
      </dsp:txBody>
      <dsp:txXfrm>
        <a:off x="12037210" y="1419005"/>
        <a:ext cx="4366055" cy="4101730"/>
      </dsp:txXfrm>
    </dsp:sp>
    <dsp:sp modelId="{6680214F-33C8-3745-8EA4-661753954839}">
      <dsp:nvSpPr>
        <dsp:cNvPr id="0" name=""/>
        <dsp:cNvSpPr/>
      </dsp:nvSpPr>
      <dsp:spPr>
        <a:xfrm>
          <a:off x="12903235" y="6448403"/>
          <a:ext cx="4107802" cy="11408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fr-FR" sz="4400" b="1" kern="1200">
              <a:solidFill>
                <a:schemeClr val="bg2"/>
              </a:solidFill>
              <a:latin typeface="Montserrat" pitchFamily="2" charset="77"/>
            </a:rPr>
            <a:t>Comment</a:t>
          </a:r>
        </a:p>
      </dsp:txBody>
      <dsp:txXfrm>
        <a:off x="12936650" y="6481818"/>
        <a:ext cx="4040972" cy="1074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BE3E5-A718-6240-BE5D-26E5E217237E}">
      <dsp:nvSpPr>
        <dsp:cNvPr id="0" name=""/>
        <dsp:cNvSpPr/>
      </dsp:nvSpPr>
      <dsp:spPr>
        <a:xfrm rot="5400000">
          <a:off x="10962994" y="-4849577"/>
          <a:ext cx="792547" cy="1069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Si oui, votre canal doit être bidirectionnel</a:t>
          </a:r>
        </a:p>
      </dsp:txBody>
      <dsp:txXfrm rot="-5400000">
        <a:off x="6013731" y="138375"/>
        <a:ext cx="10652386" cy="715169"/>
      </dsp:txXfrm>
    </dsp:sp>
    <dsp:sp modelId="{7A029E17-FACF-284A-9F59-FB0DAB685FF2}">
      <dsp:nvSpPr>
        <dsp:cNvPr id="0" name=""/>
        <dsp:cNvSpPr/>
      </dsp:nvSpPr>
      <dsp:spPr>
        <a:xfrm>
          <a:off x="0" y="618"/>
          <a:ext cx="6013730" cy="9906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Devez-vous être en mesure de recueillir des informations ou de suivre les réactions ?</a:t>
          </a:r>
        </a:p>
      </dsp:txBody>
      <dsp:txXfrm>
        <a:off x="48361" y="48979"/>
        <a:ext cx="5917008" cy="893961"/>
      </dsp:txXfrm>
    </dsp:sp>
    <dsp:sp modelId="{7F6C16BD-6455-9D4E-9A3E-E9C53C0B7969}">
      <dsp:nvSpPr>
        <dsp:cNvPr id="0" name=""/>
        <dsp:cNvSpPr/>
      </dsp:nvSpPr>
      <dsp:spPr>
        <a:xfrm rot="5400000">
          <a:off x="10962994" y="-3809359"/>
          <a:ext cx="792547" cy="1069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Si non, alors vous avez besoin de canaux qui ne reposent pas sur le face-à-face</a:t>
          </a:r>
        </a:p>
      </dsp:txBody>
      <dsp:txXfrm rot="-5400000">
        <a:off x="6013731" y="1178593"/>
        <a:ext cx="10652386" cy="715169"/>
      </dsp:txXfrm>
    </dsp:sp>
    <dsp:sp modelId="{B3A5D716-76CC-844B-A4D0-D42CC33EB788}">
      <dsp:nvSpPr>
        <dsp:cNvPr id="0" name=""/>
        <dsp:cNvSpPr/>
      </dsp:nvSpPr>
      <dsp:spPr>
        <a:xfrm>
          <a:off x="0" y="1040836"/>
          <a:ext cx="6013730" cy="9906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a:solidFill>
                <a:schemeClr val="tx2"/>
              </a:solidFill>
              <a:latin typeface="Open Sans" panose="020B0606030504020204" pitchFamily="34" charset="0"/>
              <a:ea typeface="Open Sans" panose="020B0606030504020204" pitchFamily="34" charset="0"/>
              <a:cs typeface="Open Sans" panose="020B0606030504020204" pitchFamily="34" charset="0"/>
            </a:rPr>
            <a:t>Avez-vous un accès physique à la communauté ?</a:t>
          </a:r>
        </a:p>
      </dsp:txBody>
      <dsp:txXfrm>
        <a:off x="48361" y="1089197"/>
        <a:ext cx="5917008" cy="893961"/>
      </dsp:txXfrm>
    </dsp:sp>
    <dsp:sp modelId="{56F373F7-4758-0F43-8A1A-CFE7FEF42945}">
      <dsp:nvSpPr>
        <dsp:cNvPr id="0" name=""/>
        <dsp:cNvSpPr/>
      </dsp:nvSpPr>
      <dsp:spPr>
        <a:xfrm rot="5400000">
          <a:off x="10962994" y="-2769141"/>
          <a:ext cx="792547" cy="1069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Si oui, vous avez besoin de canaux individuels et confidentiels</a:t>
          </a:r>
        </a:p>
      </dsp:txBody>
      <dsp:txXfrm rot="-5400000">
        <a:off x="6013731" y="2218811"/>
        <a:ext cx="10652386" cy="715169"/>
      </dsp:txXfrm>
    </dsp:sp>
    <dsp:sp modelId="{EDC06644-2D5A-4A46-B612-11E71BA79319}">
      <dsp:nvSpPr>
        <dsp:cNvPr id="0" name=""/>
        <dsp:cNvSpPr/>
      </dsp:nvSpPr>
      <dsp:spPr>
        <a:xfrm>
          <a:off x="0" y="2081054"/>
          <a:ext cx="6013730" cy="9906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a:solidFill>
                <a:schemeClr val="tx2"/>
              </a:solidFill>
              <a:latin typeface="Open Sans" panose="020B0606030504020204" pitchFamily="34" charset="0"/>
              <a:ea typeface="Open Sans" panose="020B0606030504020204" pitchFamily="34" charset="0"/>
              <a:cs typeface="Open Sans" panose="020B0606030504020204" pitchFamily="34" charset="0"/>
            </a:rPr>
            <a:t>Avez-vous besoin de discuter de questions en privé ?</a:t>
          </a:r>
        </a:p>
      </dsp:txBody>
      <dsp:txXfrm>
        <a:off x="48361" y="2129415"/>
        <a:ext cx="5917008" cy="893961"/>
      </dsp:txXfrm>
    </dsp:sp>
    <dsp:sp modelId="{1A5965C8-9E3E-EC48-BBA4-D6CE429B8C00}">
      <dsp:nvSpPr>
        <dsp:cNvPr id="0" name=""/>
        <dsp:cNvSpPr/>
      </dsp:nvSpPr>
      <dsp:spPr>
        <a:xfrm rot="5400000">
          <a:off x="10962994" y="-1728923"/>
          <a:ext cx="792547" cy="1069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Si oui, vous avez besoin de canaux de communication de masse comme la radio ou les médias sociaux</a:t>
          </a:r>
        </a:p>
      </dsp:txBody>
      <dsp:txXfrm rot="-5400000">
        <a:off x="6013731" y="3259029"/>
        <a:ext cx="10652386" cy="715169"/>
      </dsp:txXfrm>
    </dsp:sp>
    <dsp:sp modelId="{883E1B63-1570-BA4F-A0AB-EBBE56A6C997}">
      <dsp:nvSpPr>
        <dsp:cNvPr id="0" name=""/>
        <dsp:cNvSpPr/>
      </dsp:nvSpPr>
      <dsp:spPr>
        <a:xfrm>
          <a:off x="0" y="3121272"/>
          <a:ext cx="6013730" cy="9906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a:solidFill>
                <a:schemeClr val="tx2"/>
              </a:solidFill>
              <a:latin typeface="Open Sans" panose="020B0606030504020204" pitchFamily="34" charset="0"/>
              <a:ea typeface="Open Sans" panose="020B0606030504020204" pitchFamily="34" charset="0"/>
              <a:cs typeface="Open Sans" panose="020B0606030504020204" pitchFamily="34" charset="0"/>
            </a:rPr>
            <a:t>Avez-vous besoin de toucher un grand nombre de personnes, sur une vaste zone ?</a:t>
          </a:r>
        </a:p>
      </dsp:txBody>
      <dsp:txXfrm>
        <a:off x="48361" y="3169633"/>
        <a:ext cx="5917008" cy="893961"/>
      </dsp:txXfrm>
    </dsp:sp>
    <dsp:sp modelId="{F3FE2BEB-5EEA-B142-95F7-03AA238B9EF1}">
      <dsp:nvSpPr>
        <dsp:cNvPr id="0" name=""/>
        <dsp:cNvSpPr/>
      </dsp:nvSpPr>
      <dsp:spPr>
        <a:xfrm rot="5400000">
          <a:off x="10962994" y="-688705"/>
          <a:ext cx="792547" cy="1069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Si oui, vous avez besoin de canaux capables de transmettre des informations plus détaillées</a:t>
          </a:r>
        </a:p>
      </dsp:txBody>
      <dsp:txXfrm rot="-5400000">
        <a:off x="6013731" y="4299247"/>
        <a:ext cx="10652386" cy="715169"/>
      </dsp:txXfrm>
    </dsp:sp>
    <dsp:sp modelId="{2532480D-2D05-F747-B673-D4CBA9C71B66}">
      <dsp:nvSpPr>
        <dsp:cNvPr id="0" name=""/>
        <dsp:cNvSpPr/>
      </dsp:nvSpPr>
      <dsp:spPr>
        <a:xfrm>
          <a:off x="0" y="4161490"/>
          <a:ext cx="6013730" cy="9906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a:solidFill>
                <a:schemeClr val="tx2"/>
              </a:solidFill>
              <a:latin typeface="Open Sans" panose="020B0606030504020204" pitchFamily="34" charset="0"/>
              <a:ea typeface="Open Sans" panose="020B0606030504020204" pitchFamily="34" charset="0"/>
              <a:cs typeface="Open Sans" panose="020B0606030504020204" pitchFamily="34" charset="0"/>
            </a:rPr>
            <a:t>Devez-vous discuter de questions complexes avec les communautés ?</a:t>
          </a:r>
        </a:p>
      </dsp:txBody>
      <dsp:txXfrm>
        <a:off x="48361" y="4209851"/>
        <a:ext cx="5917008" cy="893961"/>
      </dsp:txXfrm>
    </dsp:sp>
    <dsp:sp modelId="{37DE1496-BD0C-904D-A5C6-EA57E34D1F2F}">
      <dsp:nvSpPr>
        <dsp:cNvPr id="0" name=""/>
        <dsp:cNvSpPr/>
      </dsp:nvSpPr>
      <dsp:spPr>
        <a:xfrm rot="5400000">
          <a:off x="10962994" y="351512"/>
          <a:ext cx="792547" cy="1069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Réfléchissez aux personnes susceptibles d'être exclues et à la manière de les atteindre</a:t>
          </a:r>
        </a:p>
      </dsp:txBody>
      <dsp:txXfrm rot="-5400000">
        <a:off x="6013731" y="5339465"/>
        <a:ext cx="10652386" cy="715169"/>
      </dsp:txXfrm>
    </dsp:sp>
    <dsp:sp modelId="{8ADC0CBA-9634-E84C-99AA-0D7D3B446109}">
      <dsp:nvSpPr>
        <dsp:cNvPr id="0" name=""/>
        <dsp:cNvSpPr/>
      </dsp:nvSpPr>
      <dsp:spPr>
        <a:xfrm>
          <a:off x="0" y="5201708"/>
          <a:ext cx="6013730" cy="9906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a:solidFill>
                <a:schemeClr val="tx2"/>
              </a:solidFill>
              <a:latin typeface="Open Sans" panose="020B0606030504020204" pitchFamily="34" charset="0"/>
              <a:ea typeface="Open Sans" panose="020B0606030504020204" pitchFamily="34" charset="0"/>
              <a:cs typeface="Open Sans" panose="020B0606030504020204" pitchFamily="34" charset="0"/>
            </a:rPr>
            <a:t>Tout le monde peut-il accéder à cette chaîne ?</a:t>
          </a:r>
        </a:p>
      </dsp:txBody>
      <dsp:txXfrm>
        <a:off x="48361" y="5250069"/>
        <a:ext cx="5917008" cy="893961"/>
      </dsp:txXfrm>
    </dsp:sp>
    <dsp:sp modelId="{8E46C418-C393-A84E-95D0-166C5345E2D3}">
      <dsp:nvSpPr>
        <dsp:cNvPr id="0" name=""/>
        <dsp:cNvSpPr/>
      </dsp:nvSpPr>
      <dsp:spPr>
        <a:xfrm rot="5400000">
          <a:off x="10962994" y="1391731"/>
          <a:ext cx="792547" cy="106910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Si ce n'est pas le cas, les gens pourraient ne pas faire confiance à l'information</a:t>
          </a:r>
        </a:p>
      </dsp:txBody>
      <dsp:txXfrm rot="-5400000">
        <a:off x="6013731" y="6379684"/>
        <a:ext cx="10652386" cy="715169"/>
      </dsp:txXfrm>
    </dsp:sp>
    <dsp:sp modelId="{46B6CD3F-E6EB-764F-B035-082F5DC0C988}">
      <dsp:nvSpPr>
        <dsp:cNvPr id="0" name=""/>
        <dsp:cNvSpPr/>
      </dsp:nvSpPr>
      <dsp:spPr>
        <a:xfrm>
          <a:off x="0" y="6241926"/>
          <a:ext cx="6013730" cy="9906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b="0" i="0" kern="1200">
              <a:solidFill>
                <a:schemeClr val="tx2"/>
              </a:solidFill>
              <a:latin typeface="Open Sans" panose="020B0606030504020204" pitchFamily="34" charset="0"/>
              <a:ea typeface="Open Sans" panose="020B0606030504020204" pitchFamily="34" charset="0"/>
              <a:cs typeface="Open Sans" panose="020B0606030504020204" pitchFamily="34" charset="0"/>
            </a:rPr>
            <a:t>Peut-on lui faire confiance ?</a:t>
          </a:r>
        </a:p>
      </dsp:txBody>
      <dsp:txXfrm>
        <a:off x="48361" y="6290287"/>
        <a:ext cx="5917008" cy="8939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1AF48-8571-2345-94AA-5448183B56F3}">
      <dsp:nvSpPr>
        <dsp:cNvPr id="0" name=""/>
        <dsp:cNvSpPr/>
      </dsp:nvSpPr>
      <dsp:spPr>
        <a:xfrm>
          <a:off x="0" y="473341"/>
          <a:ext cx="3916030" cy="1566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Pas d'accès physique</a:t>
          </a:r>
        </a:p>
      </dsp:txBody>
      <dsp:txXfrm>
        <a:off x="0" y="473341"/>
        <a:ext cx="3916030" cy="1566412"/>
      </dsp:txXfrm>
    </dsp:sp>
    <dsp:sp modelId="{A20D54F0-E2E6-584C-8A6A-E7D3FED77051}">
      <dsp:nvSpPr>
        <dsp:cNvPr id="0" name=""/>
        <dsp:cNvSpPr/>
      </dsp:nvSpPr>
      <dsp:spPr>
        <a:xfrm>
          <a:off x="0" y="2043572"/>
          <a:ext cx="3916030" cy="5581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fr-FR" sz="2000" kern="1200" dirty="0">
              <a:latin typeface="Open Sans" panose="020B0606030504020204" pitchFamily="34" charset="0"/>
              <a:ea typeface="Open Sans" panose="020B0606030504020204" pitchFamily="34" charset="0"/>
              <a:cs typeface="Open Sans" panose="020B0606030504020204" pitchFamily="34" charset="0"/>
            </a:rPr>
            <a:t>Parler aux représentants de la communauté par téléphone</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Utiliser des méthodes en ligne</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DGD virtuels</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Travailler par l'intermédiaire de volontaires basés dans la communauté</a:t>
          </a:r>
        </a:p>
      </dsp:txBody>
      <dsp:txXfrm>
        <a:off x="0" y="2043572"/>
        <a:ext cx="3916030" cy="5581259"/>
      </dsp:txXfrm>
    </dsp:sp>
    <dsp:sp modelId="{3A03FD09-9095-EC4B-A5A3-B973FA1C2C8D}">
      <dsp:nvSpPr>
        <dsp:cNvPr id="0" name=""/>
        <dsp:cNvSpPr/>
      </dsp:nvSpPr>
      <dsp:spPr>
        <a:xfrm>
          <a:off x="4447017" y="473341"/>
          <a:ext cx="3916030" cy="1566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Leader communautaire difficile</a:t>
          </a:r>
        </a:p>
      </dsp:txBody>
      <dsp:txXfrm>
        <a:off x="4447017" y="473341"/>
        <a:ext cx="3916030" cy="1566412"/>
      </dsp:txXfrm>
    </dsp:sp>
    <dsp:sp modelId="{21BFF181-4C09-8649-B101-FF9CB2DF6F21}">
      <dsp:nvSpPr>
        <dsp:cNvPr id="0" name=""/>
        <dsp:cNvSpPr/>
      </dsp:nvSpPr>
      <dsp:spPr>
        <a:xfrm>
          <a:off x="4447017" y="2043572"/>
          <a:ext cx="3916030" cy="5581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Utiliser les principes fondamentaux</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Découvrir les problèmes qui se posent</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Travailler avec eux, mais aussi autour d'eux</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Demander l'avis des bénévoles</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Demander l'avis d'autres parties prenantes</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Établir un mécanisme de retour d'information</a:t>
          </a:r>
        </a:p>
        <a:p>
          <a:pPr marL="228600" lvl="1" indent="-228600" algn="l" defTabSz="889000">
            <a:lnSpc>
              <a:spcPct val="90000"/>
            </a:lnSpc>
            <a:spcBef>
              <a:spcPct val="0"/>
            </a:spcBef>
            <a:spcAft>
              <a:spcPts val="1200"/>
            </a:spcAft>
            <a:buChar char="•"/>
          </a:pPr>
          <a:r>
            <a:rPr lang="fr-FR" sz="2000" kern="1200">
              <a:latin typeface="Open Sans" panose="020B0606030504020204" pitchFamily="34" charset="0"/>
              <a:ea typeface="Open Sans" panose="020B0606030504020204" pitchFamily="34" charset="0"/>
              <a:cs typeface="Open Sans" panose="020B0606030504020204" pitchFamily="34" charset="0"/>
            </a:rPr>
            <a:t>Rejeter la faute sur le donateur</a:t>
          </a:r>
        </a:p>
      </dsp:txBody>
      <dsp:txXfrm>
        <a:off x="4447017" y="2043572"/>
        <a:ext cx="3916030" cy="5581259"/>
      </dsp:txXfrm>
    </dsp:sp>
    <dsp:sp modelId="{5C0B8109-60C3-7246-A185-E0E5412ACF12}">
      <dsp:nvSpPr>
        <dsp:cNvPr id="0" name=""/>
        <dsp:cNvSpPr/>
      </dsp:nvSpPr>
      <dsp:spPr>
        <a:xfrm>
          <a:off x="8911291" y="473341"/>
          <a:ext cx="3916030" cy="1566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Participation des femmes</a:t>
          </a:r>
        </a:p>
      </dsp:txBody>
      <dsp:txXfrm>
        <a:off x="8911291" y="473341"/>
        <a:ext cx="3916030" cy="1566412"/>
      </dsp:txXfrm>
    </dsp:sp>
    <dsp:sp modelId="{3A03036B-FD6D-F84E-8461-7A6536DEC993}">
      <dsp:nvSpPr>
        <dsp:cNvPr id="0" name=""/>
        <dsp:cNvSpPr/>
      </dsp:nvSpPr>
      <dsp:spPr>
        <a:xfrm>
          <a:off x="8911291" y="2043572"/>
          <a:ext cx="3916030" cy="5581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ts val="12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Mettre en place des espaces de participation séparés pour les femmes</a:t>
          </a:r>
        </a:p>
        <a:p>
          <a:pPr marL="171450" lvl="1" indent="-171450" algn="l" defTabSz="800100">
            <a:lnSpc>
              <a:spcPct val="90000"/>
            </a:lnSpc>
            <a:spcBef>
              <a:spcPct val="0"/>
            </a:spcBef>
            <a:spcAft>
              <a:spcPts val="12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Planifier autour des rôles et des dynamiques de genre</a:t>
          </a:r>
        </a:p>
        <a:p>
          <a:pPr marL="171450" lvl="1" indent="-171450" algn="l" defTabSz="800100">
            <a:lnSpc>
              <a:spcPct val="90000"/>
            </a:lnSpc>
            <a:spcBef>
              <a:spcPct val="0"/>
            </a:spcBef>
            <a:spcAft>
              <a:spcPts val="12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Faire appel à des bénévoles féminines</a:t>
          </a:r>
        </a:p>
        <a:p>
          <a:pPr marL="171450" lvl="1" indent="-171450" algn="l" defTabSz="800100">
            <a:lnSpc>
              <a:spcPct val="90000"/>
            </a:lnSpc>
            <a:spcBef>
              <a:spcPct val="0"/>
            </a:spcBef>
            <a:spcAft>
              <a:spcPts val="12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Demander aux femmes comment elles peuvent participer le plus facilement possible</a:t>
          </a:r>
        </a:p>
        <a:p>
          <a:pPr marL="171450" lvl="1" indent="-171450" algn="l" defTabSz="800100">
            <a:lnSpc>
              <a:spcPct val="90000"/>
            </a:lnSpc>
            <a:spcBef>
              <a:spcPct val="0"/>
            </a:spcBef>
            <a:spcAft>
              <a:spcPts val="12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Encourager les hommes à soutenir la participation des femmes</a:t>
          </a:r>
        </a:p>
        <a:p>
          <a:pPr marL="171450" lvl="1" indent="-171450" algn="l" defTabSz="800100">
            <a:lnSpc>
              <a:spcPct val="90000"/>
            </a:lnSpc>
            <a:spcBef>
              <a:spcPct val="0"/>
            </a:spcBef>
            <a:spcAft>
              <a:spcPts val="1200"/>
            </a:spcAft>
            <a:buChar char="•"/>
          </a:pPr>
          <a:r>
            <a:rPr lang="fr-FR" sz="1800" kern="1200" dirty="0">
              <a:latin typeface="Open Sans" panose="020B0606030504020204" pitchFamily="34" charset="0"/>
              <a:ea typeface="Open Sans" panose="020B0606030504020204" pitchFamily="34" charset="0"/>
              <a:cs typeface="Open Sans" panose="020B0606030504020204" pitchFamily="34" charset="0"/>
            </a:rPr>
            <a:t>Vérifier que la participation est significative</a:t>
          </a:r>
        </a:p>
      </dsp:txBody>
      <dsp:txXfrm>
        <a:off x="8911291" y="2043572"/>
        <a:ext cx="3916030" cy="5581259"/>
      </dsp:txXfrm>
    </dsp:sp>
    <dsp:sp modelId="{23D3A033-B5E6-3946-8830-E754D1D4D50A}">
      <dsp:nvSpPr>
        <dsp:cNvPr id="0" name=""/>
        <dsp:cNvSpPr/>
      </dsp:nvSpPr>
      <dsp:spPr>
        <a:xfrm>
          <a:off x="13375566" y="473341"/>
          <a:ext cx="3916030" cy="156641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r-FR" sz="2800" b="0" kern="1200">
              <a:solidFill>
                <a:schemeClr val="tx2"/>
              </a:solidFill>
              <a:latin typeface="Montserrat" pitchFamily="2" charset="77"/>
            </a:rPr>
            <a:t>Participation des groupes marginalisés</a:t>
          </a:r>
        </a:p>
      </dsp:txBody>
      <dsp:txXfrm>
        <a:off x="13375566" y="473341"/>
        <a:ext cx="3916030" cy="1566412"/>
      </dsp:txXfrm>
    </dsp:sp>
    <dsp:sp modelId="{8FBBCD58-F8D5-BD4C-8BE0-F4C9BCB7489B}">
      <dsp:nvSpPr>
        <dsp:cNvPr id="0" name=""/>
        <dsp:cNvSpPr/>
      </dsp:nvSpPr>
      <dsp:spPr>
        <a:xfrm>
          <a:off x="13375566" y="2043572"/>
          <a:ext cx="3916030" cy="55812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12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Créer des sous-groupes plus petits, avec un espace de sécurité</a:t>
          </a:r>
        </a:p>
        <a:p>
          <a:pPr marL="228600" lvl="1" indent="-228600" algn="l" defTabSz="889000">
            <a:lnSpc>
              <a:spcPct val="90000"/>
            </a:lnSpc>
            <a:spcBef>
              <a:spcPct val="0"/>
            </a:spcBef>
            <a:spcAft>
              <a:spcPts val="12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Plaider en faveur de leur participation auprès des décideurs</a:t>
          </a:r>
        </a:p>
        <a:p>
          <a:pPr marL="228600" lvl="1" indent="-228600" algn="l" defTabSz="889000">
            <a:lnSpc>
              <a:spcPct val="90000"/>
            </a:lnSpc>
            <a:spcBef>
              <a:spcPct val="0"/>
            </a:spcBef>
            <a:spcAft>
              <a:spcPts val="12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S’associer à des organisations spécialisées</a:t>
          </a:r>
        </a:p>
        <a:p>
          <a:pPr marL="228600" lvl="1" indent="-228600" algn="l" defTabSz="889000">
            <a:lnSpc>
              <a:spcPct val="90000"/>
            </a:lnSpc>
            <a:spcBef>
              <a:spcPct val="0"/>
            </a:spcBef>
            <a:spcAft>
              <a:spcPts val="12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Choisir des lieux de réunion accessibles</a:t>
          </a:r>
        </a:p>
        <a:p>
          <a:pPr marL="228600" lvl="1" indent="-228600" algn="l" defTabSz="889000">
            <a:lnSpc>
              <a:spcPct val="90000"/>
            </a:lnSpc>
            <a:spcBef>
              <a:spcPct val="0"/>
            </a:spcBef>
            <a:spcAft>
              <a:spcPts val="1200"/>
            </a:spcAft>
            <a:buChar char="•"/>
          </a:pPr>
          <a:r>
            <a:rPr lang="fr-FR" sz="2000" kern="1200">
              <a:solidFill>
                <a:schemeClr val="tx1"/>
              </a:solidFill>
              <a:latin typeface="Open Sans" panose="020B0606030504020204" pitchFamily="34" charset="0"/>
              <a:ea typeface="Open Sans" panose="020B0606030504020204" pitchFamily="34" charset="0"/>
              <a:cs typeface="Open Sans" panose="020B0606030504020204" pitchFamily="34" charset="0"/>
            </a:rPr>
            <a:t>Soutenir la participation de l'aidant aux réunions</a:t>
          </a:r>
        </a:p>
      </dsp:txBody>
      <dsp:txXfrm>
        <a:off x="13375566" y="2043572"/>
        <a:ext cx="3916030" cy="55812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1pPr>
            <a:lvl2pPr marL="914400" marR="0" lvl="1"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2pPr>
            <a:lvl3pPr marL="1371600" marR="0" lvl="2"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3pPr>
            <a:lvl4pPr marL="1828800" marR="0" lvl="3"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4pPr>
            <a:lvl5pPr marL="2286000" marR="0" lvl="4" indent="-228600" algn="l" rtl="0">
              <a:spcBef>
                <a:spcPts val="542"/>
              </a:spcBef>
              <a:spcAft>
                <a:spcPts val="0"/>
              </a:spcAft>
              <a:buSzPts val="1400"/>
              <a:buNone/>
              <a:defRPr sz="1804"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804"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fr-FR" b="1"/>
              <a:t>NOTES POUR L’ANIMATEUR</a:t>
            </a:r>
          </a:p>
          <a:p>
            <a:pPr marL="0"/>
            <a:endParaRPr lang="en-GB" b="1" dirty="0"/>
          </a:p>
          <a:p>
            <a:pPr marL="0" marR="0" indent="-228600" algn="l" rtl="0">
              <a:lnSpc>
                <a:spcPct val="100000"/>
              </a:lnSpc>
              <a:spcBef>
                <a:spcPts val="542"/>
              </a:spcBef>
              <a:spcAft>
                <a:spcPts val="0"/>
              </a:spcAft>
              <a:buClr>
                <a:srgbClr val="000000"/>
              </a:buClr>
              <a:buSzPts val="1400"/>
              <a:buFont typeface="Arial"/>
              <a:buNone/>
            </a:pPr>
            <a:r>
              <a:rPr lang="fr-FR" sz="1804" b="1" i="0" u="none" strike="noStrike" cap="none">
                <a:solidFill>
                  <a:schemeClr val="dk1"/>
                </a:solidFill>
                <a:latin typeface="Calibri"/>
                <a:ea typeface="Calibri"/>
                <a:cs typeface="Calibri"/>
                <a:sym typeface="Calibri"/>
              </a:rPr>
              <a:t>Conseils pour travailler avec les comités communautaires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Vérifiez que le comité bénéficie de la confiance de la communauté au sens large et que sa composition est équilibrée et représente tous les groupes, c'est-à-dire pas seulement les hommes âgés - et si ce n'est pas le cas, trouvez des moyens de vous impliquer plus largement auprès d'autres groupes.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Si un nouveau comité est mis en place, les personnes sélectionnées doivent représenter tous les groupes et respecter l'équilibre entre les sexes. Dans l’idéal, le comité doit être choisi par la communauté selon des procédures sûres et équitables.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Soyez clair sur ce que l'on attend du comité. Un mandat écrit peut apporter de la clarté et constituer un point de référence utile.</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Envisagez de proposer une formation au comité, par exemple sur les compétences en matière de communication et de retours d'information.</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Vérifiez que le comité joue son rôle et que l'information circule entre le comité et la communauté au sens large.</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Communiquez toujours et rendez-vous disponible pour la communauté au sens large, par exemple par le biais de réunions communautaires ouvertes ou de mécanismes de retour d'information.</a:t>
            </a:r>
          </a:p>
          <a:p>
            <a:pPr marL="0"/>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7925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NOTES POUR L’ANIMATEUR</a:t>
            </a:r>
          </a:p>
          <a:p>
            <a:pPr marL="0" lvl="0" indent="0" algn="l" rtl="0">
              <a:spcBef>
                <a:spcPts val="542"/>
              </a:spcBef>
              <a:spcAft>
                <a:spcPts val="0"/>
              </a:spcAft>
              <a:buNone/>
            </a:pPr>
            <a:endParaRPr lang="en-GB" b="1" dirty="0"/>
          </a:p>
          <a:p>
            <a:pPr marL="342900" lvl="0" indent="-342900" algn="l" rtl="0">
              <a:spcBef>
                <a:spcPts val="542"/>
              </a:spcBef>
              <a:spcAft>
                <a:spcPts val="0"/>
              </a:spcAft>
              <a:buFont typeface="Arial" panose="020B0604020202020204" pitchFamily="34" charset="0"/>
              <a:buChar char="•"/>
            </a:pPr>
            <a:r>
              <a:rPr lang="fr-FR" b="0"/>
              <a:t>Un court exercice de groupe pour amener les participants à réfléchir à la manière dont ils pourraient relever certains des défis de la participation communautaire à la gestion des programmes</a:t>
            </a:r>
          </a:p>
          <a:p>
            <a:pPr marL="342900" lvl="0" indent="-342900" algn="l" rtl="0">
              <a:spcBef>
                <a:spcPts val="542"/>
              </a:spcBef>
              <a:spcAft>
                <a:spcPts val="0"/>
              </a:spcAft>
              <a:buFont typeface="Arial" panose="020B0604020202020204" pitchFamily="34" charset="0"/>
              <a:buChar char="•"/>
            </a:pPr>
            <a:r>
              <a:rPr lang="fr-FR" b="0"/>
              <a:t>Donnez à chaque groupe l'un des scénarios courts et donnez-leur 10 minutes pour réfléchir en groupe à ce qu'ils pourraient faire pour surmonter l'obstacle</a:t>
            </a:r>
          </a:p>
          <a:p>
            <a:pPr marL="342900" lvl="0" indent="-342900" algn="l" rtl="0">
              <a:spcBef>
                <a:spcPts val="542"/>
              </a:spcBef>
              <a:spcAft>
                <a:spcPts val="0"/>
              </a:spcAft>
              <a:buFont typeface="Arial" panose="020B0604020202020204" pitchFamily="34" charset="0"/>
              <a:buChar char="•"/>
            </a:pPr>
            <a:r>
              <a:rPr lang="fr-FR" b="0"/>
              <a:t>Réponses sur la diapositive suivante</a:t>
            </a:r>
          </a:p>
        </p:txBody>
      </p:sp>
      <p:sp>
        <p:nvSpPr>
          <p:cNvPr id="426" name="Google Shape;42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NOTES POUR L’ANIMATEUR – RÉPONSES AU GROUPE DE TRAVAIL</a:t>
            </a:r>
          </a:p>
          <a:p>
            <a:pPr marL="0" lvl="0" indent="0" algn="l" rtl="0">
              <a:spcBef>
                <a:spcPts val="0"/>
              </a:spcBef>
              <a:spcAft>
                <a:spcPts val="0"/>
              </a:spcAft>
              <a:buNone/>
            </a:pPr>
            <a:endParaRPr lang="en-GB" b="1" dirty="0"/>
          </a:p>
          <a:p>
            <a:pPr marL="0"/>
            <a:r>
              <a:rPr lang="fr-FR" sz="1804" b="1" i="0" u="none" strike="noStrike" cap="none">
                <a:solidFill>
                  <a:schemeClr val="dk1"/>
                </a:solidFill>
                <a:latin typeface="Calibri"/>
                <a:ea typeface="Calibri"/>
                <a:cs typeface="Calibri"/>
                <a:sym typeface="Calibri"/>
              </a:rPr>
              <a:t>Il n'y a pas d'accès physique à la communauté par exemple en cas de conflit ou de restrictions liées à la COVID.</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Entretenez-vous par téléphone avec les principaux représentants de la communauté</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Utilisez des méthodes en ligne pour obtenir des retours d'information comme WhatsApp ou les réseaux sociaux.</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Organisez des groupes de discussion virtuels dans des contextes où les gens ont accès à Internet et aux smartphones en utilisant des applications comme Jitsi</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Utilisez toutes les données secondaires disponibles sur les mêmes sites</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Travaillez avec des bénévoles basés dans la communauté qui pourraient mener des consultations pour le programme.</a:t>
            </a:r>
          </a:p>
          <a:p>
            <a:pPr marL="114300" lvl="0" indent="-342900">
              <a:buFont typeface="Arial" panose="020B0604020202020204" pitchFamily="34" charset="0"/>
              <a:buChar char="•"/>
            </a:pPr>
            <a:endParaRPr lang="en-GB" sz="1804" b="0" i="0" u="none" strike="noStrike" cap="none" dirty="0">
              <a:solidFill>
                <a:schemeClr val="dk1"/>
              </a:solidFill>
              <a:effectLst/>
              <a:latin typeface="Calibri"/>
              <a:ea typeface="Calibri"/>
              <a:cs typeface="Calibri"/>
              <a:sym typeface="Calibri"/>
            </a:endParaRPr>
          </a:p>
          <a:p>
            <a:pPr marL="0" marR="0" indent="-228600" algn="l" rtl="0">
              <a:lnSpc>
                <a:spcPct val="100000"/>
              </a:lnSpc>
              <a:spcBef>
                <a:spcPts val="542"/>
              </a:spcBef>
              <a:spcAft>
                <a:spcPts val="0"/>
              </a:spcAft>
              <a:buClr>
                <a:srgbClr val="000000"/>
              </a:buClr>
              <a:buSzPts val="1400"/>
              <a:buFont typeface="Arial"/>
              <a:buNone/>
            </a:pPr>
            <a:r>
              <a:rPr lang="fr-FR" sz="1804" b="1" i="0" u="none" strike="noStrike" cap="none">
                <a:solidFill>
                  <a:schemeClr val="dk1"/>
                </a:solidFill>
                <a:latin typeface="Calibri"/>
                <a:ea typeface="Calibri"/>
                <a:cs typeface="Calibri"/>
                <a:sym typeface="Calibri"/>
              </a:rPr>
              <a:t>Le dirigeant ne veut pas que nous parlions à d'autres personnes de la communauté.</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Expliquez aux dirigeants de la communauté que la Société nationale a des principes fondamentaux qu'elle doit respecter.</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Essayez de découvrir ce qui motive les inquiétudes du dirigeant et ce qui le préoccupe – et voyez si vous pouvez y répondre.</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Travaillez avec les dirigeants de la communauté mais utilisez également des approches pour communiquer avec l'ensemble de la communauté. En Haïti, des comités de projet ont été mis en place avec les dirigeants mais des réunions communautaires ont également eu lieu pour partager les décisions et recueillir plus largement les réactions.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Demandez à des bénévoles de cette communauté de vous conseiller sur la manière de convaincre le dirigeant de permettre une implication plus large.</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Demandez conseil à d'autres parties prenantes telles que les organisations communautaires ou les ONG qui travaillent déjà sur place.</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Établir un mécanisme de retour d'information</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Expliquez que c'est une exigence des donateurs que tout le monde soit consulté.</a:t>
            </a:r>
          </a:p>
          <a:p>
            <a:r>
              <a:rPr lang="fr-FR" sz="1804" b="0" i="0" u="none" strike="noStrike" cap="none">
                <a:solidFill>
                  <a:schemeClr val="dk1"/>
                </a:solidFill>
                <a:latin typeface="Calibri"/>
                <a:ea typeface="Calibri"/>
                <a:cs typeface="Calibri"/>
                <a:sym typeface="Calibri"/>
              </a:rPr>
              <a:t> </a:t>
            </a:r>
          </a:p>
          <a:p>
            <a:pPr marL="0" marR="0" lvl="0" indent="0" algn="l" rtl="0">
              <a:lnSpc>
                <a:spcPct val="100000"/>
              </a:lnSpc>
              <a:spcBef>
                <a:spcPts val="542"/>
              </a:spcBef>
              <a:spcAft>
                <a:spcPts val="0"/>
              </a:spcAft>
              <a:buClr>
                <a:srgbClr val="000000"/>
              </a:buClr>
              <a:buSzPts val="1400"/>
              <a:buFont typeface="Arial" panose="020B0604020202020204" pitchFamily="34" charset="0"/>
              <a:buNone/>
            </a:pPr>
            <a:r>
              <a:rPr lang="fr-FR" sz="1804" b="1" i="0" u="none" strike="noStrike" cap="none">
                <a:solidFill>
                  <a:schemeClr val="dk1"/>
                </a:solidFill>
                <a:latin typeface="Calibri"/>
                <a:ea typeface="Calibri"/>
                <a:cs typeface="Calibri"/>
                <a:sym typeface="Calibri"/>
              </a:rPr>
              <a:t>Comment garantir une participation significative des femmes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Mettez en place des espaces séparés pour la participation des femmes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Tenez compte des rôles et de la dynamique des sexes. Par exemple, évitez les réunions à des moments où les femmes pourraient être en train de préparer les repas ou de faire le ménage et demandez aux femmes quels sont les obstacles qu'elles pourraient rencontrer pour participer et comment les surmonter, par exemple en assurant la garde des enfants pendant les réunions.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Faites appel à des femmes bénévoles pour s'engager auprès des femmes afin de briser certaines barrières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Encouragez les hommes de la communauté à soutenir la participation des femmes.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Veillez à ce que les femmes puissent participer de manière significative, c'est-à-dire qu'elles se sentent à l'aise pour prendre la parole lors des réunions et que leurs contributions soient prises au sérieux.</a:t>
            </a:r>
          </a:p>
          <a:p>
            <a:pPr marL="114300" lvl="0" indent="-342900">
              <a:buFont typeface="Arial" panose="020B0604020202020204" pitchFamily="34" charset="0"/>
              <a:buChar char="•"/>
            </a:pPr>
            <a:endParaRPr lang="en-GB" sz="1804" b="0" i="0" u="none" strike="noStrike" cap="none" dirty="0">
              <a:solidFill>
                <a:schemeClr val="dk1"/>
              </a:solidFill>
              <a:effectLst/>
              <a:latin typeface="Calibri"/>
              <a:ea typeface="Calibri"/>
              <a:cs typeface="Calibri"/>
              <a:sym typeface="Calibri"/>
            </a:endParaRPr>
          </a:p>
          <a:p>
            <a:pPr marL="0" marR="0" lvl="0" indent="0" algn="l" rtl="0">
              <a:lnSpc>
                <a:spcPct val="100000"/>
              </a:lnSpc>
              <a:spcBef>
                <a:spcPts val="542"/>
              </a:spcBef>
              <a:spcAft>
                <a:spcPts val="0"/>
              </a:spcAft>
              <a:buClr>
                <a:srgbClr val="000000"/>
              </a:buClr>
              <a:buSzPts val="1400"/>
              <a:buFont typeface="Arial" panose="020B0604020202020204" pitchFamily="34" charset="0"/>
              <a:buNone/>
            </a:pPr>
            <a:r>
              <a:rPr lang="fr-FR" sz="1804" b="1" i="0" u="none" strike="noStrike" cap="none">
                <a:solidFill>
                  <a:schemeClr val="dk1"/>
                </a:solidFill>
                <a:latin typeface="Calibri"/>
                <a:ea typeface="Calibri"/>
                <a:cs typeface="Calibri"/>
                <a:sym typeface="Calibri"/>
              </a:rPr>
              <a:t>Comment garantir la participation des groupes marginalisés ou à risque ?</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Créez des sous-groupes plus petits pour donner aux personnes la possibilité de s'exprimer sans la présence de membres plus bruyants ou puissants.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Faites comprendre aux décideurs que les opinions de ces groupes sont importantes et doivent être prises en compte.</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Établissez des partenariats avec des organisations de personnes handicapées ou âgées si une communication spécifique est nécessaire, par exemple le langage des signes.</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Choisissez des lieux de réunion qui sont physiquement accessibles et sûrs pour les personnes à mobilité réduite ou avec une déficience visuelle.</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Soutenez la participation des soignants aux réunions</a:t>
            </a:r>
          </a:p>
          <a:p>
            <a:pPr marL="114300" lvl="0" indent="-342900">
              <a:buFont typeface="Arial" panose="020B0604020202020204" pitchFamily="34" charset="0"/>
              <a:buChar char="•"/>
            </a:pPr>
            <a:endParaRPr lang="en-GB" sz="1804"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542"/>
              </a:spcBef>
              <a:spcAft>
                <a:spcPts val="0"/>
              </a:spcAft>
              <a:buNone/>
            </a:pPr>
            <a:endParaRPr lang="en-GB" b="1" dirty="0"/>
          </a:p>
          <a:p>
            <a:pPr marL="0" lvl="0" indent="0" algn="l" rtl="0">
              <a:spcBef>
                <a:spcPts val="542"/>
              </a:spcBef>
              <a:spcAft>
                <a:spcPts val="0"/>
              </a:spcAft>
              <a:buNone/>
            </a:pPr>
            <a:endParaRPr b="1" dirty="0"/>
          </a:p>
        </p:txBody>
      </p:sp>
      <p:sp>
        <p:nvSpPr>
          <p:cNvPr id="437" name="Google Shape;4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462" name="Google Shape;462;p2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ct val="50000"/>
              </a:spcBef>
            </a:pPr>
            <a:r>
              <a:rPr lang="fr-FR" sz="1800" b="1">
                <a:latin typeface="Calibri" charset="0"/>
                <a:ea typeface="ＭＳ Ｐゴシック" charset="0"/>
              </a:rPr>
              <a:t>NOTES POUR L’ANIMATEUR</a:t>
            </a:r>
          </a:p>
          <a:p>
            <a:pPr marL="0">
              <a:spcBef>
                <a:spcPct val="50000"/>
              </a:spcBef>
            </a:pPr>
            <a:endParaRPr lang="en-GB" sz="1800" b="1" i="0" u="none" strike="noStrike" cap="none" dirty="0">
              <a:solidFill>
                <a:schemeClr val="dk1"/>
              </a:solidFill>
              <a:effectLst/>
              <a:latin typeface="Calibri" charset="0"/>
              <a:ea typeface="ＭＳ Ｐゴシック" charset="0"/>
              <a:cs typeface="Calibri"/>
              <a:sym typeface="Calibri"/>
            </a:endParaRPr>
          </a:p>
          <a:p>
            <a:pPr marL="0">
              <a:spcBef>
                <a:spcPct val="50000"/>
              </a:spcBef>
            </a:pPr>
            <a:r>
              <a:rPr lang="fr-FR" sz="1804" b="0" i="0" u="none" strike="noStrike" cap="none">
                <a:solidFill>
                  <a:schemeClr val="dk1"/>
                </a:solidFill>
                <a:latin typeface="Calibri"/>
                <a:ea typeface="Calibri"/>
                <a:cs typeface="Calibri"/>
                <a:sym typeface="Calibri"/>
              </a:rPr>
              <a:t>Le retour d'information aide le programme à comprendre les perceptions de la communauté, à identifier ce qui ne fonctionne pas et à en améliorer l'impact. Un mécanisme de retours d’information peut également aider à identifier et à prévenir l'exploitation et les abus sexuels ainsi que la corruption du personnel et des bénévoles.</a:t>
            </a:r>
          </a:p>
          <a:p>
            <a:pPr marL="0">
              <a:spcBef>
                <a:spcPct val="50000"/>
              </a:spcBef>
            </a:pPr>
            <a:endParaRPr lang="en-GB" sz="1804" b="0" i="0" u="none" strike="noStrike" cap="none" dirty="0">
              <a:solidFill>
                <a:schemeClr val="dk1"/>
              </a:solidFill>
              <a:effectLst/>
              <a:latin typeface="Calibri"/>
              <a:ea typeface="Calibri"/>
              <a:cs typeface="Calibri"/>
              <a:sym typeface="Calibri"/>
            </a:endParaRPr>
          </a:p>
          <a:p>
            <a:pPr marL="0">
              <a:spcBef>
                <a:spcPct val="50000"/>
              </a:spcBef>
            </a:pPr>
            <a:r>
              <a:rPr lang="fr-FR" sz="1804" b="1" i="0" u="none" strike="noStrike" cap="none">
                <a:solidFill>
                  <a:schemeClr val="dk1"/>
                </a:solidFill>
                <a:latin typeface="Calibri"/>
                <a:ea typeface="Calibri"/>
                <a:cs typeface="Calibri"/>
                <a:sym typeface="Calibri"/>
              </a:rPr>
              <a:t>Comment recueillir le retour d'information ?</a:t>
            </a:r>
          </a:p>
          <a:p>
            <a:pPr marL="114300" indent="-342900">
              <a:spcBef>
                <a:spcPct val="5000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Vous vous souvenez de la session de retour d'information du premier jour ? Comme nous avons déjà abordé les mécanismes de retour d'information, nous ne reviendrons pas sur ce point en détail</a:t>
            </a:r>
          </a:p>
          <a:p>
            <a:pPr marL="114300" indent="-342900">
              <a:spcBef>
                <a:spcPct val="5000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Si la Société nationale a déjà mis en place un mécanisme de retour d'information, utilisez-le pour le programme, plutôt que de mettre en place quelque chose de nouveau</a:t>
            </a:r>
          </a:p>
          <a:p>
            <a:pPr marL="114300" indent="-342900">
              <a:spcBef>
                <a:spcPct val="5000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Discutez avec l'équipe qui gère le mécanisme de retours d'information de la manière dont il pourrait être utilisé pour soutenir le programme.</a:t>
            </a:r>
          </a:p>
          <a:p>
            <a:pPr marL="114300" indent="-342900">
              <a:spcBef>
                <a:spcPct val="5000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Formez le personnel du programme et les bénévoles au fonctionnement du mécanisme.</a:t>
            </a:r>
          </a:p>
          <a:p>
            <a:pPr marL="114300" indent="-342900">
              <a:spcBef>
                <a:spcPct val="5000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Discutez du mécanisme avec les communautés, y compris des obstacles potentiels à son utilisation et des adaptations éventuellement nécessaires.</a:t>
            </a:r>
          </a:p>
          <a:p>
            <a:pPr marL="114300" indent="-342900">
              <a:spcBef>
                <a:spcPct val="5000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Faites la promotion du mécanisme de retour d'information au sein de la communauté.</a:t>
            </a:r>
          </a:p>
          <a:p>
            <a:pPr marL="114300" indent="-342900">
              <a:spcBef>
                <a:spcPct val="50000"/>
              </a:spcBef>
              <a:buFont typeface="Arial" panose="020B0604020202020204" pitchFamily="34" charset="0"/>
              <a:buChar char="•"/>
            </a:pPr>
            <a:endParaRPr lang="en-GB" sz="1804"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ct val="50000"/>
              </a:spcBef>
              <a:spcAft>
                <a:spcPts val="0"/>
              </a:spcAft>
              <a:buClr>
                <a:srgbClr val="000000"/>
              </a:buClr>
              <a:buSzPts val="1400"/>
              <a:buFont typeface="Arial" panose="020B0604020202020204" pitchFamily="34" charset="0"/>
              <a:buNone/>
              <a:tabLst/>
              <a:defRPr/>
            </a:pPr>
            <a:r>
              <a:rPr lang="fr-FR" sz="1804" b="1" i="0" u="none" strike="noStrike" cap="none">
                <a:solidFill>
                  <a:schemeClr val="dk1"/>
                </a:solidFill>
                <a:latin typeface="Calibri"/>
                <a:ea typeface="Calibri"/>
                <a:cs typeface="Calibri"/>
                <a:sym typeface="Calibri"/>
              </a:rPr>
              <a:t>Utiliser l’outil de CEA 15 Kit de retour d'information – </a:t>
            </a:r>
            <a:r>
              <a:rPr lang="fr-FR" sz="1804" b="0" i="0" u="none" strike="noStrike" cap="none">
                <a:solidFill>
                  <a:schemeClr val="dk1"/>
                </a:solidFill>
                <a:latin typeface="Calibri"/>
                <a:ea typeface="Calibri"/>
                <a:cs typeface="Calibri"/>
                <a:sym typeface="Calibri"/>
              </a:rPr>
              <a:t>Il fournit les conseils et les outils nécessaires pour utiliser systématiquement le retour d’information de la communauté afin d'améliorer les programmes, les opérations et le travail de manière plus générale. Il comprend les premières étapes de la mise en place d'un mécanisme de retour d'information de base ainsi que des conseils sur la manière de mener des enquêtes sur la perception de la communauté, d'analyser les commentaires qualitatifs, de gérer les retours d'information sensibles et de s'assurer que tous les retours d'information sont traités de manière responsable. </a:t>
            </a:r>
          </a:p>
          <a:p>
            <a:pPr marL="0" indent="0">
              <a:spcBef>
                <a:spcPct val="50000"/>
              </a:spcBef>
              <a:buFont typeface="Arial" panose="020B0604020202020204" pitchFamily="34" charset="0"/>
              <a:buNone/>
            </a:pPr>
            <a:endParaRPr lang="en-GB" sz="1804" b="0" i="0" u="none" strike="noStrike" cap="none" dirty="0">
              <a:solidFill>
                <a:schemeClr val="dk1"/>
              </a:solidFill>
              <a:effectLst/>
              <a:latin typeface="Calibri"/>
              <a:ea typeface="Calibri"/>
              <a:cs typeface="Calibri"/>
              <a:sym typeface="Calibri"/>
            </a:endParaRPr>
          </a:p>
          <a:p>
            <a:r>
              <a:rPr lang="fr-FR" sz="1804" b="0" i="0" u="none" strike="noStrike" cap="none">
                <a:solidFill>
                  <a:schemeClr val="dk1"/>
                </a:solidFill>
                <a:latin typeface="Calibri"/>
                <a:ea typeface="Calibri"/>
                <a:cs typeface="Calibri"/>
                <a:sym typeface="Calibri"/>
              </a:rPr>
              <a:t> </a:t>
            </a:r>
          </a:p>
          <a:p>
            <a:pPr>
              <a:spcBef>
                <a:spcPct val="50000"/>
              </a:spcBef>
            </a:pPr>
            <a:endParaRPr lang="en-US" sz="1800" dirty="0"/>
          </a:p>
          <a:p>
            <a:pPr marL="342900" lvl="0" indent="-342900">
              <a:buFont typeface="Arial" panose="020B0604020202020204" pitchFamily="34" charset="0"/>
              <a:buChar char="•"/>
            </a:pPr>
            <a:endParaRPr lang="en-GB" sz="1805" kern="1200" dirty="0">
              <a:solidFill>
                <a:schemeClr val="tx1"/>
              </a:solidFill>
              <a:effectLst/>
              <a:latin typeface="+mn-lt"/>
              <a:ea typeface="+mn-ea"/>
              <a:cs typeface="+mn-cs"/>
            </a:endParaRPr>
          </a:p>
          <a:p>
            <a:pPr marL="1030517" lvl="1"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dirty="0"/>
          </a:p>
          <a:p>
            <a:pPr marL="0" indent="0">
              <a:buFont typeface="Arial" panose="020B0604020202020204" pitchFamily="34" charse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8038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ct val="50000"/>
              </a:spcBef>
            </a:pPr>
            <a:r>
              <a:rPr lang="fr-FR" sz="1800" b="1">
                <a:latin typeface="Calibri" charset="0"/>
                <a:ea typeface="ＭＳ Ｐゴシック" charset="0"/>
              </a:rPr>
              <a:t>NOTES POUR L’ANIMATEUR</a:t>
            </a:r>
          </a:p>
          <a:p>
            <a:pPr marL="0">
              <a:spcBef>
                <a:spcPct val="50000"/>
              </a:spcBef>
            </a:pPr>
            <a:endParaRPr lang="en-GB" sz="1800" b="1" dirty="0">
              <a:latin typeface="Calibri" charset="0"/>
              <a:ea typeface="ＭＳ Ｐゴシック" charset="0"/>
            </a:endParaRPr>
          </a:p>
          <a:p>
            <a:pPr marL="0" marR="0" lvl="0" indent="-228600" algn="l" defTabSz="914400" rtl="0" eaLnBrk="1" fontAlgn="auto" latinLnBrk="0" hangingPunct="1">
              <a:lnSpc>
                <a:spcPct val="100000"/>
              </a:lnSpc>
              <a:spcBef>
                <a:spcPct val="50000"/>
              </a:spcBef>
              <a:spcAft>
                <a:spcPts val="0"/>
              </a:spcAft>
              <a:buClr>
                <a:srgbClr val="000000"/>
              </a:buClr>
              <a:buSzPts val="1400"/>
              <a:buFont typeface="Arial"/>
              <a:buNone/>
              <a:tabLst/>
              <a:defRPr/>
            </a:pPr>
            <a:r>
              <a:rPr lang="fr-FR" sz="1804" b="0" i="0" u="none" strike="noStrike" cap="none">
                <a:solidFill>
                  <a:schemeClr val="dk1"/>
                </a:solidFill>
                <a:latin typeface="Calibri"/>
                <a:ea typeface="Calibri"/>
                <a:cs typeface="Calibri"/>
                <a:sym typeface="Calibri"/>
              </a:rPr>
              <a:t>Lorsque les problèmes ou les suggestions soulevés par les retours d’information et le suivi ne sont pas pris en compte, cela provoque des frustrations et peut conduire les gens à se désolidariser du programme. Les programmes doivent être revus et adaptés en permanence pour s'assurer qu'ils sont toujours pertinents, efficaces et qu'ils répondent aux besoins.</a:t>
            </a:r>
          </a:p>
          <a:p>
            <a:pPr marL="0">
              <a:spcBef>
                <a:spcPct val="50000"/>
              </a:spcBef>
            </a:pPr>
            <a:endParaRPr lang="en-GB" sz="1800" b="1" dirty="0">
              <a:latin typeface="Calibri" charset="0"/>
              <a:ea typeface="ＭＳ Ｐゴシック" charset="0"/>
            </a:endParaRPr>
          </a:p>
          <a:p>
            <a:pPr marL="0">
              <a:spcBef>
                <a:spcPct val="50000"/>
              </a:spcBef>
            </a:pPr>
            <a:r>
              <a:rPr lang="fr-FR" sz="1800" b="1">
                <a:latin typeface="Calibri" charset="0"/>
                <a:ea typeface="ＭＳ Ｐゴシック" charset="0"/>
              </a:rPr>
              <a:t>Comment ajuster les programmes ?</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Vérifiez si le programme répond aux besoins des personnes, s'il touche les bonnes personnes et s'il favorise l'autonomie et apportez des changements si nécessaire.</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Vérifiez que les personnes sont satisfaites de la qualité de l'information, de la participation et de l'influence qu'elles ont sur le programme et apportez des changements si nécessaire.</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Intégrez des questions dans les processus de suivi formels mais aussi posez ces questions de manière informelle lors des réunions communautaires.</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L'organisation de groupes de discussion tous les six mois avec des groupes clés de la communauté est un bon moyen de vérifier et d'identifier de manière proactive tout problème ou toute suggestion d'amélioration.</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Discutez des retours d’information de la communauté et des données de suivi dans les réunions de l'équipe du programme comme point permanent de l'ordre du jour, y compris la manière d'y donner suite.</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Si les mêmes problèmes sont soulevés à plusieurs reprises, il faut les traiter en modifiant le programme ou en expliquant plus clairement à la communauté pourquoi le problème ne peut être résolu.</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Rencontrez régulièrement (par exemple une fois par mois) les bénévoles communautaires pour recueillir les commentaires informels qu'ils entendent dans les communautés, discuter des difficultés rencontrées et écouter leurs suggestions d'amélioration.</a:t>
            </a:r>
          </a:p>
          <a:p>
            <a:pPr marL="1143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Continuez à vous coordonner avec les autres partenaires et parties prenantes pour identifier les possibilités de collaboration et éviter les doublons.</a:t>
            </a:r>
          </a:p>
          <a:p>
            <a:pPr marL="0">
              <a:spcBef>
                <a:spcPct val="50000"/>
              </a:spcBef>
            </a:pPr>
            <a:endParaRPr lang="en-GB" sz="1800" b="1" dirty="0">
              <a:latin typeface="Calibri" charset="0"/>
              <a:ea typeface="ＭＳ Ｐゴシック" charset="0"/>
            </a:endParaRPr>
          </a:p>
          <a:p>
            <a:pPr marL="0">
              <a:spcBef>
                <a:spcPct val="50000"/>
              </a:spcBef>
            </a:pPr>
            <a:r>
              <a:rPr lang="fr-FR" sz="1800" b="1">
                <a:latin typeface="Calibri" charset="0"/>
                <a:ea typeface="ＭＳ Ｐゴシック" charset="0"/>
              </a:rPr>
              <a:t>Utiliser des outils de CEA :</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7 Outil de suivi et d'évaluation de CEA    </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16 Guide DGD    </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17 Outil pour les réunions communautaires    </a:t>
            </a:r>
          </a:p>
          <a:p>
            <a:pPr marL="114300" marR="0" lvl="0" indent="-342900" algn="l" rtl="0">
              <a:lnSpc>
                <a:spcPct val="100000"/>
              </a:lnSpc>
              <a:spcBef>
                <a:spcPts val="542"/>
              </a:spcBef>
              <a:spcAft>
                <a:spcPts val="0"/>
              </a:spcAft>
              <a:buClr>
                <a:srgbClr val="000000"/>
              </a:buClr>
              <a:buSzPts val="14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15 Kit de retours d’informations</a:t>
            </a:r>
          </a:p>
          <a:p>
            <a:pPr marL="0">
              <a:spcBef>
                <a:spcPct val="50000"/>
              </a:spcBef>
            </a:pPr>
            <a:endParaRPr lang="en-GB" sz="1800" b="1" dirty="0">
              <a:latin typeface="Calibri" charset="0"/>
              <a:ea typeface="ＭＳ Ｐゴシック" charset="0"/>
            </a:endParaRPr>
          </a:p>
          <a:p>
            <a:pPr>
              <a:spcBef>
                <a:spcPct val="50000"/>
              </a:spcBef>
            </a:pPr>
            <a:endParaRPr lang="en-US" sz="1800" dirty="0"/>
          </a:p>
          <a:p>
            <a:pPr marL="342900" lvl="0" indent="-342900">
              <a:buFont typeface="Arial" panose="020B0604020202020204" pitchFamily="34" charset="0"/>
              <a:buChar char="•"/>
            </a:pPr>
            <a:endParaRPr lang="en-GB" sz="1805" kern="1200" dirty="0">
              <a:solidFill>
                <a:schemeClr val="tx1"/>
              </a:solidFill>
              <a:effectLst/>
              <a:latin typeface="+mn-lt"/>
              <a:ea typeface="+mn-ea"/>
              <a:cs typeface="+mn-cs"/>
            </a:endParaRPr>
          </a:p>
          <a:p>
            <a:pPr marL="1030517" lvl="1"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dirty="0"/>
          </a:p>
          <a:p>
            <a:pPr marL="0" indent="0">
              <a:buFont typeface="Arial" panose="020B0604020202020204" pitchFamily="34" charse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807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 – PEUVENT ÊTRE MODIFIÉES POUR DES EXEMPLES DE VOTRE SOCIÉTÉ NATIONALE OU DE VOTRE RÉGION</a:t>
            </a:r>
          </a:p>
          <a:p>
            <a:pPr marL="0" lvl="0" indent="0" algn="l" rtl="0">
              <a:spcBef>
                <a:spcPts val="0"/>
              </a:spcBef>
              <a:spcAft>
                <a:spcPts val="0"/>
              </a:spcAft>
              <a:buNone/>
            </a:pPr>
            <a:endParaRPr lang="en-GB" sz="1800" b="1" dirty="0">
              <a:latin typeface="Calibri"/>
              <a:cs typeface="Calibri"/>
              <a:sym typeface="Calibri"/>
            </a:endParaRPr>
          </a:p>
          <a:p>
            <a:pPr marL="0" lvl="0" indent="0" algn="l" rtl="0">
              <a:spcBef>
                <a:spcPts val="0"/>
              </a:spcBef>
              <a:spcAft>
                <a:spcPts val="0"/>
              </a:spcAft>
              <a:buNone/>
            </a:pPr>
            <a:r>
              <a:rPr lang="fr-FR" sz="1800" b="0">
                <a:latin typeface="Calibri"/>
                <a:cs typeface="Calibri"/>
                <a:sym typeface="Calibri"/>
              </a:rPr>
              <a:t>- Avant de montrer les exemples, demandez si quelqu'un peut donner un exemple de cas où il a utilisé le retour d'information de la communauté ou les données de suivi pour modifier un programme ou une réponse</a:t>
            </a:r>
          </a:p>
          <a:p>
            <a:pPr marL="0" lvl="0" indent="0" algn="l" rtl="0">
              <a:spcBef>
                <a:spcPts val="900"/>
              </a:spcBef>
              <a:spcAft>
                <a:spcPts val="0"/>
              </a:spcAft>
              <a:buNone/>
            </a:pPr>
            <a:endParaRPr sz="1800" dirty="0"/>
          </a:p>
          <a:p>
            <a:pPr marL="0" lvl="0" indent="0" algn="l" rtl="0">
              <a:spcBef>
                <a:spcPts val="900"/>
              </a:spcBef>
              <a:spcAft>
                <a:spcPts val="0"/>
              </a:spcAft>
              <a:buNone/>
            </a:pPr>
            <a:r>
              <a:rPr lang="fr-FR" sz="1800"/>
              <a:t>- Quelques exemples de la manière dont les Sociétés nationales ont utilisé le retour d'information pour apporter des modifications au guide CEA</a:t>
            </a:r>
          </a:p>
          <a:p>
            <a:pPr marL="0" lvl="0" indent="0" algn="l" rtl="0">
              <a:spcBef>
                <a:spcPts val="900"/>
              </a:spcBef>
              <a:spcAft>
                <a:spcPts val="0"/>
              </a:spcAft>
              <a:buNone/>
            </a:pPr>
            <a:endParaRPr lang="en-GB" sz="1800" dirty="0"/>
          </a:p>
          <a:p>
            <a:pPr marL="0"/>
            <a:r>
              <a:rPr lang="fr-FR" sz="1804" b="1" i="0" u="none" strike="noStrike" cap="none">
                <a:solidFill>
                  <a:schemeClr val="dk1"/>
                </a:solidFill>
                <a:latin typeface="Calibri"/>
                <a:ea typeface="Calibri"/>
                <a:cs typeface="Calibri"/>
                <a:sym typeface="Calibri"/>
              </a:rPr>
              <a:t>La Croix-Rouge italienne analyse les perceptions des migrants pour améliorer ses services</a:t>
            </a:r>
          </a:p>
          <a:p>
            <a:pPr marL="0"/>
            <a:r>
              <a:rPr lang="fr-FR" sz="1804" b="0" i="0" u="none" strike="noStrike" cap="none">
                <a:solidFill>
                  <a:schemeClr val="dk1"/>
                </a:solidFill>
                <a:latin typeface="Calibri"/>
                <a:ea typeface="Calibri"/>
                <a:cs typeface="Calibri"/>
                <a:sym typeface="Calibri"/>
              </a:rPr>
              <a:t>La Croix-Rouge italienne et la FICR se sont associées à Ground Truth Solutions pour analyser les perceptions des migrants arrivant en Europe. Une courte enquête simple a été élaborée, testée avec des migrants, puis affinée pour recueillir des informations sur l'accès des migrants à l'information, leur compréhension du système d'asile, leur capacité à satisfaire leurs besoins de première nécessité, leur sentiment de sécurité, leur confiance dans le personnel de la Croix-Rouge, leur capacité à avoir leur mot à dire sur l'aide reçue et leur sentiment d'autonomisation. Les données ont été recueillies par des bénévoles via des entretiens individuels et, après chaque cycle de collecte de données, les résultats ont été discutés en interne avec toutes les équipes et avec les migrants. Les enquêtes et les discussions qui ont suivi ont permis d'identifier des améliorations pratiques et concrètes que la Croix-Rouge italienne pourrait apporter à ses services. Par exemple, pour les migrants ayant déclaré ne pas comprendre la procédure d'asile, le personnel des centres d'accueil a commencé à partager les informations sur la procédure d'asile par étapes, réparties sur plusieurs jours, pour permettre aux informations d'être assimilées et mieux comprises. Après le premier cycle de collecte de données, la Croix-Rouge italienne a mis en œuvre les enquêtes de perception de manière indépendante et a intégré la collecte régulière de commentaires dans les directives de gestion de ses centres d'accueil. </a:t>
            </a:r>
          </a:p>
          <a:p>
            <a:pPr marL="0"/>
            <a:r>
              <a:rPr lang="fr-FR" sz="1804" b="0" i="0" u="none" strike="noStrike" cap="none">
                <a:solidFill>
                  <a:schemeClr val="dk1"/>
                </a:solidFill>
                <a:latin typeface="Calibri"/>
                <a:ea typeface="Calibri"/>
                <a:cs typeface="Calibri"/>
                <a:sym typeface="Calibri"/>
              </a:rPr>
              <a:t> </a:t>
            </a:r>
          </a:p>
          <a:p>
            <a:pPr marL="0"/>
            <a:r>
              <a:rPr lang="fr-FR" sz="1804" b="1" i="0" u="none" strike="noStrike" cap="none">
                <a:solidFill>
                  <a:schemeClr val="dk1"/>
                </a:solidFill>
                <a:latin typeface="Calibri"/>
                <a:ea typeface="Calibri"/>
                <a:cs typeface="Calibri"/>
                <a:sym typeface="Calibri"/>
              </a:rPr>
              <a:t>Créer des boucles de retour d’information au Cameroun</a:t>
            </a:r>
          </a:p>
          <a:p>
            <a:pPr marL="0"/>
            <a:r>
              <a:rPr lang="fr-FR" sz="1804" b="0" i="0" u="none" strike="noStrike" cap="none">
                <a:solidFill>
                  <a:schemeClr val="dk1"/>
                </a:solidFill>
                <a:latin typeface="Calibri"/>
                <a:ea typeface="Calibri"/>
                <a:cs typeface="Calibri"/>
                <a:sym typeface="Calibri"/>
              </a:rPr>
              <a:t>Au Cameroun, la Société nationale a créé une boucle de retour d’information réussie où les données recueillies via de multiples canaux ont été analysées et utilisées comme un outil pour adapter et améliorer continuellement ses interventions liées à la COVID-19. Avec le soutien de la FICR, la Société nationale a mis en place des mécanismes pour recueillir les retours d’information par le biais des réseaux sociaux, de la ligne d'assistance téléphonique de la Société nationale, des bénévoles et des DGD et KII dans les communautés. Toutes les données ont été analysées à l'aide des outils de retour d'information de la COVID-19 de la FICR</a:t>
            </a:r>
            <a:r>
              <a:rPr lang="fr-FR" sz="1804" b="0" i="0" u="none" strike="noStrike" cap="none" baseline="30000">
                <a:solidFill>
                  <a:schemeClr val="dk1"/>
                </a:solidFill>
                <a:latin typeface="Calibri"/>
                <a:ea typeface="Calibri"/>
                <a:cs typeface="Calibri"/>
                <a:sym typeface="Calibri"/>
              </a:rPr>
              <a:t>75</a:t>
            </a:r>
            <a:r>
              <a:rPr lang="fr-FR" sz="1804" b="0" i="0" u="none" strike="noStrike" cap="none">
                <a:solidFill>
                  <a:schemeClr val="dk1"/>
                </a:solidFill>
                <a:latin typeface="Calibri"/>
                <a:ea typeface="Calibri"/>
                <a:cs typeface="Calibri"/>
                <a:sym typeface="Calibri"/>
              </a:rPr>
              <a:t> afin de mettre en évidence les principales tendances et difficultés et de la réponse à apporter. Par exemple, le retour d'information a révélé le fait que certaines personnes ne croyaient pas en l'existence de la COVID-19 et les bénévoles ont donc été informés de la manière d'aborder ce problème dans les communautés dans le cadre des mobilisations sociales. Les retours ont également alerté les équipes WASH sur les endroits où les gens avaient un accès limité à l'eau potable. Lorsqu'il est apparu que les jeunes pensaient que la COVID-19 ne touchait que les personnes âgées, la Société nationale a fait appel à des jeunes influenceurs pour remédier à ce problème et encourager l'utilisation du masque. Enfin, le retour d'information est utilisé pour façonner les sujets et le contenu des émissions de radio de la Société nationale sur la COVID-19, où les appels et les SMS reçus sont également enregistrés et analysés dans le cadre du mécanisme de retour d'information. </a:t>
            </a:r>
          </a:p>
          <a:p>
            <a:pPr marL="342900" lvl="0" indent="-228282" algn="l" rtl="0">
              <a:spcBef>
                <a:spcPts val="542"/>
              </a:spcBef>
              <a:spcAft>
                <a:spcPts val="0"/>
              </a:spcAft>
              <a:buClr>
                <a:schemeClr val="dk1"/>
              </a:buClr>
              <a:buSzPts val="1805"/>
              <a:buFont typeface="Arial"/>
              <a:buNone/>
            </a:pPr>
            <a:endParaRPr sz="1804" dirty="0">
              <a:solidFill>
                <a:schemeClr val="dk1"/>
              </a:solidFill>
              <a:latin typeface="Calibri"/>
              <a:ea typeface="Calibri"/>
              <a:cs typeface="Calibri"/>
              <a:sym typeface="Calibri"/>
            </a:endParaRPr>
          </a:p>
          <a:p>
            <a:pPr marL="1030517" lvl="1"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486" name="Google Shape;48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122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503" name="Google Shape;503;p2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NOTES POUR L'ANIMATEUR – VOIR LE DOCUMENT À PART À L'USAGE DES PARTICIPANTS AINSI QUE LES NOTES POUR L'ANIMATEUR POUR LE SCÉNARIO SUR LE CEA DANS LA MISE EN OEUVRE ET LE SUIVI</a:t>
            </a:r>
          </a:p>
          <a:p>
            <a:pPr marL="0" lvl="0" indent="0" algn="l" rtl="0">
              <a:spcBef>
                <a:spcPts val="0"/>
              </a:spcBef>
              <a:spcAft>
                <a:spcPts val="0"/>
              </a:spcAft>
              <a:buNone/>
            </a:pPr>
            <a:endParaRPr lang="en-GB" sz="20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540"/>
              </a:spcBef>
              <a:spcAft>
                <a:spcPts val="0"/>
              </a:spcAft>
              <a:buClr>
                <a:schemeClr val="dk1"/>
              </a:buClr>
              <a:buSzPts val="1800"/>
              <a:buFont typeface="Calibri"/>
              <a:buNone/>
              <a:tabLst/>
              <a:defRPr/>
            </a:pPr>
            <a:r>
              <a:rPr lang="fr-FR" b="1"/>
              <a:t>Prenez le temps d'expliquer clairement les activités aux participants en séance collective avant qu'ils ne se répartissent en groupes. Rappelez-leur de s'appuyer sur les informations qu'ils connaissent déjà sur Alexa et la Croix-Rouge d'Alexa à partir des informations du scénario précédent.</a:t>
            </a:r>
          </a:p>
          <a:p>
            <a:pPr marL="0" lvl="0" indent="0" algn="l" rtl="0">
              <a:spcBef>
                <a:spcPts val="540"/>
              </a:spcBef>
              <a:spcAft>
                <a:spcPts val="0"/>
              </a:spcAft>
              <a:buClr>
                <a:schemeClr val="dk1"/>
              </a:buClr>
              <a:buSzPts val="1800"/>
              <a:buFont typeface="Calibri"/>
              <a:buNone/>
            </a:pPr>
            <a:endParaRPr dirty="0"/>
          </a:p>
        </p:txBody>
      </p:sp>
      <p:sp>
        <p:nvSpPr>
          <p:cNvPr id="446" name="Google Shape;44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Parcourez rapidement le contenu de la session ou commencez directement. </a:t>
            </a:r>
          </a:p>
        </p:txBody>
      </p:sp>
      <p:sp>
        <p:nvSpPr>
          <p:cNvPr id="283" name="Google Shape;2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290" name="Google Shape;290;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fr-FR" b="1"/>
              <a:t>NOTES POUR L’ANIMATEUR</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4" b="0" i="0" u="none" strike="noStrike" cap="none">
                <a:solidFill>
                  <a:schemeClr val="dk1"/>
                </a:solidFill>
                <a:latin typeface="Calibri"/>
                <a:ea typeface="Calibri"/>
                <a:cs typeface="Calibri"/>
                <a:sym typeface="Calibri"/>
              </a:rPr>
              <a:t>Une mauvaise communication entre la Société nationale et la communauté est source de frustration et limite la participation. Une bonne communication signifie que le programme peut bénéficier d'informations précieuses de la part de la communauté, être averti de l'évolution du contexte ou des problèmes de sécurité, et renforcer l'appropriation par la communauté – augmentant ainsi la qualité et l'impact du programme.</a:t>
            </a:r>
          </a:p>
          <a:p>
            <a:pPr marL="0">
              <a:spcBef>
                <a:spcPts val="0"/>
              </a:spcBef>
            </a:pPr>
            <a:endParaRPr lang="en-GB" b="1" dirty="0"/>
          </a:p>
          <a:p>
            <a:pPr marL="0"/>
            <a:endParaRPr lang="en-GB" dirty="0"/>
          </a:p>
          <a:p>
            <a:pPr marL="0">
              <a:spcBef>
                <a:spcPts val="0"/>
              </a:spcBef>
            </a:pPr>
            <a:r>
              <a:rPr lang="fr-FR" sz="2000" b="1" i="0" u="none" strike="noStrike" cap="none">
                <a:solidFill>
                  <a:schemeClr val="dk1"/>
                </a:solidFill>
                <a:latin typeface="Calibri"/>
                <a:ea typeface="Calibri"/>
                <a:cs typeface="Calibri"/>
                <a:sym typeface="Calibri"/>
              </a:rPr>
              <a:t>Quelles sont les informations à partager ?</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Informations sur la Société nationale, y compris son mandat, ses méthodes de travail, le code de conduite du personnel et des bénévoles</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Objectifs et calendrier du programme</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Les activités du programme et la manière dont elles seront gérées et mises en œuvre.</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Les processus de distribution, y compris le moment où ils auront lieu, la manière dont ils seront gérés et le processus que les gens doivent suivre.</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Informations sur les retards ou les difficultés</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Comment les gens peuvent participer, y compris qui sont les comités ou les représentants et quels sont leurs rôles et responsabilités.</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Les informations relatives au mécanisme de retours d'information, y compris la manière d'y accéder, ce qui se passe avec le retour d'information et quand les gens peuvent attendre une réponse.</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Les mesures prises à la suite des retours de la communauté et une explication lorsque les changements ne peuvent pas être faits.</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Quand le programme se terminera et ce qui sera remis.</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Veillez à ce que toute information partagée soit honnête et précise.</a:t>
            </a:r>
          </a:p>
          <a:p>
            <a:pPr marL="0">
              <a:spcBef>
                <a:spcPts val="0"/>
              </a:spcBef>
            </a:pPr>
            <a:r>
              <a:rPr lang="fr-FR" sz="2000" b="0" i="0" u="none" strike="noStrike" cap="none">
                <a:solidFill>
                  <a:schemeClr val="dk1"/>
                </a:solidFill>
                <a:latin typeface="Calibri"/>
                <a:ea typeface="Calibri"/>
                <a:cs typeface="Calibri"/>
                <a:sym typeface="Calibri"/>
              </a:rPr>
              <a:t> </a:t>
            </a:r>
          </a:p>
          <a:p>
            <a:pPr marL="0">
              <a:spcBef>
                <a:spcPts val="0"/>
              </a:spcBef>
            </a:pPr>
            <a:r>
              <a:rPr lang="fr-FR" sz="2000" b="1" i="0" u="none" strike="noStrike" cap="none">
                <a:solidFill>
                  <a:schemeClr val="dk1"/>
                </a:solidFill>
                <a:latin typeface="Calibri"/>
                <a:ea typeface="Calibri"/>
                <a:cs typeface="Calibri"/>
                <a:sym typeface="Calibri"/>
              </a:rPr>
              <a:t>Quand les informations doivent-elles être partagées ?</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Les informations doivent être partagées régulièrement avec les communautés tout au long du programme. Une bonne règle de base est la suivante :</a:t>
            </a:r>
          </a:p>
          <a:p>
            <a:pPr marL="1028700" lvl="3"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Tous les mois pour les programmes de six mois ou plus</a:t>
            </a:r>
          </a:p>
          <a:p>
            <a:pPr marL="1028700" lvl="3"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Toutes les semaines ou toutes les deux semaines pour les programmes rapides qui ne durent que quelques mois</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À certains moments clés, il est important de communiquer notamment :</a:t>
            </a:r>
          </a:p>
          <a:p>
            <a:pPr marL="1028700" lvl="3"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Au début de la mise en œuvre. Rappelez aux gens les objectifs, les activités et le calendrier du programme, surtout s'il y a eu un écart entre la planification et la mise en œuvre ou si des changements ont été apportés aux plans.</a:t>
            </a:r>
          </a:p>
          <a:p>
            <a:pPr marL="1028700" lvl="3"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Avant le début des activités, notamment les distributions, la construction, l'ouverture d'une clinique ou les campagnes de santé ou d'hygiène</a:t>
            </a:r>
          </a:p>
          <a:p>
            <a:pPr marL="1028700" lvl="3"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Lorsqu'il y a des retards, des problèmes ou des changements</a:t>
            </a:r>
          </a:p>
          <a:p>
            <a:pPr marL="1028700" lvl="3"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Lorsque des activités spécifiques sont arrêtées</a:t>
            </a:r>
          </a:p>
          <a:p>
            <a:pPr marL="1028700" lvl="3"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Lorsque le programme se termine</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Les informations doivent être partagées à temps pour que les gens puissent se préparer et agir, c'est-à-dire qu'il ne faut pas partager les informations sur une distribution le jour où elle a lieu.</a:t>
            </a:r>
          </a:p>
          <a:p>
            <a:pPr marL="0">
              <a:spcBef>
                <a:spcPts val="0"/>
              </a:spcBef>
            </a:pPr>
            <a:r>
              <a:rPr lang="fr-FR" sz="2000" b="0" i="0" u="none" strike="noStrike" cap="none">
                <a:solidFill>
                  <a:schemeClr val="dk1"/>
                </a:solidFill>
                <a:latin typeface="Calibri"/>
                <a:ea typeface="Calibri"/>
                <a:cs typeface="Calibri"/>
                <a:sym typeface="Calibri"/>
              </a:rPr>
              <a:t> </a:t>
            </a:r>
          </a:p>
          <a:p>
            <a:pPr marL="0">
              <a:spcBef>
                <a:spcPts val="0"/>
              </a:spcBef>
            </a:pPr>
            <a:r>
              <a:rPr lang="fr-FR" sz="2000" b="1" i="0" u="none" strike="noStrike" cap="none">
                <a:solidFill>
                  <a:schemeClr val="dk1"/>
                </a:solidFill>
                <a:latin typeface="Calibri"/>
                <a:ea typeface="Calibri"/>
                <a:cs typeface="Calibri"/>
                <a:sym typeface="Calibri"/>
              </a:rPr>
              <a:t>Comment les informations doivent-elles être partagées ?</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Utilisez les canaux et les sources de communication suggérés par la communauté pendant la phase d'évaluation et de planification.</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Utilisez des mots clairs et simples dans les langues locales tout en évitant les termes techniques.</a:t>
            </a:r>
          </a:p>
          <a:p>
            <a:pPr marL="366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Soyez conscient des personnes qui pourraient être exclues. Par exemple, les personnes handicapées peuvent-elles assister aux réunions ? Tout le monde a-t-il accès à un téléphone ? Les dirigeants masculins partageront-ils les informations avec les femmes ? Les informations doivent-elles être adaptées pour convenir aux enfants ?</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L'information peut être une source de pouvoir alors ne comptez pas sur une seule personne pour partager des informations importantes. Trouvez des moyens de communiquer ouvertement avec l'ensemble de la communauté comme des tableaux d'affichage ou des réunions</a:t>
            </a:r>
          </a:p>
          <a:p>
            <a:pPr marL="366300" marR="0" lvl="0" indent="-342900" algn="l" rtl="0">
              <a:lnSpc>
                <a:spcPct val="100000"/>
              </a:lnSpc>
              <a:spcBef>
                <a:spcPts val="0"/>
              </a:spcBef>
              <a:spcAft>
                <a:spcPts val="0"/>
              </a:spcAft>
              <a:buClr>
                <a:srgbClr val="000000"/>
              </a:buClr>
              <a:buSzPts val="1400"/>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Prenez en compte l'impact que le choix du canal de communication pourrait avoir sur la confiance des gens dans la Société nationale et les informations partagées. Par exemple, utiliser une station de radio religieuse peut suggérer que la Société nationale est religieuse. Afficher des informations au bureau de l'administration locale peut suggérer que la Société nationale est alliée au gouvernement</a:t>
            </a:r>
          </a:p>
          <a:p>
            <a:pPr marL="114300" lvl="0" indent="-342900">
              <a:spcBef>
                <a:spcPts val="0"/>
              </a:spcBef>
              <a:buFont typeface="Arial" panose="020B0604020202020204" pitchFamily="34" charset="0"/>
              <a:buChar char="•"/>
            </a:pPr>
            <a:r>
              <a:rPr lang="fr-FR" sz="2000" b="0" i="0" u="none" strike="noStrike" cap="none">
                <a:solidFill>
                  <a:schemeClr val="dk1"/>
                </a:solidFill>
                <a:latin typeface="Calibri"/>
                <a:ea typeface="Calibri"/>
                <a:cs typeface="Calibri"/>
                <a:sym typeface="Calibri"/>
              </a:rPr>
              <a:t>Vérifiez tous les deux mois que le programme utilise toujours les canaux, les approches et les langues les plus efficaces pour atteindre les différents groupes et que les informations sont reçues, comprises et utiles.</a:t>
            </a:r>
          </a:p>
          <a:p>
            <a:pPr marL="114300" lvl="0" indent="-342900">
              <a:spcBef>
                <a:spcPts val="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informations doivent également être partagées avec les bénévoles et les partenaires</a:t>
            </a:r>
          </a:p>
          <a:p>
            <a:pPr marL="1028700" lvl="2" indent="-342900">
              <a:spcBef>
                <a:spcPts val="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bénévoles de la communauté doivent être tenus informés afin de pouvoir répondre aux questions avec précision lorsqu'ils réalisent des activités.</a:t>
            </a:r>
          </a:p>
          <a:p>
            <a:pPr marL="1028700" lvl="2" indent="-342900">
              <a:spcBef>
                <a:spcPts val="0"/>
              </a:spcBef>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Discutez des évolutions et des activités du programme avec les partenaires et les parties prenantes afin d'éviter les doublons ou les conflits d'activités.</a:t>
            </a:r>
          </a:p>
          <a:p>
            <a:pPr marL="114300" lvl="0" indent="-342900">
              <a:spcBef>
                <a:spcPts val="0"/>
              </a:spcBef>
              <a:buFont typeface="Arial" panose="020B0604020202020204" pitchFamily="34" charset="0"/>
              <a:buChar char="•"/>
            </a:pPr>
            <a:endParaRPr lang="en-GB" sz="2000" b="0" i="0" u="none" strike="noStrike" cap="none" dirty="0">
              <a:solidFill>
                <a:schemeClr val="dk1"/>
              </a:solidFill>
              <a:effectLst/>
              <a:latin typeface="Calibri"/>
              <a:ea typeface="Calibri"/>
              <a:cs typeface="Calibri"/>
              <a:sym typeface="Calibri"/>
            </a:endParaRPr>
          </a:p>
          <a:p>
            <a:pPr marL="0"/>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5663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1"/>
              <a:t>NOTES POUR L’ANIMATEUR</a:t>
            </a:r>
          </a:p>
          <a:p>
            <a:pPr marL="0" lvl="0" indent="0" algn="l" rtl="0">
              <a:spcBef>
                <a:spcPts val="0"/>
              </a:spcBef>
              <a:spcAft>
                <a:spcPts val="0"/>
              </a:spcAft>
              <a:buNone/>
            </a:pPr>
            <a:endParaRPr lang="en-GB" b="1" dirty="0"/>
          </a:p>
          <a:p>
            <a:pPr marL="342900" lvl="0" indent="-342900" algn="l" rtl="0">
              <a:spcBef>
                <a:spcPts val="0"/>
              </a:spcBef>
              <a:spcAft>
                <a:spcPts val="0"/>
              </a:spcAft>
              <a:buFont typeface="Arial" panose="020B0604020202020204" pitchFamily="34" charset="0"/>
              <a:buChar char="•"/>
            </a:pPr>
            <a:r>
              <a:rPr lang="fr-FR" b="0"/>
              <a:t>Voici quelques-unes des questions clés que vous devez vous poser lorsque vous décidez des canaux ou des méthodes de communication que vous devez utiliser pour vous engager auprès de la communauté</a:t>
            </a:r>
          </a:p>
          <a:p>
            <a:pPr marL="342900" lvl="0" indent="-342900" algn="l" rtl="0">
              <a:spcBef>
                <a:spcPts val="0"/>
              </a:spcBef>
              <a:spcAft>
                <a:spcPts val="0"/>
              </a:spcAft>
              <a:buFont typeface="Arial" panose="020B0604020202020204" pitchFamily="34" charset="0"/>
              <a:buChar char="•"/>
            </a:pPr>
            <a:r>
              <a:rPr lang="fr-FR" b="0"/>
              <a:t>Et ce qu'elles signifient pour votre choix de canal de communication</a:t>
            </a:r>
          </a:p>
          <a:p>
            <a:pPr marL="342900" lvl="0" indent="-342900" algn="l" rtl="0">
              <a:spcBef>
                <a:spcPts val="0"/>
              </a:spcBef>
              <a:spcAft>
                <a:spcPts val="0"/>
              </a:spcAft>
              <a:buFont typeface="Arial" panose="020B0604020202020204" pitchFamily="34" charset="0"/>
              <a:buChar char="•"/>
            </a:pPr>
            <a:endParaRPr lang="en-GB" b="0" dirty="0"/>
          </a:p>
          <a:p>
            <a:pPr marL="342900" lvl="0" indent="-342900" algn="l" rtl="0">
              <a:spcBef>
                <a:spcPts val="0"/>
              </a:spcBef>
              <a:spcAft>
                <a:spcPts val="0"/>
              </a:spcAft>
              <a:buFont typeface="Arial" panose="020B0604020202020204" pitchFamily="34" charset="0"/>
              <a:buChar char="•"/>
            </a:pPr>
            <a:r>
              <a:rPr lang="fr-FR" b="0"/>
              <a:t>Dites aux participants que vous allez maintenant faire un quiz et qu'ils doivent dire à voix haute les réponses aux questions suivantes :</a:t>
            </a:r>
          </a:p>
          <a:p>
            <a:pPr marL="800100" lvl="1" indent="-342900" algn="l" rtl="0">
              <a:spcBef>
                <a:spcPts val="0"/>
              </a:spcBef>
              <a:spcAft>
                <a:spcPts val="0"/>
              </a:spcAft>
              <a:buFont typeface="Arial" panose="020B0604020202020204" pitchFamily="34" charset="0"/>
              <a:buChar char="•"/>
            </a:pPr>
            <a:endParaRPr lang="en-GB" b="0" dirty="0"/>
          </a:p>
          <a:p>
            <a:pPr marL="914400" lvl="1" indent="-457200" algn="l" rtl="0">
              <a:spcBef>
                <a:spcPts val="0"/>
              </a:spcBef>
              <a:spcAft>
                <a:spcPts val="0"/>
              </a:spcAft>
              <a:buFont typeface="+mj-lt"/>
              <a:buAutoNum type="arabicPeriod"/>
            </a:pPr>
            <a:r>
              <a:rPr lang="fr-FR" b="0"/>
              <a:t>Quels canaux de communication pourriez-vous utiliser pour recueillir des retours d’information ou des perceptions lorsque vous n'avez pas accès à la communauté ?</a:t>
            </a:r>
          </a:p>
          <a:p>
            <a:pPr marL="1257300" lvl="2" indent="-342900" algn="l" rtl="0">
              <a:spcBef>
                <a:spcPts val="0"/>
              </a:spcBef>
              <a:spcAft>
                <a:spcPts val="0"/>
              </a:spcAft>
              <a:buFont typeface="Arial" panose="020B0604020202020204" pitchFamily="34" charset="0"/>
              <a:buChar char="•"/>
            </a:pPr>
            <a:r>
              <a:rPr lang="fr-FR" b="0"/>
              <a:t>Les réponses peuvent être des lignes directes, des médias sociaux, WhatsApp, des groupes de discussion virtuels</a:t>
            </a:r>
          </a:p>
          <a:p>
            <a:pPr marL="1257300" lvl="2" indent="-342900" algn="l" rtl="0">
              <a:spcBef>
                <a:spcPts val="0"/>
              </a:spcBef>
              <a:spcAft>
                <a:spcPts val="0"/>
              </a:spcAft>
              <a:buFont typeface="Arial" panose="020B0604020202020204" pitchFamily="34" charset="0"/>
              <a:buChar char="•"/>
            </a:pPr>
            <a:endParaRPr lang="en-GB" b="0" dirty="0"/>
          </a:p>
          <a:p>
            <a:pPr marL="914400" lvl="1" indent="-457200" algn="l" rtl="0">
              <a:spcBef>
                <a:spcPts val="0"/>
              </a:spcBef>
              <a:spcAft>
                <a:spcPts val="0"/>
              </a:spcAft>
              <a:buFont typeface="+mj-lt"/>
              <a:buAutoNum type="arabicPeriod"/>
            </a:pPr>
            <a:r>
              <a:rPr lang="fr-FR" b="0"/>
              <a:t>Quels canaux de communication seraient les plus appropriés pour </a:t>
            </a:r>
            <a:r>
              <a:rPr lang="fr-FR" sz="1804" b="0" i="0" u="none" strike="noStrike" cap="none">
                <a:solidFill>
                  <a:schemeClr val="dk1"/>
                </a:solidFill>
                <a:latin typeface="Calibri"/>
                <a:ea typeface="Calibri"/>
                <a:cs typeface="Calibri"/>
                <a:sym typeface="Calibri"/>
              </a:rPr>
              <a:t>atteindre rapidement un grand nombre de personnes, sur une vaste zone, avec de courts messages d'information à sens unique ?</a:t>
            </a:r>
          </a:p>
          <a:p>
            <a:pPr marL="1371600" lvl="2" indent="-457200" algn="l" rtl="0">
              <a:spcBef>
                <a:spcPts val="0"/>
              </a:spcBef>
              <a:spcAft>
                <a:spcPts val="0"/>
              </a:spcAft>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réponses comprennent : les applications de messagerie, les SMS, les médias sociaux, les spots radio et les spots télévisés</a:t>
            </a:r>
          </a:p>
          <a:p>
            <a:pPr marL="1371600" lvl="2" indent="-457200" algn="l" rtl="0">
              <a:spcBef>
                <a:spcPts val="0"/>
              </a:spcBef>
              <a:spcAft>
                <a:spcPts val="0"/>
              </a:spcAft>
              <a:buFont typeface="Arial" panose="020B0604020202020204" pitchFamily="34" charset="0"/>
              <a:buChar char="•"/>
            </a:pPr>
            <a:endParaRPr lang="en-GB" sz="1804" b="0" i="0" u="none" strike="noStrike" cap="none" dirty="0">
              <a:solidFill>
                <a:schemeClr val="dk1"/>
              </a:solidFill>
              <a:effectLst/>
              <a:latin typeface="Calibri"/>
              <a:ea typeface="Calibri"/>
              <a:cs typeface="Calibri"/>
              <a:sym typeface="Calibri"/>
            </a:endParaRPr>
          </a:p>
          <a:p>
            <a:pPr marL="914400" lvl="1" indent="-457200" algn="l" rtl="0">
              <a:spcBef>
                <a:spcPts val="0"/>
              </a:spcBef>
              <a:spcAft>
                <a:spcPts val="0"/>
              </a:spcAft>
              <a:buFont typeface="+mj-lt"/>
              <a:buAutoNum type="arabicPeriod"/>
            </a:pPr>
            <a:r>
              <a:rPr lang="fr-FR" sz="1804" b="0" i="0" u="none" strike="noStrike" cap="none">
                <a:solidFill>
                  <a:schemeClr val="dk1"/>
                </a:solidFill>
                <a:latin typeface="Calibri"/>
                <a:ea typeface="Calibri"/>
                <a:cs typeface="Calibri"/>
                <a:sym typeface="Calibri"/>
              </a:rPr>
              <a:t>Lesquels de ces canaux de communication seraient les plus appropriés si vous souhaitez faire participer un petit nombre de personnes à des discussions sur des questions complexes, comme le changement de comportement, et si vous avez un accès physique à la communauté ?</a:t>
            </a:r>
          </a:p>
          <a:p>
            <a:pPr marL="1371600" lvl="2" indent="-457200" algn="l" rtl="0">
              <a:spcBef>
                <a:spcPts val="0"/>
              </a:spcBef>
              <a:spcAft>
                <a:spcPts val="0"/>
              </a:spcAft>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réponses comprennent le théâtre communautaire, le cinéma ambulant, la radio mobile, les réunions communautaires, le porte-à-porte, les ateliers/sessions communautaires</a:t>
            </a:r>
          </a:p>
          <a:p>
            <a:pPr marL="1371600" lvl="2" indent="-457200" algn="l" rtl="0">
              <a:spcBef>
                <a:spcPts val="0"/>
              </a:spcBef>
              <a:spcAft>
                <a:spcPts val="0"/>
              </a:spcAft>
              <a:buFont typeface="Arial" panose="020B0604020202020204" pitchFamily="34" charset="0"/>
              <a:buChar char="•"/>
            </a:pPr>
            <a:endParaRPr lang="en-GB" sz="1804" b="0" i="0" u="none" strike="noStrike" cap="none" dirty="0">
              <a:solidFill>
                <a:schemeClr val="dk1"/>
              </a:solidFill>
              <a:effectLst/>
              <a:latin typeface="Calibri"/>
              <a:ea typeface="Calibri"/>
              <a:cs typeface="Calibri"/>
              <a:sym typeface="Calibri"/>
            </a:endParaRPr>
          </a:p>
          <a:p>
            <a:pPr marL="914400" lvl="1" indent="-457200" algn="l" rtl="0">
              <a:spcBef>
                <a:spcPts val="0"/>
              </a:spcBef>
              <a:spcAft>
                <a:spcPts val="0"/>
              </a:spcAft>
              <a:buFont typeface="+mj-lt"/>
              <a:buAutoNum type="arabicPeriod"/>
            </a:pPr>
            <a:r>
              <a:rPr lang="fr-FR" sz="1804" b="0" i="0" u="none" strike="noStrike" cap="none">
                <a:solidFill>
                  <a:schemeClr val="dk1"/>
                </a:solidFill>
                <a:latin typeface="Calibri"/>
                <a:ea typeface="Calibri"/>
                <a:cs typeface="Calibri"/>
                <a:sym typeface="Calibri"/>
              </a:rPr>
              <a:t>Quels canaux de communication pouvez-vous utiliser pour partager des informations non confidentielles sur les programmes avec des communautés spécifiques, lorsque vous avez un accès physique ?</a:t>
            </a:r>
          </a:p>
          <a:p>
            <a:pPr marL="1371600" lvl="2" indent="-457200" algn="l" rtl="0">
              <a:spcBef>
                <a:spcPts val="0"/>
              </a:spcBef>
              <a:spcAft>
                <a:spcPts val="0"/>
              </a:spcAft>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réponses comprennent les réunions communautaires, les mégaphones, les camions sonorisés, les dépliants, les flyers ou les affiches, les panneaux d'affichage, les applications de messagerie, les visites à domicile</a:t>
            </a:r>
          </a:p>
          <a:p>
            <a:pPr marL="342900" lvl="0" indent="-342900" algn="l" rtl="0">
              <a:spcBef>
                <a:spcPts val="0"/>
              </a:spcBef>
              <a:spcAft>
                <a:spcPts val="0"/>
              </a:spcAft>
              <a:buFont typeface="Arial" panose="020B0604020202020204" pitchFamily="34" charset="0"/>
              <a:buChar char="•"/>
            </a:pPr>
            <a:endParaRPr lang="en-GB" b="0" dirty="0"/>
          </a:p>
          <a:p>
            <a:pPr marL="342900" marR="0" lvl="0" indent="-3429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b="0"/>
              <a:t>L’outil 19 de CEA Matrice des méthodes de communication </a:t>
            </a:r>
            <a:r>
              <a:rPr lang="fr-FR" sz="1804" b="0" i="0" u="none" strike="noStrike" cap="none">
                <a:solidFill>
                  <a:schemeClr val="dk1"/>
                </a:solidFill>
                <a:latin typeface="Calibri"/>
                <a:ea typeface="Calibri"/>
                <a:cs typeface="Calibri"/>
                <a:sym typeface="Calibri"/>
              </a:rPr>
              <a:t>présente les avantages et les inconvénients des différents canaux de communication, y compris les canaux les mieux adaptés à chaque type d'activité et les conseils pour les utiliser. Cela comprend des organigrammes avec les questions ci-dessus pour guider votre choix de méthodes de communication.</a:t>
            </a:r>
          </a:p>
          <a:p>
            <a:pPr marL="342900" lvl="0" indent="-342900" algn="l" rtl="0">
              <a:spcBef>
                <a:spcPts val="0"/>
              </a:spcBef>
              <a:spcAft>
                <a:spcPts val="0"/>
              </a:spcAft>
              <a:buFont typeface="Arial" panose="020B0604020202020204" pitchFamily="34" charset="0"/>
              <a:buChar char="•"/>
            </a:pPr>
            <a:endParaRPr lang="en-GB" b="0" dirty="0"/>
          </a:p>
        </p:txBody>
      </p:sp>
      <p:sp>
        <p:nvSpPr>
          <p:cNvPr id="361" name="Google Shape;3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387" name="Google Shape;387;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800" b="1">
                <a:latin typeface="Calibri"/>
                <a:ea typeface="Calibri"/>
                <a:cs typeface="Calibri"/>
                <a:sym typeface="Calibri"/>
              </a:rPr>
              <a:t>NOTES POUR L’ANIMATEUR</a:t>
            </a:r>
          </a:p>
          <a:p>
            <a:pPr marL="0" lvl="0" indent="0" algn="l" rtl="0">
              <a:spcBef>
                <a:spcPts val="0"/>
              </a:spcBef>
              <a:spcAft>
                <a:spcPts val="0"/>
              </a:spcAft>
              <a:buNone/>
            </a:pPr>
            <a:endParaRPr lang="en-GB" sz="1800" b="1" dirty="0">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4" b="0" i="0" u="none" strike="noStrike" cap="none">
                <a:solidFill>
                  <a:schemeClr val="dk1"/>
                </a:solidFill>
                <a:latin typeface="Calibri"/>
                <a:ea typeface="Calibri"/>
                <a:cs typeface="Calibri"/>
                <a:sym typeface="Calibri"/>
              </a:rPr>
              <a:t>La participation de la communauté contribue au bon déroulement du programme en permettant d'identifier rapidement les problèmes, de les résoudre collectivement et de mettre en œuvre les activités avec le soutien, la contribution et même les ressources de la communauté.</a:t>
            </a:r>
          </a:p>
          <a:p>
            <a:pPr marL="0" lvl="0" indent="0" algn="l" rtl="0">
              <a:spcBef>
                <a:spcPts val="0"/>
              </a:spcBef>
              <a:spcAft>
                <a:spcPts val="0"/>
              </a:spcAft>
              <a:buNone/>
            </a:pPr>
            <a:endParaRPr lang="en-GB" dirty="0"/>
          </a:p>
          <a:p>
            <a:pPr marL="0" lvl="0" indent="0" algn="l" rtl="0">
              <a:spcBef>
                <a:spcPts val="0"/>
              </a:spcBef>
              <a:spcAft>
                <a:spcPts val="0"/>
              </a:spcAft>
              <a:buNone/>
            </a:pPr>
            <a:r>
              <a:rPr lang="fr-FR" b="1"/>
              <a:t>Comment soutenir la participation de la communauté ?</a:t>
            </a:r>
          </a:p>
          <a:p>
            <a:pPr marL="0" lvl="0" indent="0" algn="l" rtl="0">
              <a:spcBef>
                <a:spcPts val="0"/>
              </a:spcBef>
              <a:spcAft>
                <a:spcPts val="0"/>
              </a:spcAft>
              <a:buNone/>
            </a:pPr>
            <a:endParaRPr lang="en-GB" sz="1804"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fr-FR" sz="1804" b="1" i="0" u="none" strike="noStrike" cap="none">
                <a:solidFill>
                  <a:schemeClr val="dk1"/>
                </a:solidFill>
                <a:latin typeface="Calibri"/>
                <a:ea typeface="Calibri"/>
                <a:cs typeface="Calibri"/>
                <a:sym typeface="Calibri"/>
              </a:rPr>
              <a:t>Se préparer pour une bonne participation</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Mettez en place et maintenez les mécanismes de participation convenus lors de la planification, par exemple, des comités ou des représentants communautaires, des discussions régulières avec différents groupes, des réunions à la mairie, etc.</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Pour que la participation communautaire soit un succès, il faut que tous les membres de l'équipe aient la bonne attitude. Formez donc le personnel et les bénévoles, et assurez-vous qu'ils comprennent la valeur de la participation et traitent les gens avec respect. Utilisez le kit de formation sur l'engagement communautaire au niveau de l’antenne.</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La participation communautaire est basée sur la confiance ; il faut donc donner la priorité au temps passé dans la communauté, écouter activement les gens et s'engager avec eux.</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Les bénévoles de la communauté doivent également participer aux décisions - mais leur participation ne peut se substituer aux membres de la communauté.</a:t>
            </a:r>
          </a:p>
          <a:p>
            <a:pPr marL="228600" lvl="0" indent="0">
              <a:buFont typeface="Arial" panose="020B0604020202020204" pitchFamily="34" charset="0"/>
              <a:buNone/>
            </a:pPr>
            <a:endParaRPr lang="en-GB" sz="1804"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None/>
              <a:tabLst/>
              <a:defRPr/>
            </a:pPr>
            <a:r>
              <a:rPr lang="fr-FR" sz="1804" b="1" i="0" u="none" strike="noStrike" cap="none">
                <a:solidFill>
                  <a:schemeClr val="dk1"/>
                </a:solidFill>
                <a:latin typeface="Calibri"/>
                <a:ea typeface="Calibri"/>
                <a:cs typeface="Calibri"/>
                <a:sym typeface="Calibri"/>
              </a:rPr>
              <a:t>Utiliser des outils de CEA :</a:t>
            </a:r>
          </a:p>
          <a:p>
            <a:pPr marL="571500" marR="0" lvl="0" indent="-34290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1804" b="1" i="0" u="none" strike="noStrike" cap="none">
                <a:solidFill>
                  <a:schemeClr val="dk1"/>
                </a:solidFill>
                <a:latin typeface="Calibri"/>
                <a:ea typeface="Calibri"/>
                <a:cs typeface="Calibri"/>
                <a:sym typeface="Calibri"/>
              </a:rPr>
              <a:t>16 Guide DGD – </a:t>
            </a:r>
            <a:r>
              <a:rPr lang="fr-FR" sz="1804" b="0" i="0" u="none" strike="noStrike" cap="none">
                <a:solidFill>
                  <a:schemeClr val="dk1"/>
                </a:solidFill>
                <a:latin typeface="Calibri"/>
                <a:ea typeface="Calibri"/>
                <a:cs typeface="Calibri"/>
                <a:sym typeface="Calibri"/>
              </a:rPr>
              <a:t>Des conseils sur l'organisation d'un groupe de discussion efficace, y compris l'organisation et les rôles et responsabilités ainsi que des questions à poser pour aider à planifier et à suivre les approches d'engagement communautaire. </a:t>
            </a:r>
          </a:p>
          <a:p>
            <a:pPr marL="571500" marR="0" lvl="0" indent="-34290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1804" b="1" i="0" u="none" strike="noStrike" cap="none">
                <a:solidFill>
                  <a:schemeClr val="dk1"/>
                </a:solidFill>
                <a:latin typeface="Calibri"/>
                <a:ea typeface="Calibri"/>
                <a:cs typeface="Calibri"/>
                <a:sym typeface="Calibri"/>
              </a:rPr>
              <a:t>17 Outil pour les réunions communautaires – </a:t>
            </a:r>
            <a:r>
              <a:rPr lang="fr-FR" sz="1804" b="0" i="0" u="none" strike="noStrike" cap="none">
                <a:solidFill>
                  <a:schemeClr val="dk1"/>
                </a:solidFill>
                <a:latin typeface="Calibri"/>
                <a:ea typeface="Calibri"/>
                <a:cs typeface="Calibri"/>
                <a:sym typeface="Calibri"/>
              </a:rPr>
              <a:t>Conseils sur l'organisation d'une réunion communautaire efficace, y compris l'organisation, la façon de documenter les questions et les retours d’information, les défis potentiels et la façon de les atténuer.</a:t>
            </a:r>
          </a:p>
          <a:p>
            <a:pPr marL="571500" marR="0" lvl="0" indent="-34290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Char char="•"/>
              <a:tabLst/>
              <a:defRPr/>
            </a:pPr>
            <a:r>
              <a:rPr lang="fr-FR" sz="1804" b="1" i="0" u="none" strike="noStrike" cap="none">
                <a:solidFill>
                  <a:schemeClr val="dk1"/>
                </a:solidFill>
                <a:latin typeface="Calibri"/>
                <a:ea typeface="Calibri"/>
                <a:cs typeface="Calibri"/>
                <a:sym typeface="Calibri"/>
              </a:rPr>
              <a:t>20 Conseils sur la stratégie de sortie – </a:t>
            </a:r>
            <a:r>
              <a:rPr lang="fr-FR" sz="1804" b="0" i="0" u="none" strike="noStrike" cap="none">
                <a:solidFill>
                  <a:schemeClr val="dk1"/>
                </a:solidFill>
                <a:latin typeface="Calibri"/>
                <a:ea typeface="Calibri"/>
                <a:cs typeface="Calibri"/>
                <a:sym typeface="Calibri"/>
              </a:rPr>
              <a:t>Des conseils sur l'engagement des communautés dans la planification des fermetures de programmes, notamment en veillant à ce qu'elles soient bien informées, qu'elles puissent participer aux décisions concernant la suite des événements et qu'elles aient la possibilité de fournir un retour d'information ou de poser des questions. </a:t>
            </a:r>
          </a:p>
          <a:p>
            <a:pPr marL="0" marR="0" lvl="0" indent="0" algn="l" defTabSz="914400" rtl="0" eaLnBrk="1" fontAlgn="auto" latinLnBrk="0" hangingPunct="1">
              <a:lnSpc>
                <a:spcPct val="100000"/>
              </a:lnSpc>
              <a:spcBef>
                <a:spcPts val="542"/>
              </a:spcBef>
              <a:spcAft>
                <a:spcPts val="0"/>
              </a:spcAft>
              <a:buClr>
                <a:srgbClr val="000000"/>
              </a:buClr>
              <a:buSzPts val="1400"/>
              <a:buFont typeface="Arial" panose="020B0604020202020204" pitchFamily="34" charset="0"/>
              <a:buNone/>
              <a:tabLst/>
              <a:defRPr/>
            </a:pPr>
            <a:endParaRPr lang="en-GB" sz="1804" b="0" i="0" u="none" strike="noStrike" cap="none" dirty="0">
              <a:solidFill>
                <a:schemeClr val="dk1"/>
              </a:solidFill>
              <a:effectLst/>
              <a:latin typeface="Calibri"/>
              <a:ea typeface="Calibri"/>
              <a:cs typeface="Calibri"/>
              <a:sym typeface="Calibri"/>
            </a:endParaRPr>
          </a:p>
          <a:p>
            <a:pPr marL="228600" lvl="0" indent="0">
              <a:buFont typeface="Arial" panose="020B0604020202020204" pitchFamily="34" charset="0"/>
              <a:buNone/>
            </a:pPr>
            <a:endParaRPr lang="en-GB" sz="1804"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b="1" dirty="0"/>
          </a:p>
          <a:p>
            <a:pPr marL="0" lvl="0" indent="0" algn="l" rtl="0">
              <a:spcBef>
                <a:spcPts val="900"/>
              </a:spcBef>
              <a:spcAft>
                <a:spcPts val="0"/>
              </a:spcAft>
              <a:buNone/>
            </a:pPr>
            <a:endParaRPr sz="1800" dirty="0"/>
          </a:p>
          <a:p>
            <a:pPr marL="342900" lvl="0" indent="-228282" algn="l" rtl="0">
              <a:spcBef>
                <a:spcPts val="542"/>
              </a:spcBef>
              <a:spcAft>
                <a:spcPts val="0"/>
              </a:spcAft>
              <a:buClr>
                <a:schemeClr val="dk1"/>
              </a:buClr>
              <a:buSzPts val="1805"/>
              <a:buFont typeface="Arial"/>
              <a:buNone/>
            </a:pPr>
            <a:endParaRPr b="0" dirty="0"/>
          </a:p>
          <a:p>
            <a:pPr marL="342900" lvl="0" indent="-228282" algn="l" rtl="0">
              <a:spcBef>
                <a:spcPts val="542"/>
              </a:spcBef>
              <a:spcAft>
                <a:spcPts val="0"/>
              </a:spcAft>
              <a:buClr>
                <a:schemeClr val="dk1"/>
              </a:buClr>
              <a:buSzPts val="1805"/>
              <a:buFont typeface="Arial"/>
              <a:buNone/>
            </a:pPr>
            <a:endParaRPr dirty="0"/>
          </a:p>
          <a:p>
            <a:pPr marL="0" lvl="0" indent="0" algn="l" rtl="0">
              <a:spcBef>
                <a:spcPts val="542"/>
              </a:spcBef>
              <a:spcAft>
                <a:spcPts val="0"/>
              </a:spcAft>
              <a:buClr>
                <a:schemeClr val="dk1"/>
              </a:buClr>
              <a:buSzPts val="1805"/>
              <a:buFont typeface="Arial"/>
              <a:buNone/>
            </a:pPr>
            <a:endParaRPr dirty="0"/>
          </a:p>
          <a:p>
            <a:pPr marL="342900" lvl="0" indent="-228282" algn="l" rtl="0">
              <a:spcBef>
                <a:spcPts val="542"/>
              </a:spcBef>
              <a:spcAft>
                <a:spcPts val="0"/>
              </a:spcAft>
              <a:buClr>
                <a:schemeClr val="dk1"/>
              </a:buClr>
              <a:buSzPts val="1805"/>
              <a:buFont typeface="Arial"/>
              <a:buNone/>
            </a:pPr>
            <a:endParaRPr dirty="0"/>
          </a:p>
        </p:txBody>
      </p:sp>
      <p:sp>
        <p:nvSpPr>
          <p:cNvPr id="393" name="Google Shape;3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fr-FR" b="1"/>
              <a:t>NOTES POUR L’ANIMATEUR</a:t>
            </a:r>
          </a:p>
          <a:p>
            <a:pPr marL="0"/>
            <a:endParaRPr lang="en-GB" b="1" dirty="0"/>
          </a:p>
          <a:p>
            <a:pPr marL="0"/>
            <a:r>
              <a:rPr lang="fr-FR" b="0"/>
              <a:t>Avant de montrer le contenu de la diapositive, demandez aux participants s'ils peuvent partager le type de décisions de programme dont ils pensent que nous devrions discuter avec les communautés</a:t>
            </a:r>
          </a:p>
          <a:p>
            <a:pPr marL="0"/>
            <a:endParaRPr lang="en-GB" b="1" dirty="0"/>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Comment les activités doivent être mises en œuvre, y compris qui doit faire quoi, où, quand, pendant combien de temps, etc.</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Emplacements et plans de toute construction ou installation</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Critères de sélection, ciblage et processus de distribution</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Toute modification du programme, y compris les activités, le calendrier, etc.</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Comment surmonter les difficultés, notamment les retards, les contraintes de financement ou les activités qui ne fonctionnent pas ?</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Questions soulevées par les retours de la communauté et comment y donner suite</a:t>
            </a:r>
          </a:p>
          <a:p>
            <a:pPr marL="571500" lvl="0" indent="-342900">
              <a:buFont typeface="Arial" panose="020B0604020202020204" pitchFamily="34" charset="0"/>
              <a:buChar char="•"/>
            </a:pPr>
            <a:r>
              <a:rPr lang="fr-FR" sz="1804" b="0" i="0" u="none" strike="noStrike" cap="none">
                <a:solidFill>
                  <a:schemeClr val="dk1"/>
                </a:solidFill>
                <a:latin typeface="Calibri"/>
                <a:ea typeface="Calibri"/>
                <a:cs typeface="Calibri"/>
                <a:sym typeface="Calibri"/>
              </a:rPr>
              <a:t>Clôture du programme et remise à la communauté.</a:t>
            </a:r>
          </a:p>
          <a:p>
            <a:pPr marL="0"/>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3839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ct val="50000"/>
              </a:spcBef>
            </a:pPr>
            <a:r>
              <a:rPr lang="fr-FR" sz="1800" b="1">
                <a:latin typeface="Calibri" charset="0"/>
                <a:ea typeface="ＭＳ Ｐゴシック" charset="0"/>
              </a:rPr>
              <a:t>NOTES POUR L’ANIMATEUR</a:t>
            </a:r>
          </a:p>
          <a:p>
            <a:pPr marL="0">
              <a:spcBef>
                <a:spcPct val="50000"/>
              </a:spcBef>
            </a:pPr>
            <a:endParaRPr lang="en-US" sz="1800" dirty="0"/>
          </a:p>
          <a:p>
            <a:pPr marL="0"/>
            <a:r>
              <a:rPr lang="fr-FR" sz="1804" b="1" i="0" u="none" strike="noStrike" cap="none">
                <a:solidFill>
                  <a:schemeClr val="dk1"/>
                </a:solidFill>
                <a:latin typeface="Calibri"/>
                <a:ea typeface="Calibri"/>
                <a:cs typeface="Calibri"/>
                <a:sym typeface="Calibri"/>
              </a:rPr>
              <a:t>Importance du soutien, de la formation et du suivi des comités communautaires</a:t>
            </a:r>
          </a:p>
          <a:p>
            <a:pPr marL="0"/>
            <a:r>
              <a:rPr lang="fr-FR" sz="1804" b="0" i="0" u="none" strike="noStrike" cap="none">
                <a:solidFill>
                  <a:schemeClr val="dk1"/>
                </a:solidFill>
                <a:latin typeface="Calibri"/>
                <a:ea typeface="Calibri"/>
                <a:cs typeface="Calibri"/>
                <a:sym typeface="Calibri"/>
              </a:rPr>
              <a:t>A Madagascar, la Société nationale met en place des comités communautaires appelés KOIF. Les KOIF identifient les besoins du village, puis l'ensemble de la communauté détermine les priorités sur lesquelles se concentrer. Le KOIF développe un plan d'action par village qui définit ce que la communauté peut faire seule et où elle a besoin de soutien. Les plans sont discutés lors de réunions communautaires et approuvés par l'ensemble de la communauté. Dans une communauté, cela a très bien fonctionné. Les membres du KOIF ont été bien soutenus par la Société nationale et ont reçu une formation. Ils ont fini par prendre en charge la gestion des activités et ont commencé à mettre en œuvre leurs propres initiatives. Par exemple, ils ont amélioré la route entre le village et la route principale, ce qui a permis aux gens d'accéder plus facilement aux marchés locaux, aux écoles et aux soins de santé. Cependant, dans une autre communauté, le KOIF n'était pas aussi bien soutenu et lors d'une discussion de groupe avec les femmes de la communauté, très peu connaissaient le KOIF. Une femme a admis faire partie du KOIF mais a expliqué qu'elle était convoquée à des réunions sans préavis et qu'on ne lui avait donné aucune explication sur le rôle qu’elle allait tenir.</a:t>
            </a:r>
          </a:p>
          <a:p>
            <a:pPr marL="0">
              <a:spcBef>
                <a:spcPct val="50000"/>
              </a:spcBef>
            </a:pPr>
            <a:endParaRPr lang="en-US" sz="1800" dirty="0"/>
          </a:p>
          <a:p>
            <a:pPr marL="0" lvl="0" indent="-342900">
              <a:buFont typeface="Arial" panose="020B0604020202020204" pitchFamily="34" charset="0"/>
              <a:buChar char="•"/>
            </a:pPr>
            <a:endParaRPr lang="en-GB" sz="1805" kern="1200" dirty="0">
              <a:solidFill>
                <a:schemeClr val="tx1"/>
              </a:solidFill>
              <a:effectLst/>
              <a:latin typeface="+mn-lt"/>
              <a:ea typeface="+mn-ea"/>
              <a:cs typeface="+mn-cs"/>
            </a:endParaRPr>
          </a:p>
          <a:p>
            <a:pPr marL="0" lvl="1" indent="-342900">
              <a:buFont typeface="Arial" panose="020B0604020202020204" pitchFamily="34" charset="0"/>
              <a:buChar char="•"/>
            </a:pPr>
            <a:endParaRPr lang="en-US" b="0" dirty="0"/>
          </a:p>
          <a:p>
            <a:pPr marL="342900" indent="-342900">
              <a:buFont typeface="Arial" panose="020B0604020202020204" pitchFamily="34" charset="0"/>
              <a:buChar char="•"/>
            </a:pPr>
            <a:endParaRPr lang="en-US" dirty="0"/>
          </a:p>
          <a:p>
            <a:pPr marL="0" indent="0">
              <a:buFont typeface="Arial" panose="020B0604020202020204" pitchFamily="34" charset="0"/>
              <a:buNone/>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116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 name="Google Shape;13;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491E7CAF-0CB2-5D40-B708-44A36F8C2E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92"/>
        <p:cNvGrpSpPr/>
        <p:nvPr/>
      </p:nvGrpSpPr>
      <p:grpSpPr>
        <a:xfrm>
          <a:off x="0" y="0"/>
          <a:ext cx="0" cy="0"/>
          <a:chOff x="0" y="0"/>
          <a:chExt cx="0" cy="0"/>
        </a:xfrm>
      </p:grpSpPr>
      <p:pic>
        <p:nvPicPr>
          <p:cNvPr id="93" name="Google Shape;93;p4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94" name="Google Shape;94;p47"/>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47"/>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chemeClr val="lt2"/>
                </a:solidFill>
                <a:latin typeface="Montserrat SemiBold"/>
                <a:ea typeface="Montserrat SemiBold"/>
                <a:cs typeface="Montserrat SemiBold"/>
                <a:sym typeface="Montserrat SemiBold"/>
              </a:rPr>
              <a:t>20 March 2022</a:t>
            </a:r>
            <a:endParaRPr sz="2400" b="1" i="0">
              <a:solidFill>
                <a:schemeClr val="lt2"/>
              </a:solidFill>
              <a:latin typeface="Montserrat SemiBold"/>
              <a:ea typeface="Montserrat SemiBold"/>
              <a:cs typeface="Montserrat SemiBold"/>
              <a:sym typeface="Montserrat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96"/>
        <p:cNvGrpSpPr/>
        <p:nvPr/>
      </p:nvGrpSpPr>
      <p:grpSpPr>
        <a:xfrm>
          <a:off x="0" y="0"/>
          <a:ext cx="0" cy="0"/>
          <a:chOff x="0" y="0"/>
          <a:chExt cx="0" cy="0"/>
        </a:xfrm>
      </p:grpSpPr>
      <p:sp>
        <p:nvSpPr>
          <p:cNvPr id="97" name="Google Shape;97;p48"/>
          <p:cNvSpPr>
            <a:spLocks noGrp="1"/>
          </p:cNvSpPr>
          <p:nvPr>
            <p:ph type="pic" idx="2"/>
          </p:nvPr>
        </p:nvSpPr>
        <p:spPr>
          <a:xfrm>
            <a:off x="0" y="0"/>
            <a:ext cx="18288000" cy="10288588"/>
          </a:xfrm>
          <a:prstGeom prst="rect">
            <a:avLst/>
          </a:prstGeom>
          <a:solidFill>
            <a:srgbClr val="353535">
              <a:alpha val="11764"/>
            </a:srgbClr>
          </a:solidFill>
          <a:ln>
            <a:noFill/>
          </a:ln>
        </p:spPr>
      </p:sp>
      <p:sp>
        <p:nvSpPr>
          <p:cNvPr id="98" name="Google Shape;98;p48"/>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48"/>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48"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101" name="Google Shape;101;p48"/>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48"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103" name="Google Shape;103;p48"/>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48"/>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20 March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105"/>
        <p:cNvGrpSpPr/>
        <p:nvPr/>
      </p:nvGrpSpPr>
      <p:grpSpPr>
        <a:xfrm>
          <a:off x="0" y="0"/>
          <a:ext cx="0" cy="0"/>
          <a:chOff x="0" y="0"/>
          <a:chExt cx="0" cy="0"/>
        </a:xfrm>
      </p:grpSpPr>
      <p:sp>
        <p:nvSpPr>
          <p:cNvPr id="106" name="Google Shape;106;p49"/>
          <p:cNvSpPr>
            <a:spLocks noGrp="1"/>
          </p:cNvSpPr>
          <p:nvPr>
            <p:ph type="pic" idx="2"/>
          </p:nvPr>
        </p:nvSpPr>
        <p:spPr>
          <a:xfrm>
            <a:off x="383056" y="338143"/>
            <a:ext cx="17521895" cy="9625008"/>
          </a:xfrm>
          <a:prstGeom prst="rect">
            <a:avLst/>
          </a:prstGeom>
          <a:solidFill>
            <a:srgbClr val="353535">
              <a:alpha val="11764"/>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107"/>
        <p:cNvGrpSpPr/>
        <p:nvPr/>
      </p:nvGrpSpPr>
      <p:grpSpPr>
        <a:xfrm>
          <a:off x="0" y="0"/>
          <a:ext cx="0" cy="0"/>
          <a:chOff x="0" y="0"/>
          <a:chExt cx="0" cy="0"/>
        </a:xfrm>
      </p:grpSpPr>
      <p:sp>
        <p:nvSpPr>
          <p:cNvPr id="108" name="Google Shape;108;p50"/>
          <p:cNvSpPr>
            <a:spLocks noGrp="1"/>
          </p:cNvSpPr>
          <p:nvPr>
            <p:ph type="pic" idx="2"/>
          </p:nvPr>
        </p:nvSpPr>
        <p:spPr>
          <a:xfrm>
            <a:off x="1935145" y="3120406"/>
            <a:ext cx="5715000" cy="5715000"/>
          </a:xfrm>
          <a:prstGeom prst="rect">
            <a:avLst/>
          </a:prstGeom>
          <a:solidFill>
            <a:srgbClr val="353535">
              <a:alpha val="11764"/>
            </a:srgbClr>
          </a:solidFill>
          <a:ln>
            <a:noFill/>
          </a:ln>
        </p:spPr>
      </p:sp>
      <p:sp>
        <p:nvSpPr>
          <p:cNvPr id="109" name="Google Shape;109;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10" name="Google Shape;110;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1" name="Google Shape;111;p5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112"/>
        <p:cNvGrpSpPr/>
        <p:nvPr/>
      </p:nvGrpSpPr>
      <p:grpSpPr>
        <a:xfrm>
          <a:off x="0" y="0"/>
          <a:ext cx="0" cy="0"/>
          <a:chOff x="0" y="0"/>
          <a:chExt cx="0" cy="0"/>
        </a:xfrm>
      </p:grpSpPr>
      <p:sp>
        <p:nvSpPr>
          <p:cNvPr id="113" name="Google Shape;113;p51"/>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114" name="Google Shape;114;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15" name="Google Shape;115;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6" name="Google Shape;116;p5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117"/>
        <p:cNvGrpSpPr/>
        <p:nvPr/>
      </p:nvGrpSpPr>
      <p:grpSpPr>
        <a:xfrm>
          <a:off x="0" y="0"/>
          <a:ext cx="0" cy="0"/>
          <a:chOff x="0" y="0"/>
          <a:chExt cx="0" cy="0"/>
        </a:xfrm>
      </p:grpSpPr>
      <p:sp>
        <p:nvSpPr>
          <p:cNvPr id="118" name="Google Shape;118;p52"/>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119" name="Google Shape;119;p5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20" name="Google Shape;120;p5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21" name="Google Shape;121;p5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22"/>
        <p:cNvGrpSpPr/>
        <p:nvPr/>
      </p:nvGrpSpPr>
      <p:grpSpPr>
        <a:xfrm>
          <a:off x="0" y="0"/>
          <a:ext cx="0" cy="0"/>
          <a:chOff x="0" y="0"/>
          <a:chExt cx="0" cy="0"/>
        </a:xfrm>
      </p:grpSpPr>
      <p:sp>
        <p:nvSpPr>
          <p:cNvPr id="123" name="Google Shape;123;p53"/>
          <p:cNvSpPr>
            <a:spLocks noGrp="1"/>
          </p:cNvSpPr>
          <p:nvPr>
            <p:ph type="pic" idx="2"/>
          </p:nvPr>
        </p:nvSpPr>
        <p:spPr>
          <a:xfrm>
            <a:off x="0" y="0"/>
            <a:ext cx="6698918" cy="6698919"/>
          </a:xfrm>
          <a:prstGeom prst="rect">
            <a:avLst/>
          </a:prstGeom>
          <a:solidFill>
            <a:srgbClr val="353535">
              <a:alpha val="11764"/>
            </a:srgbClr>
          </a:solidFill>
          <a:ln>
            <a:noFill/>
          </a:ln>
        </p:spPr>
      </p:sp>
      <p:sp>
        <p:nvSpPr>
          <p:cNvPr id="124" name="Google Shape;124;p53"/>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125" name="Google Shape;125;p5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26" name="Google Shape;126;p5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27" name="Google Shape;127;p5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128"/>
        <p:cNvGrpSpPr/>
        <p:nvPr/>
      </p:nvGrpSpPr>
      <p:grpSpPr>
        <a:xfrm>
          <a:off x="0" y="0"/>
          <a:ext cx="0" cy="0"/>
          <a:chOff x="0" y="0"/>
          <a:chExt cx="0" cy="0"/>
        </a:xfrm>
      </p:grpSpPr>
      <p:sp>
        <p:nvSpPr>
          <p:cNvPr id="129" name="Google Shape;129;p54"/>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130" name="Google Shape;130;p54"/>
          <p:cNvSpPr>
            <a:spLocks noGrp="1"/>
          </p:cNvSpPr>
          <p:nvPr>
            <p:ph type="pic" idx="3"/>
          </p:nvPr>
        </p:nvSpPr>
        <p:spPr>
          <a:xfrm>
            <a:off x="-24384" y="0"/>
            <a:ext cx="3466042" cy="3429529"/>
          </a:xfrm>
          <a:prstGeom prst="rect">
            <a:avLst/>
          </a:prstGeom>
          <a:solidFill>
            <a:srgbClr val="353535">
              <a:alpha val="11764"/>
            </a:srgbClr>
          </a:solidFill>
          <a:ln>
            <a:noFill/>
          </a:ln>
        </p:spPr>
      </p:sp>
      <p:sp>
        <p:nvSpPr>
          <p:cNvPr id="131" name="Google Shape;131;p54"/>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132" name="Google Shape;132;p54"/>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133" name="Google Shape;133;p54"/>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134" name="Google Shape;134;p54"/>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135" name="Google Shape;135;p5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36" name="Google Shape;136;p5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37" name="Google Shape;137;p5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38"/>
        <p:cNvGrpSpPr/>
        <p:nvPr/>
      </p:nvGrpSpPr>
      <p:grpSpPr>
        <a:xfrm>
          <a:off x="0" y="0"/>
          <a:ext cx="0" cy="0"/>
          <a:chOff x="0" y="0"/>
          <a:chExt cx="0" cy="0"/>
        </a:xfrm>
      </p:grpSpPr>
      <p:sp>
        <p:nvSpPr>
          <p:cNvPr id="139" name="Google Shape;139;p55"/>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140" name="Google Shape;140;p55"/>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141" name="Google Shape;141;p55"/>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142" name="Google Shape;142;p55"/>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143" name="Google Shape;143;p55"/>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144" name="Google Shape;144;p55"/>
          <p:cNvSpPr>
            <a:spLocks noGrp="1"/>
          </p:cNvSpPr>
          <p:nvPr>
            <p:ph type="pic" idx="7"/>
          </p:nvPr>
        </p:nvSpPr>
        <p:spPr>
          <a:xfrm>
            <a:off x="0" y="0"/>
            <a:ext cx="2271834" cy="2247901"/>
          </a:xfrm>
          <a:prstGeom prst="rect">
            <a:avLst/>
          </a:prstGeom>
          <a:solidFill>
            <a:srgbClr val="353535">
              <a:alpha val="11764"/>
            </a:srgbClr>
          </a:solidFill>
          <a:ln>
            <a:noFill/>
          </a:ln>
        </p:spPr>
      </p:sp>
      <p:sp>
        <p:nvSpPr>
          <p:cNvPr id="145" name="Google Shape;145;p55"/>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146" name="Google Shape;146;p55"/>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147" name="Google Shape;147;p55"/>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148" name="Google Shape;148;p55"/>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149" name="Google Shape;149;p55"/>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150" name="Google Shape;150;p55"/>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151" name="Google Shape;151;p55"/>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152" name="Google Shape;152;p55"/>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153" name="Google Shape;153;p55"/>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154" name="Google Shape;154;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5" name="Google Shape;155;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6" name="Google Shape;156;p5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57"/>
        <p:cNvGrpSpPr/>
        <p:nvPr/>
      </p:nvGrpSpPr>
      <p:grpSpPr>
        <a:xfrm>
          <a:off x="0" y="0"/>
          <a:ext cx="0" cy="0"/>
          <a:chOff x="0" y="0"/>
          <a:chExt cx="0" cy="0"/>
        </a:xfrm>
      </p:grpSpPr>
      <p:sp>
        <p:nvSpPr>
          <p:cNvPr id="158" name="Google Shape;158;p56"/>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159" name="Google Shape;159;p56"/>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160" name="Google Shape;160;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61" name="Google Shape;161;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2" name="Google Shape;162;p5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5"/>
        <p:cNvGrpSpPr/>
        <p:nvPr/>
      </p:nvGrpSpPr>
      <p:grpSpPr>
        <a:xfrm>
          <a:off x="0" y="0"/>
          <a:ext cx="0" cy="0"/>
          <a:chOff x="0" y="0"/>
          <a:chExt cx="0" cy="0"/>
        </a:xfrm>
      </p:grpSpPr>
      <p:sp>
        <p:nvSpPr>
          <p:cNvPr id="16" name="Google Shape;16;p28"/>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17" name="Google Shape;17;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2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823D4E26-F066-BC4B-B5D7-6F42C9257E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63"/>
        <p:cNvGrpSpPr/>
        <p:nvPr/>
      </p:nvGrpSpPr>
      <p:grpSpPr>
        <a:xfrm>
          <a:off x="0" y="0"/>
          <a:ext cx="0" cy="0"/>
          <a:chOff x="0" y="0"/>
          <a:chExt cx="0" cy="0"/>
        </a:xfrm>
      </p:grpSpPr>
      <p:sp>
        <p:nvSpPr>
          <p:cNvPr id="164" name="Google Shape;164;p57"/>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165" name="Google Shape;165;p57"/>
          <p:cNvSpPr>
            <a:spLocks noGrp="1"/>
          </p:cNvSpPr>
          <p:nvPr>
            <p:ph type="pic" idx="3"/>
          </p:nvPr>
        </p:nvSpPr>
        <p:spPr>
          <a:xfrm>
            <a:off x="0" y="0"/>
            <a:ext cx="2457448" cy="10288588"/>
          </a:xfrm>
          <a:prstGeom prst="rect">
            <a:avLst/>
          </a:prstGeom>
          <a:solidFill>
            <a:srgbClr val="353535">
              <a:alpha val="11764"/>
            </a:srgbClr>
          </a:solidFill>
          <a:ln>
            <a:noFill/>
          </a:ln>
        </p:spPr>
      </p:sp>
      <p:sp>
        <p:nvSpPr>
          <p:cNvPr id="166" name="Google Shape;166;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67" name="Google Shape;167;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8" name="Google Shape;168;p5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169"/>
        <p:cNvGrpSpPr/>
        <p:nvPr/>
      </p:nvGrpSpPr>
      <p:grpSpPr>
        <a:xfrm>
          <a:off x="0" y="0"/>
          <a:ext cx="0" cy="0"/>
          <a:chOff x="0" y="0"/>
          <a:chExt cx="0" cy="0"/>
        </a:xfrm>
      </p:grpSpPr>
      <p:sp>
        <p:nvSpPr>
          <p:cNvPr id="170" name="Google Shape;170;p58"/>
          <p:cNvSpPr>
            <a:spLocks noGrp="1"/>
          </p:cNvSpPr>
          <p:nvPr>
            <p:ph type="pic" idx="2"/>
          </p:nvPr>
        </p:nvSpPr>
        <p:spPr>
          <a:xfrm>
            <a:off x="7841126" y="0"/>
            <a:ext cx="10446874" cy="10288588"/>
          </a:xfrm>
          <a:prstGeom prst="rect">
            <a:avLst/>
          </a:prstGeom>
          <a:solidFill>
            <a:srgbClr val="353535">
              <a:alpha val="11764"/>
            </a:srgbClr>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72"/>
        <p:cNvGrpSpPr/>
        <p:nvPr/>
      </p:nvGrpSpPr>
      <p:grpSpPr>
        <a:xfrm>
          <a:off x="0" y="0"/>
          <a:ext cx="0" cy="0"/>
          <a:chOff x="0" y="0"/>
          <a:chExt cx="0" cy="0"/>
        </a:xfrm>
      </p:grpSpPr>
      <p:sp>
        <p:nvSpPr>
          <p:cNvPr id="173" name="Google Shape;173;p59"/>
          <p:cNvSpPr>
            <a:spLocks noGrp="1"/>
          </p:cNvSpPr>
          <p:nvPr>
            <p:ph type="pic" idx="2"/>
          </p:nvPr>
        </p:nvSpPr>
        <p:spPr>
          <a:xfrm>
            <a:off x="-1" y="0"/>
            <a:ext cx="11799269" cy="10288588"/>
          </a:xfrm>
          <a:prstGeom prst="rect">
            <a:avLst/>
          </a:prstGeom>
          <a:solidFill>
            <a:srgbClr val="353535">
              <a:alpha val="11764"/>
            </a:srgbClr>
          </a:solidFill>
          <a:ln>
            <a:noFill/>
          </a:ln>
        </p:spPr>
      </p:sp>
      <p:sp>
        <p:nvSpPr>
          <p:cNvPr id="174" name="Google Shape;174;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5" name="Google Shape;175;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6" name="Google Shape;176;p5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77"/>
        <p:cNvGrpSpPr/>
        <p:nvPr/>
      </p:nvGrpSpPr>
      <p:grpSpPr>
        <a:xfrm>
          <a:off x="0" y="0"/>
          <a:ext cx="0" cy="0"/>
          <a:chOff x="0" y="0"/>
          <a:chExt cx="0" cy="0"/>
        </a:xfrm>
      </p:grpSpPr>
      <p:sp>
        <p:nvSpPr>
          <p:cNvPr id="178" name="Google Shape;178;p60"/>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179" name="Google Shape;179;p60"/>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180" name="Google Shape;180;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1" name="Google Shape;181;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2" name="Google Shape;182;p6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83"/>
        <p:cNvGrpSpPr/>
        <p:nvPr/>
      </p:nvGrpSpPr>
      <p:grpSpPr>
        <a:xfrm>
          <a:off x="0" y="0"/>
          <a:ext cx="0" cy="0"/>
          <a:chOff x="0" y="0"/>
          <a:chExt cx="0" cy="0"/>
        </a:xfrm>
      </p:grpSpPr>
      <p:sp>
        <p:nvSpPr>
          <p:cNvPr id="184" name="Google Shape;184;p61"/>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185" name="Google Shape;185;p61"/>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186" name="Google Shape;186;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7" name="Google Shape;187;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8" name="Google Shape;188;p6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89"/>
        <p:cNvGrpSpPr/>
        <p:nvPr/>
      </p:nvGrpSpPr>
      <p:grpSpPr>
        <a:xfrm>
          <a:off x="0" y="0"/>
          <a:ext cx="0" cy="0"/>
          <a:chOff x="0" y="0"/>
          <a:chExt cx="0" cy="0"/>
        </a:xfrm>
      </p:grpSpPr>
      <p:sp>
        <p:nvSpPr>
          <p:cNvPr id="190" name="Google Shape;190;p62"/>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191" name="Google Shape;191;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2" name="Google Shape;192;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3" name="Google Shape;193;p6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94"/>
        <p:cNvGrpSpPr/>
        <p:nvPr/>
      </p:nvGrpSpPr>
      <p:grpSpPr>
        <a:xfrm>
          <a:off x="0" y="0"/>
          <a:ext cx="0" cy="0"/>
          <a:chOff x="0" y="0"/>
          <a:chExt cx="0" cy="0"/>
        </a:xfrm>
      </p:grpSpPr>
      <p:sp>
        <p:nvSpPr>
          <p:cNvPr id="195" name="Google Shape;195;p63"/>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196" name="Google Shape;196;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7" name="Google Shape;197;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8" name="Google Shape;198;p6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199"/>
        <p:cNvGrpSpPr/>
        <p:nvPr/>
      </p:nvGrpSpPr>
      <p:grpSpPr>
        <a:xfrm>
          <a:off x="0" y="0"/>
          <a:ext cx="0" cy="0"/>
          <a:chOff x="0" y="0"/>
          <a:chExt cx="0" cy="0"/>
        </a:xfrm>
      </p:grpSpPr>
      <p:sp>
        <p:nvSpPr>
          <p:cNvPr id="200" name="Google Shape;200;p64"/>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201" name="Google Shape;201;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2" name="Google Shape;202;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29FFE900-80DB-034A-AE99-86FBE154A0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204"/>
        <p:cNvGrpSpPr/>
        <p:nvPr/>
      </p:nvGrpSpPr>
      <p:grpSpPr>
        <a:xfrm>
          <a:off x="0" y="0"/>
          <a:ext cx="0" cy="0"/>
          <a:chOff x="0" y="0"/>
          <a:chExt cx="0" cy="0"/>
        </a:xfrm>
      </p:grpSpPr>
      <p:sp>
        <p:nvSpPr>
          <p:cNvPr id="205" name="Google Shape;205;p65"/>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206" name="Google Shape;206;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7" name="Google Shape;207;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208" name="Google Shape;208;p65"/>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209" name="Google Shape;209;p6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0"/>
        <p:cNvGrpSpPr/>
        <p:nvPr/>
      </p:nvGrpSpPr>
      <p:grpSpPr>
        <a:xfrm>
          <a:off x="0" y="0"/>
          <a:ext cx="0" cy="0"/>
          <a:chOff x="0" y="0"/>
          <a:chExt cx="0" cy="0"/>
        </a:xfrm>
      </p:grpSpPr>
      <p:sp>
        <p:nvSpPr>
          <p:cNvPr id="211" name="Google Shape;211;p66"/>
          <p:cNvSpPr>
            <a:spLocks noGrp="1"/>
          </p:cNvSpPr>
          <p:nvPr>
            <p:ph type="pic" idx="2"/>
          </p:nvPr>
        </p:nvSpPr>
        <p:spPr>
          <a:xfrm>
            <a:off x="0" y="0"/>
            <a:ext cx="5144294" cy="5144294"/>
          </a:xfrm>
          <a:prstGeom prst="rect">
            <a:avLst/>
          </a:prstGeom>
          <a:solidFill>
            <a:srgbClr val="353535">
              <a:alpha val="11764"/>
            </a:srgbClr>
          </a:solidFill>
          <a:ln>
            <a:noFill/>
          </a:ln>
        </p:spPr>
      </p:sp>
      <p:sp>
        <p:nvSpPr>
          <p:cNvPr id="212" name="Google Shape;212;p66"/>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213" name="Google Shape;213;p66"/>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214" name="Google Shape;214;p66"/>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215" name="Google Shape;215;p66"/>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216" name="Google Shape;216;p6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17" name="Google Shape;217;p6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0"/>
        <p:cNvGrpSpPr/>
        <p:nvPr/>
      </p:nvGrpSpPr>
      <p:grpSpPr>
        <a:xfrm>
          <a:off x="0" y="0"/>
          <a:ext cx="0" cy="0"/>
          <a:chOff x="0" y="0"/>
          <a:chExt cx="0" cy="0"/>
        </a:xfrm>
      </p:grpSpPr>
      <p:sp>
        <p:nvSpPr>
          <p:cNvPr id="21" name="Google Shape;21;p2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lt2"/>
                </a:solidFill>
                <a:latin typeface="Open Sans"/>
                <a:ea typeface="Open Sans"/>
                <a:cs typeface="Open Sans"/>
                <a:sym typeface="Open Sans"/>
              </a:rPr>
              <a:t>‹#›</a:t>
            </a:fld>
            <a:endParaRPr sz="1600" b="0" i="0">
              <a:solidFill>
                <a:schemeClr val="lt2"/>
              </a:solidFill>
              <a:latin typeface="Open Sans"/>
              <a:ea typeface="Open Sans"/>
              <a:cs typeface="Open Sans"/>
              <a:sym typeface="Open Sans"/>
            </a:endParaRPr>
          </a:p>
        </p:txBody>
      </p:sp>
      <p:cxnSp>
        <p:nvCxnSpPr>
          <p:cNvPr id="22" name="Google Shape;22;p29"/>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18"/>
        <p:cNvGrpSpPr/>
        <p:nvPr/>
      </p:nvGrpSpPr>
      <p:grpSpPr>
        <a:xfrm>
          <a:off x="0" y="0"/>
          <a:ext cx="0" cy="0"/>
          <a:chOff x="0" y="0"/>
          <a:chExt cx="0" cy="0"/>
        </a:xfrm>
      </p:grpSpPr>
      <p:sp>
        <p:nvSpPr>
          <p:cNvPr id="219" name="Google Shape;219;p67"/>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0" name="Google Shape;220;p67"/>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21" name="Google Shape;221;p67"/>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2"/>
        <p:cNvGrpSpPr/>
        <p:nvPr/>
      </p:nvGrpSpPr>
      <p:grpSpPr>
        <a:xfrm>
          <a:off x="0" y="0"/>
          <a:ext cx="0" cy="0"/>
          <a:chOff x="0" y="0"/>
          <a:chExt cx="0" cy="0"/>
        </a:xfrm>
      </p:grpSpPr>
      <p:sp>
        <p:nvSpPr>
          <p:cNvPr id="223" name="Google Shape;223;p68"/>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224" name="Google Shape;224;p68"/>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5" name="Google Shape;225;p68"/>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664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011E41"/>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6B6DBBC3-86DC-5F4C-B2A9-988714CAC1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187723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98F6A8E8-A439-E242-A384-AA001F0C3A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4150521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3">
    <p:bg>
      <p:bgPr>
        <a:solidFill>
          <a:srgbClr val="011E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8AF54-799E-FA4D-8805-CF18392EBDE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solidFill>
                  <a:schemeClr val="bg2"/>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C0D5169F-3487-C34A-8648-00A55A947DCB}"/>
              </a:ext>
            </a:extLst>
          </p:cNvPr>
          <p:cNvCxnSpPr>
            <a:cxnSpLocks/>
          </p:cNvCxnSpPr>
          <p:nvPr userDrawn="1"/>
        </p:nvCxnSpPr>
        <p:spPr>
          <a:xfrm flipV="1">
            <a:off x="17568333" y="9352284"/>
            <a:ext cx="719667" cy="15389"/>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95CDBC43-5708-7542-AEBD-02E226C16C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32171" y="0"/>
            <a:ext cx="2746587" cy="2683239"/>
          </a:xfrm>
          <a:prstGeom prst="rect">
            <a:avLst/>
          </a:prstGeom>
        </p:spPr>
      </p:pic>
    </p:spTree>
    <p:extLst>
      <p:ext uri="{BB962C8B-B14F-4D97-AF65-F5344CB8AC3E}">
        <p14:creationId xmlns:p14="http://schemas.microsoft.com/office/powerpoint/2010/main" val="1071337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7510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9C0A2101-61D7-AF4B-A441-726BB399FFA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096F9BB-D834-7942-914A-12A6278D671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49EC8F4-17F2-E444-800B-3322C7DE1F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108568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Rectangle 25">
            <a:extLst>
              <a:ext uri="{FF2B5EF4-FFF2-40B4-BE49-F238E27FC236}">
                <a16:creationId xmlns:a16="http://schemas.microsoft.com/office/drawing/2014/main" id="{A3AE113F-4104-7B4B-BCEC-32878E6D4279}"/>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tangle 26">
            <a:extLst>
              <a:ext uri="{FF2B5EF4-FFF2-40B4-BE49-F238E27FC236}">
                <a16:creationId xmlns:a16="http://schemas.microsoft.com/office/drawing/2014/main" id="{A7C7D1C5-83E5-D540-89AF-855CAB1074D5}"/>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Picture 27" descr="A picture containing drawing&#10;&#10;Description automatically generated">
            <a:extLst>
              <a:ext uri="{FF2B5EF4-FFF2-40B4-BE49-F238E27FC236}">
                <a16:creationId xmlns:a16="http://schemas.microsoft.com/office/drawing/2014/main" id="{D007D238-3D96-9F43-BDAC-9FA1123FA7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
        <p:nvSpPr>
          <p:cNvPr id="29" name="Title 4">
            <a:extLst>
              <a:ext uri="{FF2B5EF4-FFF2-40B4-BE49-F238E27FC236}">
                <a16:creationId xmlns:a16="http://schemas.microsoft.com/office/drawing/2014/main" id="{9447A1D1-1B5C-E848-96B6-7F6C6F8B07E3}"/>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30" name="TextBox 29">
            <a:extLst>
              <a:ext uri="{FF2B5EF4-FFF2-40B4-BE49-F238E27FC236}">
                <a16:creationId xmlns:a16="http://schemas.microsoft.com/office/drawing/2014/main" id="{723D72ED-CD5D-C748-B94B-F037960A2C78}"/>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0748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
    <p:bg>
      <p:bgPr>
        <a:solidFill>
          <a:srgbClr val="011E41"/>
        </a:solidFill>
        <a:effectLst/>
      </p:bgPr>
    </p:bg>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33AB59D8-6DBE-8341-B46F-0D6FE02417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F5EFF66-D2D9-684B-8ED9-238F84164B95}"/>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21" name="TextBox 20">
            <a:extLst>
              <a:ext uri="{FF2B5EF4-FFF2-40B4-BE49-F238E27FC236}">
                <a16:creationId xmlns:a16="http://schemas.microsoft.com/office/drawing/2014/main" id="{623881EF-09C3-3C4E-B7E9-9F9B004EE7D2}"/>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chemeClr val="bg2"/>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chemeClr val="bg2"/>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69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Rectangle 11">
            <a:extLst>
              <a:ext uri="{FF2B5EF4-FFF2-40B4-BE49-F238E27FC236}">
                <a16:creationId xmlns:a16="http://schemas.microsoft.com/office/drawing/2014/main" id="{B4C3F4D2-F875-BD4F-B83B-F27A931894EA}"/>
              </a:ext>
            </a:extLst>
          </p:cNvPr>
          <p:cNvSpPr/>
          <p:nvPr userDrawn="1"/>
        </p:nvSpPr>
        <p:spPr>
          <a:xfrm rot="18900000">
            <a:off x="-4975069" y="2029188"/>
            <a:ext cx="17752544" cy="3778950"/>
          </a:xfrm>
          <a:prstGeom prst="rect">
            <a:avLst/>
          </a:prstGeom>
          <a:solidFill>
            <a:srgbClr val="011E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10">
            <a:extLst>
              <a:ext uri="{FF2B5EF4-FFF2-40B4-BE49-F238E27FC236}">
                <a16:creationId xmlns:a16="http://schemas.microsoft.com/office/drawing/2014/main" id="{EE2A73C6-B9A2-AA43-88BA-C71C35C4D30B}"/>
              </a:ext>
            </a:extLst>
          </p:cNvPr>
          <p:cNvSpPr/>
          <p:nvPr userDrawn="1"/>
        </p:nvSpPr>
        <p:spPr>
          <a:xfrm rot="18900000">
            <a:off x="12735456" y="7087331"/>
            <a:ext cx="8322977" cy="4113339"/>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descr="A sign in the dark&#10;&#10;Description automatically generated">
            <a:extLst>
              <a:ext uri="{FF2B5EF4-FFF2-40B4-BE49-F238E27FC236}">
                <a16:creationId xmlns:a16="http://schemas.microsoft.com/office/drawing/2014/main" id="{FF205456-8ECD-194C-AC27-FA37AF6AB2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5378" y="-7435166"/>
            <a:ext cx="20236810" cy="20236810"/>
          </a:xfrm>
          <a:prstGeom prst="rect">
            <a:avLst/>
          </a:prstGeom>
        </p:spPr>
      </p:pic>
      <p:sp>
        <p:nvSpPr>
          <p:cNvPr id="5" name="Rectangle 4">
            <a:extLst>
              <a:ext uri="{FF2B5EF4-FFF2-40B4-BE49-F238E27FC236}">
                <a16:creationId xmlns:a16="http://schemas.microsoft.com/office/drawing/2014/main" id="{98A4BE0A-2405-3B4D-B459-F6467825FC42}"/>
              </a:ext>
            </a:extLst>
          </p:cNvPr>
          <p:cNvSpPr/>
          <p:nvPr userDrawn="1"/>
        </p:nvSpPr>
        <p:spPr>
          <a:xfrm rot="18900000">
            <a:off x="-2493619" y="-545547"/>
            <a:ext cx="7580100" cy="3625588"/>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Picture 5" descr="A picture containing drawing&#10;&#10;Description automatically generated">
            <a:extLst>
              <a:ext uri="{FF2B5EF4-FFF2-40B4-BE49-F238E27FC236}">
                <a16:creationId xmlns:a16="http://schemas.microsoft.com/office/drawing/2014/main" id="{CC7E1DF3-B6FE-1646-9E74-487807C74F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
        <p:nvSpPr>
          <p:cNvPr id="20" name="Title 4">
            <a:extLst>
              <a:ext uri="{FF2B5EF4-FFF2-40B4-BE49-F238E27FC236}">
                <a16:creationId xmlns:a16="http://schemas.microsoft.com/office/drawing/2014/main" id="{0DCCA5A1-56F4-3C48-9CEB-BC2BDF118AC7}"/>
              </a:ext>
            </a:extLst>
          </p:cNvPr>
          <p:cNvSpPr>
            <a:spLocks noGrp="1"/>
          </p:cNvSpPr>
          <p:nvPr>
            <p:ph type="title" hasCustomPrompt="1"/>
          </p:nvPr>
        </p:nvSpPr>
        <p:spPr>
          <a:xfrm>
            <a:off x="6974958" y="5805497"/>
            <a:ext cx="10167255" cy="2490076"/>
          </a:xfrm>
          <a:prstGeom prst="rect">
            <a:avLst/>
          </a:prstGeom>
        </p:spPr>
        <p:txBody>
          <a:bodyPr/>
          <a:lstStyle>
            <a:lvl1pPr algn="r">
              <a:lnSpc>
                <a:spcPct val="80000"/>
              </a:lnSpc>
              <a:defRPr sz="6600" b="1" i="0" spc="0">
                <a:solidFill>
                  <a:srgbClr val="F5333F"/>
                </a:solidFill>
                <a:latin typeface="Montserrat" pitchFamily="2" charset="77"/>
              </a:defRPr>
            </a:lvl1pPr>
          </a:lstStyle>
          <a:p>
            <a:r>
              <a:rPr lang="en-US" dirty="0"/>
              <a:t>CLICK TO EDIT: </a:t>
            </a:r>
            <a:br>
              <a:rPr lang="en-US" dirty="0"/>
            </a:br>
            <a:r>
              <a:rPr lang="en-US" dirty="0"/>
              <a:t>THE HEADLINE </a:t>
            </a:r>
            <a:br>
              <a:rPr lang="en-US" dirty="0"/>
            </a:br>
            <a:r>
              <a:rPr lang="en-US" dirty="0"/>
              <a:t>GOES HERE</a:t>
            </a:r>
          </a:p>
        </p:txBody>
      </p:sp>
      <p:sp>
        <p:nvSpPr>
          <p:cNvPr id="19" name="TextBox 18">
            <a:extLst>
              <a:ext uri="{FF2B5EF4-FFF2-40B4-BE49-F238E27FC236}">
                <a16:creationId xmlns:a16="http://schemas.microsoft.com/office/drawing/2014/main" id="{32F001F5-B0A3-2746-A0C0-5F5B163A1380}"/>
              </a:ext>
            </a:extLst>
          </p:cNvPr>
          <p:cNvSpPr txBox="1"/>
          <p:nvPr userDrawn="1"/>
        </p:nvSpPr>
        <p:spPr>
          <a:xfrm>
            <a:off x="11942955" y="9036862"/>
            <a:ext cx="5199258" cy="461665"/>
          </a:xfrm>
          <a:prstGeom prst="rect">
            <a:avLst/>
          </a:prstGeom>
          <a:noFill/>
        </p:spPr>
        <p:txBody>
          <a:bodyPr wrap="square" rtlCol="0">
            <a:spAutoFit/>
          </a:bodyPr>
          <a:lstStyle/>
          <a:p>
            <a:pPr algn="r"/>
            <a:fld id="{CEE42E42-3F74-A040-9795-FDEDABB6AC51}" type="datetime3">
              <a:rPr lang="en-US" sz="2400" b="1" i="0" smtClean="0">
                <a:solidFill>
                  <a:srgbClr val="011E41"/>
                </a:solidFill>
                <a:latin typeface="Montserrat SemiBold" pitchFamily="2" charset="77"/>
                <a:ea typeface="Open Sans" panose="020B0606030504020204" pitchFamily="34" charset="0"/>
                <a:cs typeface="Open Sans" panose="020B0606030504020204" pitchFamily="34" charset="0"/>
              </a:rPr>
              <a:t>26 October 2022</a:t>
            </a:fld>
            <a:endParaRPr lang="en-US" sz="2400" b="1" i="0" dirty="0">
              <a:solidFill>
                <a:srgbClr val="011E41"/>
              </a:solidFill>
              <a:latin typeface="Montserrat SemiBold" pitchFamily="2" charset="77"/>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02549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799302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1935145" y="3120406"/>
            <a:ext cx="5715000" cy="5715000"/>
          </a:xfrm>
          <a:custGeom>
            <a:avLst/>
            <a:gdLst>
              <a:gd name="connsiteX0" fmla="*/ 2857500 w 5715000"/>
              <a:gd name="connsiteY0" fmla="*/ 1598631 h 5715000"/>
              <a:gd name="connsiteX1" fmla="*/ 4116369 w 5715000"/>
              <a:gd name="connsiteY1" fmla="*/ 2857500 h 5715000"/>
              <a:gd name="connsiteX2" fmla="*/ 2857500 w 5715000"/>
              <a:gd name="connsiteY2" fmla="*/ 4116369 h 5715000"/>
              <a:gd name="connsiteX3" fmla="*/ 1598631 w 5715000"/>
              <a:gd name="connsiteY3" fmla="*/ 2857500 h 5715000"/>
              <a:gd name="connsiteX4" fmla="*/ 2857500 w 5715000"/>
              <a:gd name="connsiteY4" fmla="*/ 1598631 h 5715000"/>
              <a:gd name="connsiteX5" fmla="*/ 2857500 w 5715000"/>
              <a:gd name="connsiteY5" fmla="*/ 1477944 h 5715000"/>
              <a:gd name="connsiteX6" fmla="*/ 1477944 w 5715000"/>
              <a:gd name="connsiteY6" fmla="*/ 2857500 h 5715000"/>
              <a:gd name="connsiteX7" fmla="*/ 2857500 w 5715000"/>
              <a:gd name="connsiteY7" fmla="*/ 4237056 h 5715000"/>
              <a:gd name="connsiteX8" fmla="*/ 4237056 w 5715000"/>
              <a:gd name="connsiteY8" fmla="*/ 2857500 h 5715000"/>
              <a:gd name="connsiteX9" fmla="*/ 2857500 w 5715000"/>
              <a:gd name="connsiteY9" fmla="*/ 1477944 h 5715000"/>
              <a:gd name="connsiteX10" fmla="*/ 2857500 w 5715000"/>
              <a:gd name="connsiteY10" fmla="*/ 0 h 5715000"/>
              <a:gd name="connsiteX11" fmla="*/ 5715000 w 5715000"/>
              <a:gd name="connsiteY11" fmla="*/ 2857500 h 5715000"/>
              <a:gd name="connsiteX12" fmla="*/ 2857500 w 5715000"/>
              <a:gd name="connsiteY12" fmla="*/ 5715000 h 5715000"/>
              <a:gd name="connsiteX13" fmla="*/ 0 w 5715000"/>
              <a:gd name="connsiteY13" fmla="*/ 2857500 h 5715000"/>
              <a:gd name="connsiteX14" fmla="*/ 2857500 w 5715000"/>
              <a:gd name="connsiteY14"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00" h="5715000">
                <a:moveTo>
                  <a:pt x="2857500" y="1598631"/>
                </a:moveTo>
                <a:cubicBezTo>
                  <a:pt x="3552754" y="1598631"/>
                  <a:pt x="4116369" y="2162246"/>
                  <a:pt x="4116369" y="2857500"/>
                </a:cubicBezTo>
                <a:cubicBezTo>
                  <a:pt x="4116369" y="3552754"/>
                  <a:pt x="3552754" y="4116369"/>
                  <a:pt x="2857500" y="4116369"/>
                </a:cubicBezTo>
                <a:cubicBezTo>
                  <a:pt x="2162246" y="4116369"/>
                  <a:pt x="1598631" y="3552754"/>
                  <a:pt x="1598631" y="2857500"/>
                </a:cubicBezTo>
                <a:cubicBezTo>
                  <a:pt x="1598631" y="2162246"/>
                  <a:pt x="2162246" y="1598631"/>
                  <a:pt x="2857500" y="1598631"/>
                </a:cubicBezTo>
                <a:close/>
                <a:moveTo>
                  <a:pt x="2857500" y="1477944"/>
                </a:moveTo>
                <a:cubicBezTo>
                  <a:pt x="2095592" y="1477944"/>
                  <a:pt x="1477944" y="2095592"/>
                  <a:pt x="1477944" y="2857500"/>
                </a:cubicBezTo>
                <a:cubicBezTo>
                  <a:pt x="1477944" y="3619408"/>
                  <a:pt x="2095592" y="4237056"/>
                  <a:pt x="2857500" y="4237056"/>
                </a:cubicBezTo>
                <a:cubicBezTo>
                  <a:pt x="3619408" y="4237056"/>
                  <a:pt x="4237056" y="3619408"/>
                  <a:pt x="4237056" y="2857500"/>
                </a:cubicBezTo>
                <a:cubicBezTo>
                  <a:pt x="4237056" y="2095592"/>
                  <a:pt x="3619408" y="1477944"/>
                  <a:pt x="2857500" y="1477944"/>
                </a:cubicBezTo>
                <a:close/>
                <a:moveTo>
                  <a:pt x="2857500" y="0"/>
                </a:moveTo>
                <a:cubicBezTo>
                  <a:pt x="4435654" y="0"/>
                  <a:pt x="5715000" y="1279346"/>
                  <a:pt x="5715000" y="2857500"/>
                </a:cubicBezTo>
                <a:cubicBezTo>
                  <a:pt x="5715000" y="4435654"/>
                  <a:pt x="4435654" y="5715000"/>
                  <a:pt x="2857500" y="5715000"/>
                </a:cubicBezTo>
                <a:cubicBezTo>
                  <a:pt x="1279346" y="5715000"/>
                  <a:pt x="0" y="4435654"/>
                  <a:pt x="0" y="2857500"/>
                </a:cubicBezTo>
                <a:cubicBezTo>
                  <a:pt x="0" y="1279346"/>
                  <a:pt x="1279346" y="0"/>
                  <a:pt x="2857500"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5" name="TextBox 4">
            <a:extLst>
              <a:ext uri="{FF2B5EF4-FFF2-40B4-BE49-F238E27FC236}">
                <a16:creationId xmlns:a16="http://schemas.microsoft.com/office/drawing/2014/main" id="{0A3DA177-AAA6-C747-A532-94EF5F52383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0DA256F-1B39-D84D-ADC2-E026A1B4146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C6CE324C-3444-A14E-9C65-A01E60CA6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3263015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Freeform 9"/>
          <p:cNvSpPr>
            <a:spLocks noGrp="1" noEditPoints="1"/>
          </p:cNvSpPr>
          <p:nvPr>
            <p:ph type="pic" sz="quarter" idx="10"/>
          </p:nvPr>
        </p:nvSpPr>
        <p:spPr bwMode="auto">
          <a:xfrm>
            <a:off x="1610782" y="2576586"/>
            <a:ext cx="6363725" cy="636372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0858493-6897-1548-907D-4D138968EF4C}"/>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AFBB9B-B0AC-454F-8BB0-5BE56A30B5C9}"/>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46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4A74B507-86AC-2449-B6D1-1A93CA95FDA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0F79F45-85DE-B949-9825-DB153F4DE558}"/>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981CBB9-A54F-F447-A3CC-2069B379AA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503107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7E608DFC-52BD-9F47-A5DC-38DC2D4C9AD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024B3656-C6B1-1548-9E0B-A58277B2036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9894A57-3362-D845-9FF5-F2BF986B38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39830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3918076C-60FD-2C4E-BDB4-DB8EB5CB5E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325833C6-1312-2040-BCA6-DD8083B17E9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84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4F9EB295-2A0F-3941-99C9-510F081C66F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57794D3-DD4B-D14A-ADCC-B01C97479240}"/>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F4A7357-0AC7-3B4C-9CBF-0892F639D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677950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TextBox 10">
            <a:extLst>
              <a:ext uri="{FF2B5EF4-FFF2-40B4-BE49-F238E27FC236}">
                <a16:creationId xmlns:a16="http://schemas.microsoft.com/office/drawing/2014/main" id="{616511E6-E95E-054F-8A9F-48D0C3E4F56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a:extLst>
              <a:ext uri="{FF2B5EF4-FFF2-40B4-BE49-F238E27FC236}">
                <a16:creationId xmlns:a16="http://schemas.microsoft.com/office/drawing/2014/main" id="{DDC1C82D-8973-9644-AF17-B4738DA8724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3" name="Picture 12" descr="A picture containing drawing&#10;&#10;Description automatically generated">
            <a:extLst>
              <a:ext uri="{FF2B5EF4-FFF2-40B4-BE49-F238E27FC236}">
                <a16:creationId xmlns:a16="http://schemas.microsoft.com/office/drawing/2014/main" id="{C33694B4-A4D0-8B4E-8BFF-C4E1792BA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0253805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8" name="TextBox 27">
            <a:extLst>
              <a:ext uri="{FF2B5EF4-FFF2-40B4-BE49-F238E27FC236}">
                <a16:creationId xmlns:a16="http://schemas.microsoft.com/office/drawing/2014/main" id="{08D5C075-AD06-2646-98DA-28A6E01A1E31}"/>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9" name="Straight Connector 28">
            <a:extLst>
              <a:ext uri="{FF2B5EF4-FFF2-40B4-BE49-F238E27FC236}">
                <a16:creationId xmlns:a16="http://schemas.microsoft.com/office/drawing/2014/main" id="{0BC4DAB1-732E-7643-B75F-30F62B6E192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9280F20D-281D-BF4F-B5EC-F1AEBD0771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74121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53"/>
        <p:cNvGrpSpPr/>
        <p:nvPr/>
      </p:nvGrpSpPr>
      <p:grpSpPr>
        <a:xfrm>
          <a:off x="0" y="0"/>
          <a:ext cx="0" cy="0"/>
          <a:chOff x="0" y="0"/>
          <a:chExt cx="0" cy="0"/>
        </a:xfrm>
      </p:grpSpPr>
      <p:sp>
        <p:nvSpPr>
          <p:cNvPr id="54" name="Google Shape;54;p38"/>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55" name="Google Shape;55;p3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6" name="Google Shape;56;p3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E09A9054-01E6-4A43-AEF1-FF58D1366520}"/>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BDAB939A-8E24-2C48-BFD0-705C1C37279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46B66127-393D-1942-8DAA-86F31367DE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1755701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5E0EF4E2-6FF3-AE41-A78D-F219CB2F2E5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2FBFF370-1B4B-AC4B-9E23-E0F35363C9E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8F5A16D-2F07-DE49-ACA2-319BD0926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586410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11E6BB1B-7FD3-5044-8E26-AB8C41868C0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0A10AC74-6651-E849-B07C-C83D55763DD6}"/>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362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583902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7841126" y="0"/>
            <a:ext cx="10446874" cy="10288588"/>
          </a:xfrm>
          <a:custGeom>
            <a:avLst/>
            <a:gdLst>
              <a:gd name="T0" fmla="*/ 4619 w 4619"/>
              <a:gd name="T1" fmla="*/ 4552 h 4552"/>
              <a:gd name="T2" fmla="*/ 4241 w 4619"/>
              <a:gd name="T3" fmla="*/ 4552 h 4552"/>
              <a:gd name="T4" fmla="*/ 1972 w 4619"/>
              <a:gd name="T5" fmla="*/ 2276 h 4552"/>
              <a:gd name="T6" fmla="*/ 4241 w 4619"/>
              <a:gd name="T7" fmla="*/ 0 h 4552"/>
              <a:gd name="T8" fmla="*/ 4619 w 4619"/>
              <a:gd name="T9" fmla="*/ 0 h 4552"/>
              <a:gd name="T10" fmla="*/ 4619 w 4619"/>
              <a:gd name="T11" fmla="*/ 4552 h 4552"/>
              <a:gd name="T12" fmla="*/ 986 w 4619"/>
              <a:gd name="T13" fmla="*/ 3265 h 4552"/>
              <a:gd name="T14" fmla="*/ 1932 w 4619"/>
              <a:gd name="T15" fmla="*/ 2316 h 4552"/>
              <a:gd name="T16" fmla="*/ 2879 w 4619"/>
              <a:gd name="T17" fmla="*/ 3265 h 4552"/>
              <a:gd name="T18" fmla="*/ 1932 w 4619"/>
              <a:gd name="T19" fmla="*/ 4214 h 4552"/>
              <a:gd name="T20" fmla="*/ 986 w 4619"/>
              <a:gd name="T21" fmla="*/ 3265 h 4552"/>
              <a:gd name="T22" fmla="*/ 0 w 4619"/>
              <a:gd name="T23" fmla="*/ 2276 h 4552"/>
              <a:gd name="T24" fmla="*/ 946 w 4619"/>
              <a:gd name="T25" fmla="*/ 1327 h 4552"/>
              <a:gd name="T26" fmla="*/ 1893 w 4619"/>
              <a:gd name="T27" fmla="*/ 2276 h 4552"/>
              <a:gd name="T28" fmla="*/ 946 w 4619"/>
              <a:gd name="T29" fmla="*/ 3225 h 4552"/>
              <a:gd name="T30" fmla="*/ 0 w 4619"/>
              <a:gd name="T31" fmla="*/ 2276 h 4552"/>
              <a:gd name="T32" fmla="*/ 986 w 4619"/>
              <a:gd name="T33" fmla="*/ 1287 h 4552"/>
              <a:gd name="T34" fmla="*/ 1932 w 4619"/>
              <a:gd name="T35" fmla="*/ 338 h 4552"/>
              <a:gd name="T36" fmla="*/ 2879 w 4619"/>
              <a:gd name="T37" fmla="*/ 1287 h 4552"/>
              <a:gd name="T38" fmla="*/ 1932 w 4619"/>
              <a:gd name="T39" fmla="*/ 2236 h 4552"/>
              <a:gd name="T40" fmla="*/ 986 w 4619"/>
              <a:gd name="T41" fmla="*/ 1287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9" h="4552">
                <a:moveTo>
                  <a:pt x="4619" y="4552"/>
                </a:moveTo>
                <a:lnTo>
                  <a:pt x="4241" y="4552"/>
                </a:lnTo>
                <a:lnTo>
                  <a:pt x="1972" y="2276"/>
                </a:lnTo>
                <a:lnTo>
                  <a:pt x="4241" y="0"/>
                </a:lnTo>
                <a:lnTo>
                  <a:pt x="4619" y="0"/>
                </a:lnTo>
                <a:lnTo>
                  <a:pt x="4619" y="4552"/>
                </a:lnTo>
                <a:close/>
                <a:moveTo>
                  <a:pt x="986" y="3265"/>
                </a:moveTo>
                <a:lnTo>
                  <a:pt x="1932" y="2316"/>
                </a:lnTo>
                <a:lnTo>
                  <a:pt x="2879" y="3265"/>
                </a:lnTo>
                <a:lnTo>
                  <a:pt x="1932" y="4214"/>
                </a:lnTo>
                <a:lnTo>
                  <a:pt x="986" y="3265"/>
                </a:lnTo>
                <a:close/>
                <a:moveTo>
                  <a:pt x="0" y="2276"/>
                </a:moveTo>
                <a:lnTo>
                  <a:pt x="946" y="1327"/>
                </a:lnTo>
                <a:lnTo>
                  <a:pt x="1893" y="2276"/>
                </a:lnTo>
                <a:lnTo>
                  <a:pt x="946" y="3225"/>
                </a:lnTo>
                <a:lnTo>
                  <a:pt x="0" y="2276"/>
                </a:lnTo>
                <a:close/>
                <a:moveTo>
                  <a:pt x="986" y="1287"/>
                </a:moveTo>
                <a:lnTo>
                  <a:pt x="1932" y="338"/>
                </a:lnTo>
                <a:lnTo>
                  <a:pt x="2879" y="1287"/>
                </a:lnTo>
                <a:lnTo>
                  <a:pt x="1932" y="2236"/>
                </a:lnTo>
                <a:lnTo>
                  <a:pt x="986" y="12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D8D9502D-82B4-9142-8BC1-1F68C1904A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836358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8D15A93F-8D3D-0E48-AA97-AD1B6C72E9F7}"/>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A9A29F2E-FFA5-D642-A7B1-649FAF358CD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60EF8A0-D67E-7B46-B510-8643BBC019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984214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92AF47E-68AB-774B-A4BE-863237BD685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6D096130-A7E0-2644-98A2-D409BE440FF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B2BA02F9-D905-CA49-974B-30D9929937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036150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56E3CB47-6ABA-C64F-AF91-871F96B1610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7A9BD81C-2CA0-C04F-A1A9-739E33D1D657}"/>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510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A472EA4B-4D5B-B243-AF3E-213483C5A5EF}"/>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D9F53F68-1E76-AC48-940F-C0194AA3F89A}"/>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5247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F06FE8F7-B262-B742-9338-8618DB3B908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0233D55A-95CC-C64C-8D8A-7A84B47C565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01653FE-4B5A-3641-BAC3-B47591A300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99228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11334720" y="0"/>
            <a:ext cx="6953280" cy="10288588"/>
          </a:xfrm>
          <a:custGeom>
            <a:avLst/>
            <a:gdLst>
              <a:gd name="T0" fmla="*/ 3077 w 3077"/>
              <a:gd name="T1" fmla="*/ 4552 h 4552"/>
              <a:gd name="T2" fmla="*/ 1412 w 3077"/>
              <a:gd name="T3" fmla="*/ 4552 h 4552"/>
              <a:gd name="T4" fmla="*/ 1136 w 3077"/>
              <a:gd name="T5" fmla="*/ 3664 h 4552"/>
              <a:gd name="T6" fmla="*/ 1183 w 3077"/>
              <a:gd name="T7" fmla="*/ 3637 h 4552"/>
              <a:gd name="T8" fmla="*/ 1201 w 3077"/>
              <a:gd name="T9" fmla="*/ 3626 h 4552"/>
              <a:gd name="T10" fmla="*/ 1218 w 3077"/>
              <a:gd name="T11" fmla="*/ 3614 h 4552"/>
              <a:gd name="T12" fmla="*/ 1234 w 3077"/>
              <a:gd name="T13" fmla="*/ 3600 h 4552"/>
              <a:gd name="T14" fmla="*/ 1249 w 3077"/>
              <a:gd name="T15" fmla="*/ 3586 h 4552"/>
              <a:gd name="T16" fmla="*/ 1262 w 3077"/>
              <a:gd name="T17" fmla="*/ 3571 h 4552"/>
              <a:gd name="T18" fmla="*/ 1276 w 3077"/>
              <a:gd name="T19" fmla="*/ 3555 h 4552"/>
              <a:gd name="T20" fmla="*/ 1288 w 3077"/>
              <a:gd name="T21" fmla="*/ 3538 h 4552"/>
              <a:gd name="T22" fmla="*/ 1299 w 3077"/>
              <a:gd name="T23" fmla="*/ 3521 h 4552"/>
              <a:gd name="T24" fmla="*/ 1308 w 3077"/>
              <a:gd name="T25" fmla="*/ 3503 h 4552"/>
              <a:gd name="T26" fmla="*/ 1316 w 3077"/>
              <a:gd name="T27" fmla="*/ 3484 h 4552"/>
              <a:gd name="T28" fmla="*/ 1324 w 3077"/>
              <a:gd name="T29" fmla="*/ 3464 h 4552"/>
              <a:gd name="T30" fmla="*/ 1330 w 3077"/>
              <a:gd name="T31" fmla="*/ 3445 h 4552"/>
              <a:gd name="T32" fmla="*/ 1335 w 3077"/>
              <a:gd name="T33" fmla="*/ 3424 h 4552"/>
              <a:gd name="T34" fmla="*/ 1338 w 3077"/>
              <a:gd name="T35" fmla="*/ 3404 h 4552"/>
              <a:gd name="T36" fmla="*/ 1340 w 3077"/>
              <a:gd name="T37" fmla="*/ 3384 h 4552"/>
              <a:gd name="T38" fmla="*/ 1341 w 3077"/>
              <a:gd name="T39" fmla="*/ 3362 h 4552"/>
              <a:gd name="T40" fmla="*/ 1341 w 3077"/>
              <a:gd name="T41" fmla="*/ 2284 h 4552"/>
              <a:gd name="T42" fmla="*/ 1340 w 3077"/>
              <a:gd name="T43" fmla="*/ 2262 h 4552"/>
              <a:gd name="T44" fmla="*/ 1338 w 3077"/>
              <a:gd name="T45" fmla="*/ 2242 h 4552"/>
              <a:gd name="T46" fmla="*/ 1335 w 3077"/>
              <a:gd name="T47" fmla="*/ 2221 h 4552"/>
              <a:gd name="T48" fmla="*/ 1330 w 3077"/>
              <a:gd name="T49" fmla="*/ 2201 h 4552"/>
              <a:gd name="T50" fmla="*/ 1324 w 3077"/>
              <a:gd name="T51" fmla="*/ 2181 h 4552"/>
              <a:gd name="T52" fmla="*/ 1316 w 3077"/>
              <a:gd name="T53" fmla="*/ 2162 h 4552"/>
              <a:gd name="T54" fmla="*/ 1308 w 3077"/>
              <a:gd name="T55" fmla="*/ 2144 h 4552"/>
              <a:gd name="T56" fmla="*/ 1299 w 3077"/>
              <a:gd name="T57" fmla="*/ 2125 h 4552"/>
              <a:gd name="T58" fmla="*/ 1288 w 3077"/>
              <a:gd name="T59" fmla="*/ 2108 h 4552"/>
              <a:gd name="T60" fmla="*/ 1276 w 3077"/>
              <a:gd name="T61" fmla="*/ 2091 h 4552"/>
              <a:gd name="T62" fmla="*/ 1262 w 3077"/>
              <a:gd name="T63" fmla="*/ 2075 h 4552"/>
              <a:gd name="T64" fmla="*/ 1249 w 3077"/>
              <a:gd name="T65" fmla="*/ 2060 h 4552"/>
              <a:gd name="T66" fmla="*/ 1234 w 3077"/>
              <a:gd name="T67" fmla="*/ 2045 h 4552"/>
              <a:gd name="T68" fmla="*/ 1218 w 3077"/>
              <a:gd name="T69" fmla="*/ 2032 h 4552"/>
              <a:gd name="T70" fmla="*/ 1201 w 3077"/>
              <a:gd name="T71" fmla="*/ 2020 h 4552"/>
              <a:gd name="T72" fmla="*/ 1183 w 3077"/>
              <a:gd name="T73" fmla="*/ 2009 h 4552"/>
              <a:gd name="T74" fmla="*/ 501 w 3077"/>
              <a:gd name="T75" fmla="*/ 1614 h 4552"/>
              <a:gd name="T76" fmla="*/ 0 w 3077"/>
              <a:gd name="T77" fmla="*/ 0 h 4552"/>
              <a:gd name="T78" fmla="*/ 2305 w 3077"/>
              <a:gd name="T79" fmla="*/ 0 h 4552"/>
              <a:gd name="T80" fmla="*/ 3077 w 3077"/>
              <a:gd name="T81" fmla="*/ 2488 h 4552"/>
              <a:gd name="T82" fmla="*/ 3077 w 3077"/>
              <a:gd name="T83" fmla="*/ 4552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7" h="4552">
                <a:moveTo>
                  <a:pt x="3077" y="4552"/>
                </a:moveTo>
                <a:lnTo>
                  <a:pt x="1412" y="4552"/>
                </a:lnTo>
                <a:lnTo>
                  <a:pt x="1136" y="3664"/>
                </a:lnTo>
                <a:lnTo>
                  <a:pt x="1183" y="3637"/>
                </a:lnTo>
                <a:lnTo>
                  <a:pt x="1201" y="3626"/>
                </a:lnTo>
                <a:lnTo>
                  <a:pt x="1218" y="3614"/>
                </a:lnTo>
                <a:lnTo>
                  <a:pt x="1234" y="3600"/>
                </a:lnTo>
                <a:lnTo>
                  <a:pt x="1249" y="3586"/>
                </a:lnTo>
                <a:lnTo>
                  <a:pt x="1262" y="3571"/>
                </a:lnTo>
                <a:lnTo>
                  <a:pt x="1276" y="3555"/>
                </a:lnTo>
                <a:lnTo>
                  <a:pt x="1288" y="3538"/>
                </a:lnTo>
                <a:lnTo>
                  <a:pt x="1299" y="3521"/>
                </a:lnTo>
                <a:lnTo>
                  <a:pt x="1308" y="3503"/>
                </a:lnTo>
                <a:lnTo>
                  <a:pt x="1316" y="3484"/>
                </a:lnTo>
                <a:lnTo>
                  <a:pt x="1324" y="3464"/>
                </a:lnTo>
                <a:lnTo>
                  <a:pt x="1330" y="3445"/>
                </a:lnTo>
                <a:lnTo>
                  <a:pt x="1335" y="3424"/>
                </a:lnTo>
                <a:lnTo>
                  <a:pt x="1338" y="3404"/>
                </a:lnTo>
                <a:lnTo>
                  <a:pt x="1340" y="3384"/>
                </a:lnTo>
                <a:lnTo>
                  <a:pt x="1341" y="3362"/>
                </a:lnTo>
                <a:lnTo>
                  <a:pt x="1341" y="2284"/>
                </a:lnTo>
                <a:lnTo>
                  <a:pt x="1340" y="2262"/>
                </a:lnTo>
                <a:lnTo>
                  <a:pt x="1338" y="2242"/>
                </a:lnTo>
                <a:lnTo>
                  <a:pt x="1335" y="2221"/>
                </a:lnTo>
                <a:lnTo>
                  <a:pt x="1330" y="2201"/>
                </a:lnTo>
                <a:lnTo>
                  <a:pt x="1324" y="2181"/>
                </a:lnTo>
                <a:lnTo>
                  <a:pt x="1316" y="2162"/>
                </a:lnTo>
                <a:lnTo>
                  <a:pt x="1308" y="2144"/>
                </a:lnTo>
                <a:lnTo>
                  <a:pt x="1299" y="2125"/>
                </a:lnTo>
                <a:lnTo>
                  <a:pt x="1288" y="2108"/>
                </a:lnTo>
                <a:lnTo>
                  <a:pt x="1276" y="2091"/>
                </a:lnTo>
                <a:lnTo>
                  <a:pt x="1262" y="2075"/>
                </a:lnTo>
                <a:lnTo>
                  <a:pt x="1249" y="2060"/>
                </a:lnTo>
                <a:lnTo>
                  <a:pt x="1234" y="2045"/>
                </a:lnTo>
                <a:lnTo>
                  <a:pt x="1218" y="2032"/>
                </a:lnTo>
                <a:lnTo>
                  <a:pt x="1201" y="2020"/>
                </a:lnTo>
                <a:lnTo>
                  <a:pt x="1183" y="2009"/>
                </a:lnTo>
                <a:lnTo>
                  <a:pt x="501" y="1614"/>
                </a:lnTo>
                <a:lnTo>
                  <a:pt x="0" y="0"/>
                </a:lnTo>
                <a:lnTo>
                  <a:pt x="2305" y="0"/>
                </a:lnTo>
                <a:lnTo>
                  <a:pt x="3077" y="2488"/>
                </a:lnTo>
                <a:lnTo>
                  <a:pt x="3077"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Freeform 10"/>
          <p:cNvSpPr>
            <a:spLocks noGrp="1"/>
          </p:cNvSpPr>
          <p:nvPr>
            <p:ph type="pic" sz="quarter" idx="11"/>
          </p:nvPr>
        </p:nvSpPr>
        <p:spPr bwMode="auto">
          <a:xfrm>
            <a:off x="8937817" y="3459679"/>
            <a:ext cx="5212135" cy="5845278"/>
          </a:xfrm>
          <a:custGeom>
            <a:avLst/>
            <a:gdLst>
              <a:gd name="T0" fmla="*/ 1008 w 2309"/>
              <a:gd name="T1" fmla="*/ 40 h 2583"/>
              <a:gd name="T2" fmla="*/ 1043 w 2309"/>
              <a:gd name="T3" fmla="*/ 23 h 2583"/>
              <a:gd name="T4" fmla="*/ 1079 w 2309"/>
              <a:gd name="T5" fmla="*/ 11 h 2583"/>
              <a:gd name="T6" fmla="*/ 1116 w 2309"/>
              <a:gd name="T7" fmla="*/ 3 h 2583"/>
              <a:gd name="T8" fmla="*/ 1154 w 2309"/>
              <a:gd name="T9" fmla="*/ 0 h 2583"/>
              <a:gd name="T10" fmla="*/ 1192 w 2309"/>
              <a:gd name="T11" fmla="*/ 3 h 2583"/>
              <a:gd name="T12" fmla="*/ 1230 w 2309"/>
              <a:gd name="T13" fmla="*/ 11 h 2583"/>
              <a:gd name="T14" fmla="*/ 1266 w 2309"/>
              <a:gd name="T15" fmla="*/ 23 h 2583"/>
              <a:gd name="T16" fmla="*/ 1301 w 2309"/>
              <a:gd name="T17" fmla="*/ 40 h 2583"/>
              <a:gd name="T18" fmla="*/ 2179 w 2309"/>
              <a:gd name="T19" fmla="*/ 549 h 2583"/>
              <a:gd name="T20" fmla="*/ 2209 w 2309"/>
              <a:gd name="T21" fmla="*/ 573 h 2583"/>
              <a:gd name="T22" fmla="*/ 2237 w 2309"/>
              <a:gd name="T23" fmla="*/ 600 h 2583"/>
              <a:gd name="T24" fmla="*/ 2259 w 2309"/>
              <a:gd name="T25" fmla="*/ 630 h 2583"/>
              <a:gd name="T26" fmla="*/ 2279 w 2309"/>
              <a:gd name="T27" fmla="*/ 663 h 2583"/>
              <a:gd name="T28" fmla="*/ 2293 w 2309"/>
              <a:gd name="T29" fmla="*/ 698 h 2583"/>
              <a:gd name="T30" fmla="*/ 2303 w 2309"/>
              <a:gd name="T31" fmla="*/ 735 h 2583"/>
              <a:gd name="T32" fmla="*/ 2308 w 2309"/>
              <a:gd name="T33" fmla="*/ 773 h 2583"/>
              <a:gd name="T34" fmla="*/ 2309 w 2309"/>
              <a:gd name="T35" fmla="*/ 1791 h 2583"/>
              <a:gd name="T36" fmla="*/ 2306 w 2309"/>
              <a:gd name="T37" fmla="*/ 1830 h 2583"/>
              <a:gd name="T38" fmla="*/ 2299 w 2309"/>
              <a:gd name="T39" fmla="*/ 1868 h 2583"/>
              <a:gd name="T40" fmla="*/ 2287 w 2309"/>
              <a:gd name="T41" fmla="*/ 1904 h 2583"/>
              <a:gd name="T42" fmla="*/ 2269 w 2309"/>
              <a:gd name="T43" fmla="*/ 1937 h 2583"/>
              <a:gd name="T44" fmla="*/ 2249 w 2309"/>
              <a:gd name="T45" fmla="*/ 1969 h 2583"/>
              <a:gd name="T46" fmla="*/ 2224 w 2309"/>
              <a:gd name="T47" fmla="*/ 1998 h 2583"/>
              <a:gd name="T48" fmla="*/ 2195 w 2309"/>
              <a:gd name="T49" fmla="*/ 2023 h 2583"/>
              <a:gd name="T50" fmla="*/ 2162 w 2309"/>
              <a:gd name="T51" fmla="*/ 2045 h 2583"/>
              <a:gd name="T52" fmla="*/ 1284 w 2309"/>
              <a:gd name="T53" fmla="*/ 2554 h 2583"/>
              <a:gd name="T54" fmla="*/ 1248 w 2309"/>
              <a:gd name="T55" fmla="*/ 2568 h 2583"/>
              <a:gd name="T56" fmla="*/ 1211 w 2309"/>
              <a:gd name="T57" fmla="*/ 2578 h 2583"/>
              <a:gd name="T58" fmla="*/ 1174 w 2309"/>
              <a:gd name="T59" fmla="*/ 2582 h 2583"/>
              <a:gd name="T60" fmla="*/ 1136 w 2309"/>
              <a:gd name="T61" fmla="*/ 2582 h 2583"/>
              <a:gd name="T62" fmla="*/ 1098 w 2309"/>
              <a:gd name="T63" fmla="*/ 2578 h 2583"/>
              <a:gd name="T64" fmla="*/ 1060 w 2309"/>
              <a:gd name="T65" fmla="*/ 2568 h 2583"/>
              <a:gd name="T66" fmla="*/ 1026 w 2309"/>
              <a:gd name="T67" fmla="*/ 2554 h 2583"/>
              <a:gd name="T68" fmla="*/ 146 w 2309"/>
              <a:gd name="T69" fmla="*/ 2045 h 2583"/>
              <a:gd name="T70" fmla="*/ 114 w 2309"/>
              <a:gd name="T71" fmla="*/ 2023 h 2583"/>
              <a:gd name="T72" fmla="*/ 85 w 2309"/>
              <a:gd name="T73" fmla="*/ 1998 h 2583"/>
              <a:gd name="T74" fmla="*/ 60 w 2309"/>
              <a:gd name="T75" fmla="*/ 1969 h 2583"/>
              <a:gd name="T76" fmla="*/ 39 w 2309"/>
              <a:gd name="T77" fmla="*/ 1937 h 2583"/>
              <a:gd name="T78" fmla="*/ 23 w 2309"/>
              <a:gd name="T79" fmla="*/ 1904 h 2583"/>
              <a:gd name="T80" fmla="*/ 10 w 2309"/>
              <a:gd name="T81" fmla="*/ 1868 h 2583"/>
              <a:gd name="T82" fmla="*/ 2 w 2309"/>
              <a:gd name="T83" fmla="*/ 1830 h 2583"/>
              <a:gd name="T84" fmla="*/ 0 w 2309"/>
              <a:gd name="T85" fmla="*/ 1791 h 2583"/>
              <a:gd name="T86" fmla="*/ 0 w 2309"/>
              <a:gd name="T87" fmla="*/ 773 h 2583"/>
              <a:gd name="T88" fmla="*/ 5 w 2309"/>
              <a:gd name="T89" fmla="*/ 735 h 2583"/>
              <a:gd name="T90" fmla="*/ 16 w 2309"/>
              <a:gd name="T91" fmla="*/ 698 h 2583"/>
              <a:gd name="T92" fmla="*/ 30 w 2309"/>
              <a:gd name="T93" fmla="*/ 663 h 2583"/>
              <a:gd name="T94" fmla="*/ 49 w 2309"/>
              <a:gd name="T95" fmla="*/ 630 h 2583"/>
              <a:gd name="T96" fmla="*/ 73 w 2309"/>
              <a:gd name="T97" fmla="*/ 600 h 2583"/>
              <a:gd name="T98" fmla="*/ 99 w 2309"/>
              <a:gd name="T99" fmla="*/ 573 h 2583"/>
              <a:gd name="T100" fmla="*/ 130 w 2309"/>
              <a:gd name="T101" fmla="*/ 549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9" h="2583">
                <a:moveTo>
                  <a:pt x="146" y="539"/>
                </a:moveTo>
                <a:lnTo>
                  <a:pt x="1008" y="40"/>
                </a:lnTo>
                <a:lnTo>
                  <a:pt x="1026" y="31"/>
                </a:lnTo>
                <a:lnTo>
                  <a:pt x="1043" y="23"/>
                </a:lnTo>
                <a:lnTo>
                  <a:pt x="1060" y="16"/>
                </a:lnTo>
                <a:lnTo>
                  <a:pt x="1079" y="11"/>
                </a:lnTo>
                <a:lnTo>
                  <a:pt x="1098" y="6"/>
                </a:lnTo>
                <a:lnTo>
                  <a:pt x="1116" y="3"/>
                </a:lnTo>
                <a:lnTo>
                  <a:pt x="1136" y="1"/>
                </a:lnTo>
                <a:lnTo>
                  <a:pt x="1154" y="0"/>
                </a:lnTo>
                <a:lnTo>
                  <a:pt x="1174" y="1"/>
                </a:lnTo>
                <a:lnTo>
                  <a:pt x="1192" y="3"/>
                </a:lnTo>
                <a:lnTo>
                  <a:pt x="1211" y="6"/>
                </a:lnTo>
                <a:lnTo>
                  <a:pt x="1230" y="11"/>
                </a:lnTo>
                <a:lnTo>
                  <a:pt x="1248" y="16"/>
                </a:lnTo>
                <a:lnTo>
                  <a:pt x="1266" y="23"/>
                </a:lnTo>
                <a:lnTo>
                  <a:pt x="1284" y="31"/>
                </a:lnTo>
                <a:lnTo>
                  <a:pt x="1301" y="40"/>
                </a:lnTo>
                <a:lnTo>
                  <a:pt x="2162" y="539"/>
                </a:lnTo>
                <a:lnTo>
                  <a:pt x="2179" y="549"/>
                </a:lnTo>
                <a:lnTo>
                  <a:pt x="2195" y="560"/>
                </a:lnTo>
                <a:lnTo>
                  <a:pt x="2209" y="573"/>
                </a:lnTo>
                <a:lnTo>
                  <a:pt x="2224" y="586"/>
                </a:lnTo>
                <a:lnTo>
                  <a:pt x="2237" y="600"/>
                </a:lnTo>
                <a:lnTo>
                  <a:pt x="2249" y="615"/>
                </a:lnTo>
                <a:lnTo>
                  <a:pt x="2259" y="630"/>
                </a:lnTo>
                <a:lnTo>
                  <a:pt x="2269" y="646"/>
                </a:lnTo>
                <a:lnTo>
                  <a:pt x="2279" y="663"/>
                </a:lnTo>
                <a:lnTo>
                  <a:pt x="2287" y="680"/>
                </a:lnTo>
                <a:lnTo>
                  <a:pt x="2293" y="698"/>
                </a:lnTo>
                <a:lnTo>
                  <a:pt x="2299" y="717"/>
                </a:lnTo>
                <a:lnTo>
                  <a:pt x="2303" y="735"/>
                </a:lnTo>
                <a:lnTo>
                  <a:pt x="2306" y="754"/>
                </a:lnTo>
                <a:lnTo>
                  <a:pt x="2308" y="773"/>
                </a:lnTo>
                <a:lnTo>
                  <a:pt x="2309" y="793"/>
                </a:lnTo>
                <a:lnTo>
                  <a:pt x="2309" y="1791"/>
                </a:lnTo>
                <a:lnTo>
                  <a:pt x="2308" y="1811"/>
                </a:lnTo>
                <a:lnTo>
                  <a:pt x="2306" y="1830"/>
                </a:lnTo>
                <a:lnTo>
                  <a:pt x="2303" y="1848"/>
                </a:lnTo>
                <a:lnTo>
                  <a:pt x="2299" y="1868"/>
                </a:lnTo>
                <a:lnTo>
                  <a:pt x="2293" y="1886"/>
                </a:lnTo>
                <a:lnTo>
                  <a:pt x="2287" y="1904"/>
                </a:lnTo>
                <a:lnTo>
                  <a:pt x="2279" y="1921"/>
                </a:lnTo>
                <a:lnTo>
                  <a:pt x="2269" y="1937"/>
                </a:lnTo>
                <a:lnTo>
                  <a:pt x="2259" y="1954"/>
                </a:lnTo>
                <a:lnTo>
                  <a:pt x="2249" y="1969"/>
                </a:lnTo>
                <a:lnTo>
                  <a:pt x="2237" y="1984"/>
                </a:lnTo>
                <a:lnTo>
                  <a:pt x="2224" y="1998"/>
                </a:lnTo>
                <a:lnTo>
                  <a:pt x="2209" y="2011"/>
                </a:lnTo>
                <a:lnTo>
                  <a:pt x="2195" y="2023"/>
                </a:lnTo>
                <a:lnTo>
                  <a:pt x="2179" y="2034"/>
                </a:lnTo>
                <a:lnTo>
                  <a:pt x="2162" y="2045"/>
                </a:lnTo>
                <a:lnTo>
                  <a:pt x="1301" y="2544"/>
                </a:lnTo>
                <a:lnTo>
                  <a:pt x="1284" y="2554"/>
                </a:lnTo>
                <a:lnTo>
                  <a:pt x="1266" y="2561"/>
                </a:lnTo>
                <a:lnTo>
                  <a:pt x="1248" y="2568"/>
                </a:lnTo>
                <a:lnTo>
                  <a:pt x="1230" y="2573"/>
                </a:lnTo>
                <a:lnTo>
                  <a:pt x="1211" y="2578"/>
                </a:lnTo>
                <a:lnTo>
                  <a:pt x="1192" y="2581"/>
                </a:lnTo>
                <a:lnTo>
                  <a:pt x="1174" y="2582"/>
                </a:lnTo>
                <a:lnTo>
                  <a:pt x="1154" y="2583"/>
                </a:lnTo>
                <a:lnTo>
                  <a:pt x="1136" y="2582"/>
                </a:lnTo>
                <a:lnTo>
                  <a:pt x="1116" y="2581"/>
                </a:lnTo>
                <a:lnTo>
                  <a:pt x="1098" y="2578"/>
                </a:lnTo>
                <a:lnTo>
                  <a:pt x="1079" y="2573"/>
                </a:lnTo>
                <a:lnTo>
                  <a:pt x="1060" y="2568"/>
                </a:lnTo>
                <a:lnTo>
                  <a:pt x="1043" y="2561"/>
                </a:lnTo>
                <a:lnTo>
                  <a:pt x="1026" y="2554"/>
                </a:lnTo>
                <a:lnTo>
                  <a:pt x="1008" y="2544"/>
                </a:lnTo>
                <a:lnTo>
                  <a:pt x="146" y="2045"/>
                </a:lnTo>
                <a:lnTo>
                  <a:pt x="130" y="2034"/>
                </a:lnTo>
                <a:lnTo>
                  <a:pt x="114" y="2023"/>
                </a:lnTo>
                <a:lnTo>
                  <a:pt x="99" y="2011"/>
                </a:lnTo>
                <a:lnTo>
                  <a:pt x="85" y="1998"/>
                </a:lnTo>
                <a:lnTo>
                  <a:pt x="73" y="1984"/>
                </a:lnTo>
                <a:lnTo>
                  <a:pt x="60" y="1969"/>
                </a:lnTo>
                <a:lnTo>
                  <a:pt x="49" y="1954"/>
                </a:lnTo>
                <a:lnTo>
                  <a:pt x="39" y="1937"/>
                </a:lnTo>
                <a:lnTo>
                  <a:pt x="30" y="1921"/>
                </a:lnTo>
                <a:lnTo>
                  <a:pt x="23" y="1904"/>
                </a:lnTo>
                <a:lnTo>
                  <a:pt x="16" y="1886"/>
                </a:lnTo>
                <a:lnTo>
                  <a:pt x="10" y="1868"/>
                </a:lnTo>
                <a:lnTo>
                  <a:pt x="5" y="1848"/>
                </a:lnTo>
                <a:lnTo>
                  <a:pt x="2" y="1830"/>
                </a:lnTo>
                <a:lnTo>
                  <a:pt x="0" y="1811"/>
                </a:lnTo>
                <a:lnTo>
                  <a:pt x="0" y="1791"/>
                </a:lnTo>
                <a:lnTo>
                  <a:pt x="0" y="793"/>
                </a:lnTo>
                <a:lnTo>
                  <a:pt x="0" y="773"/>
                </a:lnTo>
                <a:lnTo>
                  <a:pt x="2" y="754"/>
                </a:lnTo>
                <a:lnTo>
                  <a:pt x="5" y="735"/>
                </a:lnTo>
                <a:lnTo>
                  <a:pt x="10" y="717"/>
                </a:lnTo>
                <a:lnTo>
                  <a:pt x="16" y="698"/>
                </a:lnTo>
                <a:lnTo>
                  <a:pt x="23" y="680"/>
                </a:lnTo>
                <a:lnTo>
                  <a:pt x="30" y="663"/>
                </a:lnTo>
                <a:lnTo>
                  <a:pt x="39" y="646"/>
                </a:lnTo>
                <a:lnTo>
                  <a:pt x="49" y="630"/>
                </a:lnTo>
                <a:lnTo>
                  <a:pt x="60" y="615"/>
                </a:lnTo>
                <a:lnTo>
                  <a:pt x="73" y="600"/>
                </a:lnTo>
                <a:lnTo>
                  <a:pt x="85" y="586"/>
                </a:lnTo>
                <a:lnTo>
                  <a:pt x="99" y="573"/>
                </a:lnTo>
                <a:lnTo>
                  <a:pt x="114" y="560"/>
                </a:lnTo>
                <a:lnTo>
                  <a:pt x="130" y="549"/>
                </a:lnTo>
                <a:lnTo>
                  <a:pt x="146" y="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TextBox 5">
            <a:extLst>
              <a:ext uri="{FF2B5EF4-FFF2-40B4-BE49-F238E27FC236}">
                <a16:creationId xmlns:a16="http://schemas.microsoft.com/office/drawing/2014/main" id="{F9EA4139-C638-3F47-919B-3702BDD641E8}"/>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249671E8-4EBF-2C46-A297-C8E041C8BE32}"/>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32A1E079-510D-6248-BF6C-201D1127B7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4103952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5E08A69C-CFB5-F149-A900-BDB250C76C2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BFB996B6-BF05-794D-AA03-6AE01F350831}"/>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9550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 name="TextBox 4">
            <a:extLst>
              <a:ext uri="{FF2B5EF4-FFF2-40B4-BE49-F238E27FC236}">
                <a16:creationId xmlns:a16="http://schemas.microsoft.com/office/drawing/2014/main" id="{9E3D951A-69B2-9E47-9312-F79AF28D0C1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27AAB026-1527-0D48-9831-5E7841D2764F}"/>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549394B-0516-4947-87DF-7818553C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930948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67D8A615-F4EC-6F4A-AD0C-84BC4354911E}"/>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426D1AA-C440-8040-BA97-4282AA16723B}"/>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023D641B-B744-784E-999F-5BC99FCCDD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2784077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160FDA95-18F8-294F-9490-619C7C0A9C34}"/>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42CE75B9-A460-8B4A-87CC-0E56228F0C7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C52BB405-E388-534E-BA92-B06362F3C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6011728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85B429BA-8206-424E-BC96-CC7B15B1AEE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552B6704-F2A5-7B48-9BCB-2C123C0F8E5D}"/>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43745EA1-1173-434E-876B-864FA4E6F7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731743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TextBox 2">
            <a:extLst>
              <a:ext uri="{FF2B5EF4-FFF2-40B4-BE49-F238E27FC236}">
                <a16:creationId xmlns:a16="http://schemas.microsoft.com/office/drawing/2014/main" id="{B72F4A9E-E156-A84D-B518-806653BBC392}"/>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DFF89396-B700-B946-AE30-5BC1BC3EFBD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E05F9EBD-8CC0-EC4E-90C7-AE94DB140A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7400277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79ABB03C-ABDE-C94D-B801-24D106007866}"/>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669C5B7-8944-A44E-9B7E-13AAC534567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4EC0390E-8E7E-BC44-8A60-02729D35B6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746587" cy="2683239"/>
          </a:xfrm>
          <a:prstGeom prst="rect">
            <a:avLst/>
          </a:prstGeom>
        </p:spPr>
      </p:pic>
    </p:spTree>
    <p:extLst>
      <p:ext uri="{BB962C8B-B14F-4D97-AF65-F5344CB8AC3E}">
        <p14:creationId xmlns:p14="http://schemas.microsoft.com/office/powerpoint/2010/main" val="1163477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83BAAF0-9A1E-0D41-8A56-370B691CD74A}"/>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DC380E38-565B-C74B-B289-0C03C010A6A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EA76E22D-B58F-FC49-BC2E-778A1F7963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341504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F0EA58F7-1E2E-9B4C-83BF-15FF6FA5482B}"/>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FF9CA034-9947-D74F-8A4C-27409DFC8E63}"/>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A843F20B-4D59-2B49-B5FD-CA10886F11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264111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78"/>
        <p:cNvGrpSpPr/>
        <p:nvPr/>
      </p:nvGrpSpPr>
      <p:grpSpPr>
        <a:xfrm>
          <a:off x="0" y="0"/>
          <a:ext cx="0" cy="0"/>
          <a:chOff x="0" y="0"/>
          <a:chExt cx="0" cy="0"/>
        </a:xfrm>
      </p:grpSpPr>
      <p:sp>
        <p:nvSpPr>
          <p:cNvPr id="79" name="Google Shape;79;p44"/>
          <p:cNvSpPr>
            <a:spLocks noGrp="1"/>
          </p:cNvSpPr>
          <p:nvPr>
            <p:ph type="pic" idx="2"/>
          </p:nvPr>
        </p:nvSpPr>
        <p:spPr>
          <a:xfrm>
            <a:off x="0" y="0"/>
            <a:ext cx="18288000" cy="10288588"/>
          </a:xfrm>
          <a:prstGeom prst="rect">
            <a:avLst/>
          </a:prstGeom>
          <a:solidFill>
            <a:srgbClr val="353535">
              <a:alpha val="11764"/>
            </a:srgbClr>
          </a:solid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 name="TextBox 3">
            <a:extLst>
              <a:ext uri="{FF2B5EF4-FFF2-40B4-BE49-F238E27FC236}">
                <a16:creationId xmlns:a16="http://schemas.microsoft.com/office/drawing/2014/main" id="{EB65A552-852A-FE4D-9C5A-B550C6F53C69}"/>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484C0BF7-15A0-1444-AB7A-075C7BABC83C}"/>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D11E9A8C-2EE7-9146-ABD5-6FAE17001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41413" y="0"/>
            <a:ext cx="2746587" cy="2683239"/>
          </a:xfrm>
          <a:prstGeom prst="rect">
            <a:avLst/>
          </a:prstGeom>
        </p:spPr>
      </p:pic>
    </p:spTree>
    <p:extLst>
      <p:ext uri="{BB962C8B-B14F-4D97-AF65-F5344CB8AC3E}">
        <p14:creationId xmlns:p14="http://schemas.microsoft.com/office/powerpoint/2010/main" val="1432242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TextBox 6">
            <a:extLst>
              <a:ext uri="{FF2B5EF4-FFF2-40B4-BE49-F238E27FC236}">
                <a16:creationId xmlns:a16="http://schemas.microsoft.com/office/drawing/2014/main" id="{832D5946-B973-9449-9865-94AFD721314D}"/>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i="0" smtClean="0">
                <a:latin typeface="Open Sans" panose="020B0606030504020204" pitchFamily="34" charset="0"/>
                <a:ea typeface="Open Sans" panose="020B0606030504020204" pitchFamily="34" charset="0"/>
                <a:cs typeface="Open Sans" panose="020B0606030504020204" pitchFamily="34" charset="0"/>
              </a:rPr>
              <a:pPr algn="r"/>
              <a:t>‹#›</a:t>
            </a:fld>
            <a:endParaRPr lang="en-US" sz="1600" b="0" i="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a:extLst>
              <a:ext uri="{FF2B5EF4-FFF2-40B4-BE49-F238E27FC236}">
                <a16:creationId xmlns:a16="http://schemas.microsoft.com/office/drawing/2014/main" id="{923D0F85-37D5-C34E-BB0E-F454DA048E1E}"/>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3869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32"/>
        <p:cNvGrpSpPr/>
        <p:nvPr/>
      </p:nvGrpSpPr>
      <p:grpSpPr>
        <a:xfrm>
          <a:off x="0" y="0"/>
          <a:ext cx="0" cy="0"/>
          <a:chOff x="0" y="0"/>
          <a:chExt cx="0" cy="0"/>
        </a:xfrm>
      </p:grpSpPr>
      <p:sp>
        <p:nvSpPr>
          <p:cNvPr id="33" name="Google Shape;33;p34"/>
          <p:cNvSpPr/>
          <p:nvPr/>
        </p:nvSpPr>
        <p:spPr>
          <a:xfrm>
            <a:off x="360000" y="360056"/>
            <a:ext cx="17568000" cy="8583725"/>
          </a:xfrm>
          <a:prstGeom prst="rect">
            <a:avLst/>
          </a:prstGeom>
          <a:solidFill>
            <a:schemeClr val="lt2">
              <a:alpha val="49803"/>
            </a:schemeClr>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3600" b="0" i="0" u="none" strike="noStrike" cap="none">
              <a:solidFill>
                <a:schemeClr val="lt1"/>
              </a:solidFill>
              <a:latin typeface="Calibri"/>
              <a:ea typeface="Calibri"/>
              <a:cs typeface="Calibri"/>
              <a:sym typeface="Calibri"/>
            </a:endParaRPr>
          </a:p>
        </p:txBody>
      </p:sp>
      <p:sp>
        <p:nvSpPr>
          <p:cNvPr id="34" name="Google Shape;34;p34"/>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Roboto"/>
              <a:buNone/>
              <a:defRPr sz="7200" b="1">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500"/>
              </a:spcBef>
              <a:spcAft>
                <a:spcPts val="0"/>
              </a:spcAft>
              <a:buClr>
                <a:schemeClr val="dk1"/>
              </a:buClr>
              <a:buSzPts val="3200"/>
              <a:buNone/>
              <a:defRPr sz="4800">
                <a:solidFill>
                  <a:schemeClr val="dk1"/>
                </a:solidFill>
                <a:latin typeface="Roboto"/>
                <a:ea typeface="Roboto"/>
                <a:cs typeface="Roboto"/>
                <a:sym typeface="Roboto"/>
              </a:defRPr>
            </a:lvl1pPr>
            <a:lvl2pPr lvl="1" algn="ctr">
              <a:lnSpc>
                <a:spcPct val="90000"/>
              </a:lnSpc>
              <a:spcBef>
                <a:spcPts val="750"/>
              </a:spcBef>
              <a:spcAft>
                <a:spcPts val="0"/>
              </a:spcAft>
              <a:buClr>
                <a:srgbClr val="888888"/>
              </a:buClr>
              <a:buSzPts val="2400"/>
              <a:buNone/>
              <a:defRPr>
                <a:solidFill>
                  <a:srgbClr val="888888"/>
                </a:solidFill>
              </a:defRPr>
            </a:lvl2pPr>
            <a:lvl3pPr lvl="2" algn="ctr">
              <a:lnSpc>
                <a:spcPct val="90000"/>
              </a:lnSpc>
              <a:spcBef>
                <a:spcPts val="750"/>
              </a:spcBef>
              <a:spcAft>
                <a:spcPts val="0"/>
              </a:spcAft>
              <a:buClr>
                <a:srgbClr val="888888"/>
              </a:buClr>
              <a:buSzPts val="2000"/>
              <a:buNone/>
              <a:defRPr>
                <a:solidFill>
                  <a:srgbClr val="888888"/>
                </a:solidFill>
              </a:defRPr>
            </a:lvl3pPr>
            <a:lvl4pPr lvl="3" algn="ctr">
              <a:lnSpc>
                <a:spcPct val="90000"/>
              </a:lnSpc>
              <a:spcBef>
                <a:spcPts val="750"/>
              </a:spcBef>
              <a:spcAft>
                <a:spcPts val="0"/>
              </a:spcAft>
              <a:buClr>
                <a:srgbClr val="888888"/>
              </a:buClr>
              <a:buSzPts val="1800"/>
              <a:buNone/>
              <a:defRPr>
                <a:solidFill>
                  <a:srgbClr val="888888"/>
                </a:solidFill>
              </a:defRPr>
            </a:lvl4pPr>
            <a:lvl5pPr lvl="4" algn="ctr">
              <a:lnSpc>
                <a:spcPct val="90000"/>
              </a:lnSpc>
              <a:spcBef>
                <a:spcPts val="750"/>
              </a:spcBef>
              <a:spcAft>
                <a:spcPts val="0"/>
              </a:spcAft>
              <a:buClr>
                <a:srgbClr val="888888"/>
              </a:buClr>
              <a:buSzPts val="1800"/>
              <a:buNone/>
              <a:defRPr>
                <a:solidFill>
                  <a:srgbClr val="888888"/>
                </a:solidFill>
              </a:defRPr>
            </a:lvl5pPr>
            <a:lvl6pPr lvl="5" algn="ctr">
              <a:lnSpc>
                <a:spcPct val="90000"/>
              </a:lnSpc>
              <a:spcBef>
                <a:spcPts val="750"/>
              </a:spcBef>
              <a:spcAft>
                <a:spcPts val="0"/>
              </a:spcAft>
              <a:buClr>
                <a:srgbClr val="888888"/>
              </a:buClr>
              <a:buSzPts val="1800"/>
              <a:buNone/>
              <a:defRPr>
                <a:solidFill>
                  <a:srgbClr val="888888"/>
                </a:solidFill>
              </a:defRPr>
            </a:lvl6pPr>
            <a:lvl7pPr lvl="6" algn="ctr">
              <a:lnSpc>
                <a:spcPct val="90000"/>
              </a:lnSpc>
              <a:spcBef>
                <a:spcPts val="750"/>
              </a:spcBef>
              <a:spcAft>
                <a:spcPts val="0"/>
              </a:spcAft>
              <a:buClr>
                <a:srgbClr val="888888"/>
              </a:buClr>
              <a:buSzPts val="1800"/>
              <a:buNone/>
              <a:defRPr>
                <a:solidFill>
                  <a:srgbClr val="888888"/>
                </a:solidFill>
              </a:defRPr>
            </a:lvl7pPr>
            <a:lvl8pPr lvl="7" algn="ctr">
              <a:lnSpc>
                <a:spcPct val="90000"/>
              </a:lnSpc>
              <a:spcBef>
                <a:spcPts val="750"/>
              </a:spcBef>
              <a:spcAft>
                <a:spcPts val="0"/>
              </a:spcAft>
              <a:buClr>
                <a:srgbClr val="888888"/>
              </a:buClr>
              <a:buSzPts val="1800"/>
              <a:buNone/>
              <a:defRPr>
                <a:solidFill>
                  <a:srgbClr val="888888"/>
                </a:solidFill>
              </a:defRPr>
            </a:lvl8pPr>
            <a:lvl9pPr lvl="8" algn="ctr">
              <a:lnSpc>
                <a:spcPct val="90000"/>
              </a:lnSpc>
              <a:spcBef>
                <a:spcPts val="750"/>
              </a:spcBef>
              <a:spcAft>
                <a:spcPts val="0"/>
              </a:spcAft>
              <a:buClr>
                <a:srgbClr val="888888"/>
              </a:buClr>
              <a:buSzPts val="1800"/>
              <a:buNone/>
              <a:defRPr>
                <a:solidFill>
                  <a:srgbClr val="888888"/>
                </a:solidFill>
              </a:defRPr>
            </a:lvl9pPr>
          </a:lstStyle>
          <a:p>
            <a:endParaRPr/>
          </a:p>
        </p:txBody>
      </p:sp>
    </p:spTree>
    <p:extLst>
      <p:ext uri="{BB962C8B-B14F-4D97-AF65-F5344CB8AC3E}">
        <p14:creationId xmlns:p14="http://schemas.microsoft.com/office/powerpoint/2010/main" val="24141891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extslide">
    <p:spTree>
      <p:nvGrpSpPr>
        <p:cNvPr id="1" name=""/>
        <p:cNvGrpSpPr/>
        <p:nvPr/>
      </p:nvGrpSpPr>
      <p:grpSpPr>
        <a:xfrm>
          <a:off x="0" y="0"/>
          <a:ext cx="0" cy="0"/>
          <a:chOff x="0" y="0"/>
          <a:chExt cx="0" cy="0"/>
        </a:xfrm>
      </p:grpSpPr>
      <p:sp>
        <p:nvSpPr>
          <p:cNvPr id="4" name="Rektangel 3"/>
          <p:cNvSpPr/>
          <p:nvPr userDrawn="1"/>
        </p:nvSpPr>
        <p:spPr>
          <a:xfrm>
            <a:off x="360000" y="360056"/>
            <a:ext cx="17568000" cy="8583725"/>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a:p>
        </p:txBody>
      </p:sp>
      <p:sp>
        <p:nvSpPr>
          <p:cNvPr id="2" name="Tittel 1"/>
          <p:cNvSpPr>
            <a:spLocks noGrp="1"/>
          </p:cNvSpPr>
          <p:nvPr>
            <p:ph type="title" hasCustomPrompt="1"/>
          </p:nvPr>
        </p:nvSpPr>
        <p:spPr>
          <a:xfrm>
            <a:off x="914400" y="664781"/>
            <a:ext cx="16459200" cy="1714765"/>
          </a:xfrm>
          <a:prstGeom prst="rect">
            <a:avLst/>
          </a:prstGeom>
        </p:spPr>
        <p:txBody>
          <a:bodyPr vert="horz"/>
          <a:lstStyle>
            <a:lvl1pPr algn="l">
              <a:defRPr sz="7200" b="1">
                <a:latin typeface="Roboto" panose="02000000000000000000" pitchFamily="2" charset="0"/>
                <a:ea typeface="Roboto" panose="02000000000000000000" pitchFamily="2" charset="0"/>
              </a:defRPr>
            </a:lvl1pPr>
          </a:lstStyle>
          <a:p>
            <a:r>
              <a:rPr lang="nb-NO"/>
              <a:t>Edit </a:t>
            </a:r>
            <a:r>
              <a:rPr lang="nb-NO" err="1"/>
              <a:t>this</a:t>
            </a:r>
            <a:r>
              <a:rPr lang="nb-NO"/>
              <a:t> </a:t>
            </a:r>
            <a:r>
              <a:rPr lang="nb-NO" err="1"/>
              <a:t>text</a:t>
            </a:r>
            <a:endParaRPr lang="nb-NO"/>
          </a:p>
        </p:txBody>
      </p:sp>
      <p:sp>
        <p:nvSpPr>
          <p:cNvPr id="7" name="Undertittel 2"/>
          <p:cNvSpPr>
            <a:spLocks noGrp="1"/>
          </p:cNvSpPr>
          <p:nvPr>
            <p:ph type="subTitle" idx="1" hasCustomPrompt="1"/>
          </p:nvPr>
        </p:nvSpPr>
        <p:spPr>
          <a:xfrm>
            <a:off x="935389" y="2512662"/>
            <a:ext cx="16438211" cy="5886187"/>
          </a:xfrm>
          <a:prstGeom prst="rect">
            <a:avLst/>
          </a:prstGeom>
        </p:spPr>
        <p:txBody>
          <a:bodyPr/>
          <a:lstStyle>
            <a:lvl1pPr marL="0" indent="0" algn="l">
              <a:buNone/>
              <a:defRPr sz="4800">
                <a:solidFill>
                  <a:schemeClr val="tx1"/>
                </a:solidFill>
                <a:latin typeface="Roboto" panose="02000000000000000000" pitchFamily="2" charset="0"/>
                <a:ea typeface="Roboto" panose="02000000000000000000" pitchFamily="2" charset="0"/>
              </a:defRPr>
            </a:lvl1pPr>
            <a:lvl2pPr marL="914378" indent="0" algn="ctr">
              <a:buNone/>
              <a:defRPr>
                <a:solidFill>
                  <a:schemeClr val="tx1">
                    <a:tint val="75000"/>
                  </a:schemeClr>
                </a:solidFill>
              </a:defRPr>
            </a:lvl2pPr>
            <a:lvl3pPr marL="1828755" indent="0" algn="ctr">
              <a:buNone/>
              <a:defRPr>
                <a:solidFill>
                  <a:schemeClr val="tx1">
                    <a:tint val="75000"/>
                  </a:schemeClr>
                </a:solidFill>
              </a:defRPr>
            </a:lvl3pPr>
            <a:lvl4pPr marL="2743131" indent="0" algn="ctr">
              <a:buNone/>
              <a:defRPr>
                <a:solidFill>
                  <a:schemeClr val="tx1">
                    <a:tint val="75000"/>
                  </a:schemeClr>
                </a:solidFill>
              </a:defRPr>
            </a:lvl4pPr>
            <a:lvl5pPr marL="3657509" indent="0" algn="ctr">
              <a:buNone/>
              <a:defRPr>
                <a:solidFill>
                  <a:schemeClr val="tx1">
                    <a:tint val="75000"/>
                  </a:schemeClr>
                </a:solidFill>
              </a:defRPr>
            </a:lvl5pPr>
            <a:lvl6pPr marL="4571886" indent="0" algn="ctr">
              <a:buNone/>
              <a:defRPr>
                <a:solidFill>
                  <a:schemeClr val="tx1">
                    <a:tint val="75000"/>
                  </a:schemeClr>
                </a:solidFill>
              </a:defRPr>
            </a:lvl6pPr>
            <a:lvl7pPr marL="5486264" indent="0" algn="ctr">
              <a:buNone/>
              <a:defRPr>
                <a:solidFill>
                  <a:schemeClr val="tx1">
                    <a:tint val="75000"/>
                  </a:schemeClr>
                </a:solidFill>
              </a:defRPr>
            </a:lvl7pPr>
            <a:lvl8pPr marL="6400640" indent="0" algn="ctr">
              <a:buNone/>
              <a:defRPr>
                <a:solidFill>
                  <a:schemeClr val="tx1">
                    <a:tint val="75000"/>
                  </a:schemeClr>
                </a:solidFill>
              </a:defRPr>
            </a:lvl8pPr>
            <a:lvl9pPr marL="7315017" indent="0" algn="ctr">
              <a:buNone/>
              <a:defRPr>
                <a:solidFill>
                  <a:schemeClr val="tx1">
                    <a:tint val="75000"/>
                  </a:schemeClr>
                </a:solidFill>
              </a:defRPr>
            </a:lvl9pPr>
          </a:lstStyle>
          <a:p>
            <a:r>
              <a:rPr lang="nb-NO"/>
              <a:t>Edit </a:t>
            </a:r>
            <a:r>
              <a:rPr lang="nb-NO" err="1"/>
              <a:t>this</a:t>
            </a:r>
            <a:r>
              <a:rPr lang="nb-NO"/>
              <a:t> </a:t>
            </a:r>
            <a:r>
              <a:rPr lang="nb-NO" err="1"/>
              <a:t>text</a:t>
            </a:r>
            <a:endParaRPr lang="nb-NO"/>
          </a:p>
        </p:txBody>
      </p:sp>
    </p:spTree>
    <p:extLst>
      <p:ext uri="{BB962C8B-B14F-4D97-AF65-F5344CB8AC3E}">
        <p14:creationId xmlns:p14="http://schemas.microsoft.com/office/powerpoint/2010/main" val="382188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80"/>
        <p:cNvGrpSpPr/>
        <p:nvPr/>
      </p:nvGrpSpPr>
      <p:grpSpPr>
        <a:xfrm>
          <a:off x="0" y="0"/>
          <a:ext cx="0" cy="0"/>
          <a:chOff x="0" y="0"/>
          <a:chExt cx="0" cy="0"/>
        </a:xfrm>
      </p:grpSpPr>
      <p:sp>
        <p:nvSpPr>
          <p:cNvPr id="81" name="Google Shape;81;p45"/>
          <p:cNvSpPr>
            <a:spLocks noGrp="1"/>
          </p:cNvSpPr>
          <p:nvPr>
            <p:ph type="pic" idx="2"/>
          </p:nvPr>
        </p:nvSpPr>
        <p:spPr>
          <a:xfrm>
            <a:off x="0" y="0"/>
            <a:ext cx="18288000" cy="10288588"/>
          </a:xfrm>
          <a:prstGeom prst="rect">
            <a:avLst/>
          </a:prstGeom>
          <a:solidFill>
            <a:srgbClr val="353535">
              <a:alpha val="11764"/>
            </a:srgbClr>
          </a:solidFill>
          <a:ln>
            <a:noFill/>
          </a:ln>
        </p:spPr>
      </p:sp>
      <p:sp>
        <p:nvSpPr>
          <p:cNvPr id="82" name="Google Shape;82;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83" name="Google Shape;83;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84" name="Google Shape;84;p4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85"/>
        <p:cNvGrpSpPr/>
        <p:nvPr/>
      </p:nvGrpSpPr>
      <p:grpSpPr>
        <a:xfrm>
          <a:off x="0" y="0"/>
          <a:ext cx="0" cy="0"/>
          <a:chOff x="0" y="0"/>
          <a:chExt cx="0" cy="0"/>
        </a:xfrm>
      </p:grpSpPr>
      <p:sp>
        <p:nvSpPr>
          <p:cNvPr id="86" name="Google Shape;86;p46"/>
          <p:cNvSpPr>
            <a:spLocks noGrp="1"/>
          </p:cNvSpPr>
          <p:nvPr>
            <p:ph type="pic" idx="2"/>
          </p:nvPr>
        </p:nvSpPr>
        <p:spPr>
          <a:xfrm>
            <a:off x="0" y="0"/>
            <a:ext cx="18288000" cy="10288588"/>
          </a:xfrm>
          <a:prstGeom prst="rect">
            <a:avLst/>
          </a:prstGeom>
          <a:solidFill>
            <a:srgbClr val="353535">
              <a:alpha val="11764"/>
            </a:srgbClr>
          </a:solidFill>
          <a:ln>
            <a:noFill/>
          </a:ln>
        </p:spPr>
      </p:sp>
      <p:sp>
        <p:nvSpPr>
          <p:cNvPr id="87" name="Google Shape;87;p46"/>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46"/>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 name="Google Shape;89;p4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90" name="Google Shape;90;p46"/>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46"/>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20 March 2022</a:t>
            </a:r>
            <a:endParaRPr sz="2400" b="1" i="0">
              <a:solidFill>
                <a:srgbClr val="011E41"/>
              </a:solidFill>
              <a:latin typeface="Montserrat SemiBold"/>
              <a:ea typeface="Montserrat SemiBold"/>
              <a:cs typeface="Montserrat SemiBold"/>
              <a:sym typeface="Montserrat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41" Type="http://schemas.openxmlformats.org/officeDocument/2006/relationships/slideLayout" Target="../slideLayouts/slideLayout7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theme" Target="../theme/theme2.xml"/><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6"/>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EB82F43B-5F2D-47FB-ABCA-9384A173ACA0}"/>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60"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BCFA4-662B-6747-891A-10DD5A99C0B2}"/>
              </a:ext>
            </a:extLst>
          </p:cNvPr>
          <p:cNvSpPr txBox="1"/>
          <p:nvPr userDrawn="1">
            <p:extLst>
              <p:ext uri="{1162E1C5-73C7-4A58-AE30-91384D911F3F}">
                <p184:classification xmlns:p184="http://schemas.microsoft.com/office/powerpoint/2018/4/main" val="ftr"/>
              </p:ext>
            </p:extLst>
          </p:nvPr>
        </p:nvSpPr>
        <p:spPr>
          <a:xfrm>
            <a:off x="0" y="10136188"/>
            <a:ext cx="338138" cy="152400"/>
          </a:xfrm>
          <a:prstGeom prst="rect">
            <a:avLst/>
          </a:prstGeom>
        </p:spPr>
        <p:txBody>
          <a:bodyPr horzOverflow="overflow" lIns="0" tIns="0" rIns="0" bIns="0">
            <a:spAutoFit/>
          </a:bodyPr>
          <a:lstStyle/>
          <a:p>
            <a:pPr algn="l"/>
            <a:r>
              <a:rPr lang="en-FR" sz="1000">
                <a:solidFill>
                  <a:srgbClr val="000000"/>
                </a:solidFill>
                <a:latin typeface="Calibri" panose="020F0502020204030204" pitchFamily="34" charset="0"/>
                <a:cs typeface="Calibri" panose="020F0502020204030204" pitchFamily="34" charset="0"/>
              </a:rPr>
              <a:t>Public</a:t>
            </a: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2B3E6EB0-68EF-4C82-A559-6CF39742D9EE}"/>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82507543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
          <p:cNvSpPr/>
          <p:nvPr/>
        </p:nvSpPr>
        <p:spPr>
          <a:xfrm>
            <a:off x="10876175" y="1864401"/>
            <a:ext cx="6442170" cy="75712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5400" b="1" i="0" u="none" strike="noStrike" cap="none" dirty="0">
                <a:solidFill>
                  <a:srgbClr val="F5333F"/>
                </a:solidFill>
                <a:latin typeface="Montserrat"/>
                <a:ea typeface="Montserrat"/>
                <a:cs typeface="Montserrat"/>
                <a:sym typeface="Montserrat"/>
              </a:rPr>
              <a:t>Formation d’initiation à l’engagement communautaire et à la redevabilité</a:t>
            </a:r>
            <a:br>
              <a:rPr lang="fr-FR" sz="3600" b="1" i="0" u="none" strike="noStrike" cap="none" dirty="0">
                <a:solidFill>
                  <a:schemeClr val="dk1"/>
                </a:solidFill>
                <a:latin typeface="Montserrat"/>
                <a:ea typeface="Montserrat"/>
                <a:cs typeface="Montserrat"/>
                <a:sym typeface="Montserrat"/>
              </a:rPr>
            </a:br>
            <a:endParaRPr lang="fr-FR" sz="3600" b="1" i="0" u="none" strike="noStrike" cap="none" dirty="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fr-FR" sz="3600" b="1" dirty="0">
                <a:solidFill>
                  <a:srgbClr val="0F2042"/>
                </a:solidFill>
                <a:latin typeface="Montserrat"/>
                <a:ea typeface="Montserrat"/>
                <a:cs typeface="Montserrat"/>
                <a:sym typeface="Montserrat"/>
              </a:rPr>
              <a:t>Module 7</a:t>
            </a:r>
          </a:p>
          <a:p>
            <a:pPr marL="0" marR="0" lvl="0" indent="0" algn="l" rtl="0">
              <a:spcBef>
                <a:spcPts val="0"/>
              </a:spcBef>
              <a:spcAft>
                <a:spcPts val="0"/>
              </a:spcAft>
              <a:buNone/>
            </a:pPr>
            <a:r>
              <a:rPr lang="fr-FR" sz="3600" dirty="0">
                <a:solidFill>
                  <a:srgbClr val="0F2042"/>
                </a:solidFill>
                <a:latin typeface="Montserrat"/>
                <a:ea typeface="Montserrat"/>
                <a:cs typeface="Montserrat"/>
                <a:sym typeface="Montserrat"/>
              </a:rPr>
              <a:t>Le CEA dans la mise en œuvre et le suivi</a:t>
            </a:r>
          </a:p>
          <a:p>
            <a:pPr marL="0" marR="0" lvl="0" indent="0" algn="l" rtl="0">
              <a:spcBef>
                <a:spcPts val="0"/>
              </a:spcBef>
              <a:spcAft>
                <a:spcPts val="0"/>
              </a:spcAft>
              <a:buNone/>
            </a:pPr>
            <a:endParaRPr lang="en-GB" sz="3600" dirty="0">
              <a:solidFill>
                <a:srgbClr val="0F2042"/>
              </a:solidFill>
              <a:latin typeface="Montserrat"/>
              <a:ea typeface="Montserrat"/>
              <a:cs typeface="Montserrat"/>
              <a:sym typeface="Montserrat"/>
            </a:endParaRPr>
          </a:p>
          <a:p>
            <a:pPr marL="0" marR="0" lvl="0" indent="0" algn="l" rtl="0">
              <a:spcBef>
                <a:spcPts val="0"/>
              </a:spcBef>
              <a:spcAft>
                <a:spcPts val="0"/>
              </a:spcAft>
              <a:buNone/>
            </a:pPr>
            <a:r>
              <a:rPr lang="fr-FR" sz="2800" dirty="0">
                <a:solidFill>
                  <a:srgbClr val="0F2042"/>
                </a:solidFill>
                <a:latin typeface="Montserrat"/>
                <a:ea typeface="Montserrat"/>
                <a:cs typeface="Montserrat"/>
                <a:sym typeface="Montserrat"/>
              </a:rPr>
              <a:t>Face à face</a:t>
            </a:r>
          </a:p>
        </p:txBody>
      </p:sp>
      <p:pic>
        <p:nvPicPr>
          <p:cNvPr id="279" name="Google Shape;279;p1"/>
          <p:cNvPicPr preferRelativeResize="0"/>
          <p:nvPr/>
        </p:nvPicPr>
        <p:blipFill rotWithShape="1">
          <a:blip r:embed="rId3">
            <a:alphaModFix/>
          </a:blip>
          <a:srcRect/>
          <a:stretch/>
        </p:blipFill>
        <p:spPr>
          <a:xfrm>
            <a:off x="0" y="0"/>
            <a:ext cx="10288588" cy="10288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58595F-6899-634E-A344-82E54F1423E9}"/>
              </a:ext>
            </a:extLst>
          </p:cNvPr>
          <p:cNvSpPr txBox="1"/>
          <p:nvPr/>
        </p:nvSpPr>
        <p:spPr>
          <a:xfrm>
            <a:off x="648277" y="2301091"/>
            <a:ext cx="8719459" cy="1938992"/>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fr-FR" sz="4000" b="1" i="0" u="none" strike="noStrike" cap="none" normalizeH="0" baseline="0" noProof="0" dirty="0">
                <a:ln>
                  <a:noFill/>
                </a:ln>
                <a:solidFill>
                  <a:srgbClr val="33394B"/>
                </a:solidFill>
                <a:uLnTx/>
                <a:uFillTx/>
                <a:latin typeface="Montserrat" pitchFamily="2" charset="77"/>
                <a:ea typeface="Roboto Black" panose="02000000000000000000" pitchFamily="2" charset="0"/>
                <a:cs typeface="Open Sans Light" panose="020B0306030504020204" pitchFamily="34" charset="0"/>
              </a:rPr>
              <a:t>Action 10 : </a:t>
            </a:r>
            <a:r>
              <a:rPr kumimoji="0" lang="fr-FR" sz="4000" b="1" i="0" u="none" strike="noStrike" cap="none" normalizeH="0" baseline="0" noProof="0" dirty="0">
                <a:ln>
                  <a:noFill/>
                </a:ln>
                <a:solidFill>
                  <a:srgbClr val="F5333F"/>
                </a:solidFill>
                <a:uLnTx/>
                <a:uFillTx/>
                <a:latin typeface="Montserrat" pitchFamily="2" charset="77"/>
                <a:ea typeface="Roboto Black" panose="02000000000000000000" pitchFamily="2" charset="0"/>
                <a:cs typeface="Open Sans Light" panose="020B0306030504020204" pitchFamily="34" charset="0"/>
              </a:rPr>
              <a:t>Conseils pour travailler avec les comités communautaires</a:t>
            </a:r>
          </a:p>
        </p:txBody>
      </p:sp>
      <p:pic>
        <p:nvPicPr>
          <p:cNvPr id="12" name="Picture Placeholder 11">
            <a:extLst>
              <a:ext uri="{FF2B5EF4-FFF2-40B4-BE49-F238E27FC236}">
                <a16:creationId xmlns:a16="http://schemas.microsoft.com/office/drawing/2014/main" id="{58108AD6-C3ED-714A-90FE-3A312D48D31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936"/>
          <a:stretch/>
        </p:blipFill>
        <p:spPr>
          <a:xfrm>
            <a:off x="6265308" y="0"/>
            <a:ext cx="13279991" cy="10288588"/>
          </a:xfrm>
        </p:spPr>
      </p:pic>
      <p:sp>
        <p:nvSpPr>
          <p:cNvPr id="4" name="TextBox 3">
            <a:extLst>
              <a:ext uri="{FF2B5EF4-FFF2-40B4-BE49-F238E27FC236}">
                <a16:creationId xmlns:a16="http://schemas.microsoft.com/office/drawing/2014/main" id="{963512BA-A657-B94B-8992-98C9107FC196}"/>
              </a:ext>
            </a:extLst>
          </p:cNvPr>
          <p:cNvSpPr txBox="1"/>
          <p:nvPr/>
        </p:nvSpPr>
        <p:spPr>
          <a:xfrm>
            <a:off x="648277" y="4535381"/>
            <a:ext cx="10200537" cy="5324535"/>
          </a:xfrm>
          <a:prstGeom prst="rect">
            <a:avLst/>
          </a:prstGeom>
          <a:noFill/>
        </p:spPr>
        <p:txBody>
          <a:bodyPr wrap="square" rtlCol="0">
            <a:spAutoFit/>
          </a:bodyPr>
          <a:lstStyle>
            <a:defPPr>
              <a:defRPr lang="en-US"/>
            </a:defPPr>
            <a:lvl1pPr marL="342900" indent="-342900">
              <a:spcAft>
                <a:spcPts val="2400"/>
              </a:spcAft>
              <a:buClr>
                <a:srgbClr val="FF0000"/>
              </a:buClr>
              <a:buFont typeface="Arial" panose="020B0604020202020204" pitchFamily="34" charset="0"/>
              <a:buChar cha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Vérifiez que le comité a la confiance de la communauté au sens large</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Les membres doivent être équilibrés en termes de genre et représenter tous les groupes – si ce n'est pas le cas, trouvez d'autres moyens d'impliquer ces groupes</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Si un nouveau comité est mis en place, les membres doivent être choisis par la communauté selon des procédures sûres et équitables</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Clarifiez les attentes </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Assurez la formation du comité </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Vérifiez que le comité remplit son rôle</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Continuez à communiquer avec la communauté au sens large</a:t>
            </a:r>
          </a:p>
        </p:txBody>
      </p:sp>
    </p:spTree>
    <p:extLst>
      <p:ext uri="{BB962C8B-B14F-4D97-AF65-F5344CB8AC3E}">
        <p14:creationId xmlns:p14="http://schemas.microsoft.com/office/powerpoint/2010/main" val="39182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8"/>
          <p:cNvSpPr txBox="1"/>
          <p:nvPr/>
        </p:nvSpPr>
        <p:spPr>
          <a:xfrm>
            <a:off x="2339300" y="673365"/>
            <a:ext cx="12198110" cy="1983323"/>
          </a:xfrm>
          <a:prstGeom prst="rect">
            <a:avLst/>
          </a:prstGeom>
          <a:noFill/>
          <a:ln>
            <a:noFill/>
          </a:ln>
        </p:spPr>
        <p:txBody>
          <a:bodyPr spcFirstLastPara="1" wrap="square" lIns="91425" tIns="45700" rIns="91425" bIns="45700" anchor="t" anchorCtr="0">
            <a:spAutoFit/>
          </a:bodyPr>
          <a:lstStyle/>
          <a:p>
            <a:pPr marL="0" marR="0" lvl="0" indent="0" algn="l" rtl="0">
              <a:lnSpc>
                <a:spcPct val="128333"/>
              </a:lnSpc>
              <a:spcBef>
                <a:spcPts val="0"/>
              </a:spcBef>
              <a:spcAft>
                <a:spcPts val="0"/>
              </a:spcAft>
              <a:buNone/>
            </a:pPr>
            <a:r>
              <a:rPr lang="fr-FR" sz="4800" b="1" dirty="0">
                <a:solidFill>
                  <a:schemeClr val="dk2"/>
                </a:solidFill>
                <a:latin typeface="Montserrat"/>
                <a:ea typeface="Montserrat"/>
                <a:cs typeface="Montserrat"/>
                <a:sym typeface="Montserrat"/>
              </a:rPr>
              <a:t>Exercice de groupe (10 min)</a:t>
            </a:r>
          </a:p>
          <a:p>
            <a:pPr marL="0" marR="0" lvl="0" indent="0" algn="l" rtl="0">
              <a:lnSpc>
                <a:spcPct val="128333"/>
              </a:lnSpc>
              <a:spcBef>
                <a:spcPts val="0"/>
              </a:spcBef>
              <a:spcAft>
                <a:spcPts val="0"/>
              </a:spcAft>
              <a:buNone/>
            </a:pPr>
            <a:r>
              <a:rPr lang="fr-FR" sz="4800" b="1" dirty="0">
                <a:solidFill>
                  <a:schemeClr val="accent3"/>
                </a:solidFill>
                <a:latin typeface="Montserrat"/>
                <a:ea typeface="Montserrat"/>
                <a:cs typeface="Montserrat"/>
                <a:sym typeface="Montserrat"/>
              </a:rPr>
              <a:t>Les défis en matière de participation</a:t>
            </a:r>
          </a:p>
        </p:txBody>
      </p:sp>
      <p:sp>
        <p:nvSpPr>
          <p:cNvPr id="429" name="Google Shape;429;p18"/>
          <p:cNvSpPr txBox="1"/>
          <p:nvPr/>
        </p:nvSpPr>
        <p:spPr>
          <a:xfrm>
            <a:off x="2233965" y="3032132"/>
            <a:ext cx="14349221" cy="1221191"/>
          </a:xfrm>
          <a:prstGeom prst="rect">
            <a:avLst/>
          </a:prstGeom>
          <a:noFill/>
          <a:ln>
            <a:noFill/>
          </a:ln>
        </p:spPr>
        <p:txBody>
          <a:bodyPr spcFirstLastPara="1" wrap="square" lIns="91425" tIns="45700" rIns="91425" bIns="45700" anchor="t" anchorCtr="0">
            <a:spAutoFit/>
          </a:bodyPr>
          <a:lstStyle/>
          <a:p>
            <a:pPr marL="0" marR="0" lvl="0" indent="0" algn="l" rtl="0">
              <a:lnSpc>
                <a:spcPct val="130714"/>
              </a:lnSpc>
              <a:spcBef>
                <a:spcPts val="0"/>
              </a:spcBef>
              <a:spcAft>
                <a:spcPts val="0"/>
              </a:spcAft>
              <a:buNone/>
            </a:pPr>
            <a:r>
              <a:rPr lang="fr-FR" sz="2800" b="1" dirty="0">
                <a:solidFill>
                  <a:schemeClr val="lt1"/>
                </a:solidFill>
                <a:latin typeface="Open Sans"/>
                <a:ea typeface="Open Sans"/>
                <a:cs typeface="Open Sans"/>
                <a:sym typeface="Open Sans"/>
              </a:rPr>
              <a:t>Comment pourriez-vous surmonter les obstacles suivants à la participation de la communauté pendant la mise en œuvre du programme ? </a:t>
            </a:r>
          </a:p>
        </p:txBody>
      </p:sp>
      <p:grpSp>
        <p:nvGrpSpPr>
          <p:cNvPr id="430" name="Google Shape;430;p18"/>
          <p:cNvGrpSpPr/>
          <p:nvPr/>
        </p:nvGrpSpPr>
        <p:grpSpPr>
          <a:xfrm>
            <a:off x="465369" y="648484"/>
            <a:ext cx="1768596" cy="1690146"/>
            <a:chOff x="9817404" y="685187"/>
            <a:chExt cx="3283485" cy="3481483"/>
          </a:xfrm>
        </p:grpSpPr>
        <p:sp>
          <p:nvSpPr>
            <p:cNvPr id="431" name="Google Shape;431;p18"/>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2" name="Google Shape;432;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17404" y="685187"/>
              <a:ext cx="3283485" cy="3481483"/>
            </a:xfrm>
            <a:prstGeom prst="rect">
              <a:avLst/>
            </a:prstGeom>
            <a:noFill/>
            <a:ln>
              <a:noFill/>
            </a:ln>
          </p:spPr>
        </p:pic>
      </p:grpSp>
      <p:graphicFrame>
        <p:nvGraphicFramePr>
          <p:cNvPr id="433" name="Google Shape;433;p18"/>
          <p:cNvGraphicFramePr/>
          <p:nvPr/>
        </p:nvGraphicFramePr>
        <p:xfrm>
          <a:off x="2187202" y="4548259"/>
          <a:ext cx="12761900" cy="5501700"/>
        </p:xfrm>
        <a:graphic>
          <a:graphicData uri="http://schemas.openxmlformats.org/drawingml/2006/table">
            <a:tbl>
              <a:tblPr firstRow="1" bandRow="1">
                <a:noFill/>
                <a:tableStyleId>{3DDAD9CC-BE5E-492C-9966-A0CB59E24631}</a:tableStyleId>
              </a:tblPr>
              <a:tblGrid>
                <a:gridCol w="12761900">
                  <a:extLst>
                    <a:ext uri="{9D8B030D-6E8A-4147-A177-3AD203B41FA5}">
                      <a16:colId xmlns:a16="http://schemas.microsoft.com/office/drawing/2014/main" val="20000"/>
                    </a:ext>
                  </a:extLst>
                </a:gridCol>
              </a:tblGrid>
              <a:tr h="1375425">
                <a:tc>
                  <a:txBody>
                    <a:bodyPr/>
                    <a:lstStyle/>
                    <a:p>
                      <a:pPr marL="0" marR="0" lvl="0" indent="0" algn="l" rtl="0">
                        <a:spcBef>
                          <a:spcPts val="0"/>
                        </a:spcBef>
                        <a:spcAft>
                          <a:spcPts val="0"/>
                        </a:spcAft>
                        <a:buNone/>
                      </a:pPr>
                      <a:r>
                        <a:rPr lang="fr-FR" sz="2400" b="1" u="none" strike="noStrike" cap="none" dirty="0">
                          <a:solidFill>
                            <a:srgbClr val="FF0000"/>
                          </a:solidFill>
                          <a:latin typeface="Open Sans"/>
                          <a:ea typeface="Open Sans"/>
                          <a:cs typeface="Open Sans"/>
                          <a:sym typeface="Open Sans"/>
                        </a:rPr>
                        <a:t>Groupe 1</a:t>
                      </a:r>
                    </a:p>
                    <a:p>
                      <a:pPr marL="0" marR="0" lvl="0" indent="0" algn="l" rtl="0">
                        <a:spcBef>
                          <a:spcPts val="0"/>
                        </a:spcBef>
                        <a:spcAft>
                          <a:spcPts val="0"/>
                        </a:spcAft>
                        <a:buNone/>
                      </a:pPr>
                      <a:r>
                        <a:rPr lang="fr-FR" sz="2400" b="0" dirty="0">
                          <a:latin typeface="Open Sans"/>
                          <a:ea typeface="Open Sans"/>
                          <a:cs typeface="Open Sans"/>
                          <a:sym typeface="Open Sans"/>
                        </a:rPr>
                        <a:t>Nous n'avons pas d'accès physique à la communauté, p. ex., en raison du COVID-19 ou de problèmes de conflit</a:t>
                      </a:r>
                    </a:p>
                  </a:txBody>
                  <a:tcPr marL="137150" marR="137150" marT="137150" marB="137150"/>
                </a:tc>
                <a:extLst>
                  <a:ext uri="{0D108BD9-81ED-4DB2-BD59-A6C34878D82A}">
                    <a16:rowId xmlns:a16="http://schemas.microsoft.com/office/drawing/2014/main" val="10000"/>
                  </a:ext>
                </a:extLst>
              </a:tr>
              <a:tr h="1375425">
                <a:tc>
                  <a:txBody>
                    <a:bodyPr/>
                    <a:lstStyle/>
                    <a:p>
                      <a:pPr marL="0" marR="0" lvl="0" indent="0" algn="l" rtl="0">
                        <a:spcBef>
                          <a:spcPts val="0"/>
                        </a:spcBef>
                        <a:spcAft>
                          <a:spcPts val="0"/>
                        </a:spcAft>
                        <a:buNone/>
                      </a:pPr>
                      <a:r>
                        <a:rPr lang="fr-FR" sz="2400" b="1">
                          <a:solidFill>
                            <a:srgbClr val="FF0000"/>
                          </a:solidFill>
                          <a:latin typeface="Open Sans"/>
                          <a:ea typeface="Open Sans"/>
                          <a:cs typeface="Open Sans"/>
                          <a:sym typeface="Open Sans"/>
                        </a:rPr>
                        <a:t>Groupe 2</a:t>
                      </a:r>
                    </a:p>
                    <a:p>
                      <a:pPr marL="0" marR="0" lvl="0" indent="0" algn="l" rtl="0">
                        <a:spcBef>
                          <a:spcPts val="0"/>
                        </a:spcBef>
                        <a:spcAft>
                          <a:spcPts val="0"/>
                        </a:spcAft>
                        <a:buNone/>
                      </a:pPr>
                      <a:r>
                        <a:rPr lang="fr-FR" sz="2400">
                          <a:latin typeface="Open Sans"/>
                          <a:ea typeface="Open Sans"/>
                          <a:cs typeface="Open Sans"/>
                          <a:sym typeface="Open Sans"/>
                        </a:rPr>
                        <a:t>Le dirigeant de la communauté ne veut pas que nous parlions à d'autres personnes de la communauté</a:t>
                      </a:r>
                    </a:p>
                  </a:txBody>
                  <a:tcPr marL="137150" marR="137150" marT="137150" marB="137150"/>
                </a:tc>
                <a:extLst>
                  <a:ext uri="{0D108BD9-81ED-4DB2-BD59-A6C34878D82A}">
                    <a16:rowId xmlns:a16="http://schemas.microsoft.com/office/drawing/2014/main" val="10001"/>
                  </a:ext>
                </a:extLst>
              </a:tr>
              <a:tr h="1375425">
                <a:tc>
                  <a:txBody>
                    <a:bodyPr/>
                    <a:lstStyle/>
                    <a:p>
                      <a:pPr marL="0" marR="0" lvl="0" indent="0" algn="l" rtl="0">
                        <a:spcBef>
                          <a:spcPts val="0"/>
                        </a:spcBef>
                        <a:spcAft>
                          <a:spcPts val="0"/>
                        </a:spcAft>
                        <a:buNone/>
                      </a:pPr>
                      <a:r>
                        <a:rPr lang="fr-FR" sz="2400" b="1" dirty="0">
                          <a:solidFill>
                            <a:srgbClr val="FF0000"/>
                          </a:solidFill>
                          <a:latin typeface="Open Sans"/>
                          <a:ea typeface="Open Sans"/>
                          <a:cs typeface="Open Sans"/>
                          <a:sym typeface="Open Sans"/>
                        </a:rPr>
                        <a:t>Groupe 3</a:t>
                      </a:r>
                    </a:p>
                    <a:p>
                      <a:pPr marL="0" marR="0" lvl="0" indent="0" algn="l" rtl="0">
                        <a:spcBef>
                          <a:spcPts val="0"/>
                        </a:spcBef>
                        <a:spcAft>
                          <a:spcPts val="0"/>
                        </a:spcAft>
                        <a:buNone/>
                      </a:pPr>
                      <a:r>
                        <a:rPr lang="fr-FR" sz="2400" dirty="0">
                          <a:latin typeface="Open Sans"/>
                          <a:ea typeface="Open Sans"/>
                          <a:cs typeface="Open Sans"/>
                          <a:sym typeface="Open Sans"/>
                        </a:rPr>
                        <a:t>Comment faire en sorte que les femmes puissent participer de manière significative à la prise de décision ? </a:t>
                      </a:r>
                    </a:p>
                  </a:txBody>
                  <a:tcPr marL="137150" marR="137150" marT="137150" marB="137150"/>
                </a:tc>
                <a:extLst>
                  <a:ext uri="{0D108BD9-81ED-4DB2-BD59-A6C34878D82A}">
                    <a16:rowId xmlns:a16="http://schemas.microsoft.com/office/drawing/2014/main" val="10002"/>
                  </a:ext>
                </a:extLst>
              </a:tr>
              <a:tr h="1375425">
                <a:tc>
                  <a:txBody>
                    <a:bodyPr/>
                    <a:lstStyle/>
                    <a:p>
                      <a:pPr marL="0" marR="0" lvl="0" indent="0" algn="l" rtl="0">
                        <a:spcBef>
                          <a:spcPts val="0"/>
                        </a:spcBef>
                        <a:spcAft>
                          <a:spcPts val="0"/>
                        </a:spcAft>
                        <a:buNone/>
                      </a:pPr>
                      <a:r>
                        <a:rPr lang="fr-FR" sz="2400" b="1" dirty="0">
                          <a:solidFill>
                            <a:srgbClr val="FF0000"/>
                          </a:solidFill>
                          <a:latin typeface="Open Sans"/>
                          <a:ea typeface="Open Sans"/>
                          <a:cs typeface="Open Sans"/>
                          <a:sym typeface="Open Sans"/>
                        </a:rPr>
                        <a:t>Groupe 4</a:t>
                      </a:r>
                    </a:p>
                    <a:p>
                      <a:pPr marL="0" marR="0" lvl="0" indent="0" algn="l" rtl="0">
                        <a:spcBef>
                          <a:spcPts val="0"/>
                        </a:spcBef>
                        <a:spcAft>
                          <a:spcPts val="0"/>
                        </a:spcAft>
                        <a:buNone/>
                      </a:pPr>
                      <a:r>
                        <a:rPr lang="fr-FR" sz="2400" dirty="0">
                          <a:latin typeface="Open Sans"/>
                          <a:ea typeface="Open Sans"/>
                          <a:cs typeface="Open Sans"/>
                          <a:sym typeface="Open Sans"/>
                        </a:rPr>
                        <a:t>Comment garantir la participation des groupes marginalisés ou à risque ?</a:t>
                      </a:r>
                    </a:p>
                  </a:txBody>
                  <a:tcPr marL="137150" marR="137150" marT="137150" marB="137150"/>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9"/>
          <p:cNvSpPr txBox="1"/>
          <p:nvPr/>
        </p:nvSpPr>
        <p:spPr>
          <a:xfrm>
            <a:off x="2298360" y="459260"/>
            <a:ext cx="1282798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dirty="0">
                <a:solidFill>
                  <a:schemeClr val="dk2"/>
                </a:solidFill>
                <a:latin typeface="Montserrat"/>
                <a:ea typeface="Montserrat"/>
                <a:cs typeface="Montserrat"/>
                <a:sym typeface="Montserrat"/>
              </a:rPr>
              <a:t>Exercice de groupe </a:t>
            </a:r>
          </a:p>
          <a:p>
            <a:pPr marL="0" marR="0" lvl="0" indent="0" algn="l" rtl="0">
              <a:spcBef>
                <a:spcPts val="0"/>
              </a:spcBef>
              <a:spcAft>
                <a:spcPts val="0"/>
              </a:spcAft>
              <a:buNone/>
            </a:pPr>
            <a:r>
              <a:rPr lang="fr-FR" sz="4800" b="1" dirty="0">
                <a:solidFill>
                  <a:schemeClr val="accent3"/>
                </a:solidFill>
                <a:latin typeface="Montserrat"/>
                <a:ea typeface="Montserrat"/>
                <a:cs typeface="Montserrat"/>
                <a:sym typeface="Montserrat"/>
              </a:rPr>
              <a:t>Défis liés à la participation et solutions</a:t>
            </a:r>
          </a:p>
        </p:txBody>
      </p:sp>
      <p:grpSp>
        <p:nvGrpSpPr>
          <p:cNvPr id="440" name="Google Shape;440;p19"/>
          <p:cNvGrpSpPr/>
          <p:nvPr/>
        </p:nvGrpSpPr>
        <p:grpSpPr>
          <a:xfrm>
            <a:off x="448116" y="389880"/>
            <a:ext cx="1768596" cy="1690146"/>
            <a:chOff x="9817404" y="685187"/>
            <a:chExt cx="3283485" cy="3481483"/>
          </a:xfrm>
        </p:grpSpPr>
        <p:sp>
          <p:nvSpPr>
            <p:cNvPr id="441" name="Google Shape;441;p19"/>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2" name="Google Shape;442;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17404" y="685187"/>
              <a:ext cx="3283485" cy="3481483"/>
            </a:xfrm>
            <a:prstGeom prst="rect">
              <a:avLst/>
            </a:prstGeom>
            <a:noFill/>
            <a:ln>
              <a:noFill/>
            </a:ln>
          </p:spPr>
        </p:pic>
      </p:grpSp>
      <p:graphicFrame>
        <p:nvGraphicFramePr>
          <p:cNvPr id="23" name="Diagram 22">
            <a:extLst>
              <a:ext uri="{FF2B5EF4-FFF2-40B4-BE49-F238E27FC236}">
                <a16:creationId xmlns:a16="http://schemas.microsoft.com/office/drawing/2014/main" id="{3A9EBEB8-D2C7-BD42-A2D2-1030E84CF3FE}"/>
              </a:ext>
            </a:extLst>
          </p:cNvPr>
          <p:cNvGraphicFramePr/>
          <p:nvPr>
            <p:extLst>
              <p:ext uri="{D42A27DB-BD31-4B8C-83A1-F6EECF244321}">
                <p14:modId xmlns:p14="http://schemas.microsoft.com/office/powerpoint/2010/main" val="3915451047"/>
              </p:ext>
            </p:extLst>
          </p:nvPr>
        </p:nvGraphicFramePr>
        <p:xfrm>
          <a:off x="570704" y="2356864"/>
          <a:ext cx="17321880"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D571AF48-8571-2345-94AA-5448183B56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graphicEl>
                                              <a:dgm id="{A20D54F0-E2E6-584C-8A6A-E7D3FED7705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graphicEl>
                                              <a:dgm id="{3A03FD09-9095-EC4B-A5A3-B973FA1C2C8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21BFF181-4C09-8649-B101-FF9CB2DF6F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graphicEl>
                                              <a:dgm id="{5C0B8109-60C3-7246-A185-E0E5412ACF1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graphicEl>
                                              <a:dgm id="{3A03036B-FD6D-F84E-8461-7A6536DEC99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graphicEl>
                                              <a:dgm id="{23D3A033-B5E6-3946-8830-E754D1D4D50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graphicEl>
                                              <a:dgm id="{8FBBCD58-F8D5-BD4C-8BE0-F4C9BCB748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0"/>
          <p:cNvSpPr txBox="1"/>
          <p:nvPr/>
        </p:nvSpPr>
        <p:spPr>
          <a:xfrm>
            <a:off x="2515634" y="4003276"/>
            <a:ext cx="13256731" cy="2282035"/>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fr-FR" sz="8800" b="1">
                <a:solidFill>
                  <a:srgbClr val="F5333F"/>
                </a:solidFill>
                <a:latin typeface="Montserrat"/>
                <a:ea typeface="Montserrat"/>
                <a:cs typeface="Montserrat"/>
                <a:sym typeface="Montserrat"/>
              </a:rPr>
              <a:t>Agir sur les données de retours d'information et de suivi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623609" y="481929"/>
            <a:ext cx="17272505"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fr-FR" sz="3600" b="1" i="0" u="none" strike="noStrike" cap="none" normalizeH="0" baseline="0" noProof="0" dirty="0">
                <a:ln>
                  <a:noFill/>
                </a:ln>
                <a:solidFill>
                  <a:srgbClr val="33394B"/>
                </a:solidFill>
                <a:uLnTx/>
                <a:uFillTx/>
                <a:latin typeface="Montserrat" pitchFamily="2" charset="77"/>
                <a:ea typeface="Roboto Black" panose="02000000000000000000" pitchFamily="2" charset="0"/>
                <a:cs typeface="Open Sans Light" panose="020B0306030504020204" pitchFamily="34" charset="0"/>
              </a:rPr>
              <a:t>Action 11 : </a:t>
            </a:r>
            <a:r>
              <a:rPr kumimoji="0" lang="fr-FR" sz="3600" b="1" i="0" u="none" strike="noStrike" cap="none" normalizeH="0" baseline="0" noProof="0" dirty="0">
                <a:ln>
                  <a:noFill/>
                </a:ln>
                <a:solidFill>
                  <a:srgbClr val="F5333F"/>
                </a:solidFill>
                <a:uLnTx/>
                <a:uFillTx/>
                <a:latin typeface="Montserrat" pitchFamily="2" charset="77"/>
                <a:ea typeface="Roboto Black" panose="02000000000000000000" pitchFamily="2" charset="0"/>
                <a:cs typeface="Open Sans Light" panose="020B0306030504020204" pitchFamily="34" charset="0"/>
              </a:rPr>
              <a:t>Recueillir, analyser et répondre aux retours d’information de la communauté, en veillant à ce que les gens sachent comment poser des questions, faire des suggestions ou faire part de leurs griefs concernant le programme</a:t>
            </a:r>
          </a:p>
        </p:txBody>
      </p:sp>
      <p:pic>
        <p:nvPicPr>
          <p:cNvPr id="13" name="Picture Placeholder 12">
            <a:extLst>
              <a:ext uri="{FF2B5EF4-FFF2-40B4-BE49-F238E27FC236}">
                <a16:creationId xmlns:a16="http://schemas.microsoft.com/office/drawing/2014/main" id="{4F793757-ACCB-504D-9919-277777CAFF2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10557164" y="2479148"/>
            <a:ext cx="7730837" cy="7809440"/>
          </a:xfrm>
        </p:spPr>
      </p:pic>
      <p:sp>
        <p:nvSpPr>
          <p:cNvPr id="7" name="TextBox 6">
            <a:extLst>
              <a:ext uri="{FF2B5EF4-FFF2-40B4-BE49-F238E27FC236}">
                <a16:creationId xmlns:a16="http://schemas.microsoft.com/office/drawing/2014/main" id="{7EFEE95C-271F-AB4B-9A78-3A6EF8C2D4D8}"/>
              </a:ext>
            </a:extLst>
          </p:cNvPr>
          <p:cNvSpPr txBox="1"/>
          <p:nvPr/>
        </p:nvSpPr>
        <p:spPr>
          <a:xfrm>
            <a:off x="623608" y="3028498"/>
            <a:ext cx="9822249" cy="6863417"/>
          </a:xfrm>
          <a:prstGeom prst="rect">
            <a:avLst/>
          </a:prstGeom>
          <a:noFill/>
        </p:spPr>
        <p:txBody>
          <a:bodyPr wrap="square" rtlCol="0">
            <a:spAutoFit/>
          </a:bodyPr>
          <a:lstStyle>
            <a:defPPr>
              <a:defRPr lang="en-US"/>
            </a:defPPr>
            <a:lvl1pPr marL="342900" indent="-342900">
              <a:spcAft>
                <a:spcPts val="2400"/>
              </a:spcAft>
              <a:buClr>
                <a:srgbClr val="FF0000"/>
              </a:buClr>
              <a:buFont typeface="Arial" panose="020B0604020202020204" pitchFamily="34" charset="0"/>
              <a:buChar cha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0" fontAlgn="base" latinLnBrk="0" hangingPunct="0">
              <a:lnSpc>
                <a:spcPct val="100000"/>
              </a:lnSpc>
              <a:spcBef>
                <a:spcPts val="0"/>
              </a:spcBef>
              <a:spcAft>
                <a:spcPts val="600"/>
              </a:spcAft>
              <a:buClr>
                <a:srgbClr val="FF0000"/>
              </a:buClr>
              <a:buSzTx/>
              <a:buFont typeface="Arial" panose="020B0604020202020204" pitchFamily="34" charset="0"/>
              <a:buNone/>
              <a:tabLst/>
              <a:defRPr/>
            </a:pPr>
            <a:r>
              <a:rPr kumimoji="0" lang="fr-FR" sz="2200" b="1"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Pourquoi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Comprendre les perceptions de la communauté</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Découvrir ce qui ne fonctionne pas et comment l'améliorer.</a:t>
            </a:r>
          </a:p>
          <a:p>
            <a:pPr marL="342900" marR="0" lvl="0" indent="-342900" algn="l" defTabSz="914400" rtl="0" eaLnBrk="0" fontAlgn="base" latinLnBrk="0" hangingPunct="0">
              <a:lnSpc>
                <a:spcPct val="100000"/>
              </a:lnSpc>
              <a:spcBef>
                <a:spcPts val="0"/>
              </a:spcBef>
              <a:spcAft>
                <a:spcPts val="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Identifier l'exploitation et les abus sexuels ainsi que la corruption</a:t>
            </a:r>
          </a:p>
          <a:p>
            <a:pPr marL="0" marR="0" lvl="0" indent="0" algn="l" defTabSz="914400" rtl="0" eaLnBrk="0" fontAlgn="base" latinLnBrk="0" hangingPunct="0">
              <a:lnSpc>
                <a:spcPct val="100000"/>
              </a:lnSpc>
              <a:spcBef>
                <a:spcPts val="0"/>
              </a:spcBef>
              <a:spcAft>
                <a:spcPts val="0"/>
              </a:spcAft>
              <a:buClr>
                <a:srgbClr val="FF0000"/>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None/>
              <a:tabLst/>
              <a:defRPr/>
            </a:pPr>
            <a:r>
              <a:rPr kumimoji="0" lang="fr-FR" sz="2200" b="1"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Comment procéder ?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Utiliser le mécanisme de retour d'information de la Société nationale, s'il existe. Si ce n'est pas le cas, il faut en créer un (vous vous souvenez du module 3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Formez le personnel du programme et les bénévoles au mécanisme</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Discutez du mécanisme avec les communautés, y compris des obstacles et des adaptations nécessaires</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Faites une large publicité du mécanisme dans les communautés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v</a:t>
            </a:r>
          </a:p>
        </p:txBody>
      </p:sp>
      <p:pic>
        <p:nvPicPr>
          <p:cNvPr id="11" name="Picture 10">
            <a:extLst>
              <a:ext uri="{FF2B5EF4-FFF2-40B4-BE49-F238E27FC236}">
                <a16:creationId xmlns:a16="http://schemas.microsoft.com/office/drawing/2014/main" id="{DE9F8E93-4369-5B40-863C-1C0FFE30D1D8}"/>
              </a:ext>
            </a:extLst>
          </p:cNvPr>
          <p:cNvPicPr>
            <a:picLocks noChangeAspect="1"/>
          </p:cNvPicPr>
          <p:nvPr/>
        </p:nvPicPr>
        <p:blipFill>
          <a:blip r:embed="rId4"/>
          <a:stretch>
            <a:fillRect/>
          </a:stretch>
        </p:blipFill>
        <p:spPr>
          <a:xfrm>
            <a:off x="991138" y="9305213"/>
            <a:ext cx="3308350" cy="586702"/>
          </a:xfrm>
          <a:prstGeom prst="rect">
            <a:avLst/>
          </a:prstGeom>
        </p:spPr>
      </p:pic>
    </p:spTree>
    <p:extLst>
      <p:ext uri="{BB962C8B-B14F-4D97-AF65-F5344CB8AC3E}">
        <p14:creationId xmlns:p14="http://schemas.microsoft.com/office/powerpoint/2010/main" val="25149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605517" y="367139"/>
            <a:ext cx="17190863"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fr-FR" sz="3600" b="1" i="0" u="none" strike="noStrike" cap="none" normalizeH="0" baseline="0" noProof="0" dirty="0">
                <a:ln>
                  <a:noFill/>
                </a:ln>
                <a:solidFill>
                  <a:srgbClr val="001D41"/>
                </a:solidFill>
                <a:uLnTx/>
                <a:uFillTx/>
                <a:latin typeface="Montserrat" pitchFamily="2" charset="77"/>
                <a:ea typeface="Roboto Black" panose="02000000000000000000" pitchFamily="2" charset="0"/>
                <a:cs typeface="Open Sans Light" panose="020B0306030504020204" pitchFamily="34" charset="0"/>
              </a:rPr>
              <a:t>Action 12 : </a:t>
            </a:r>
            <a:r>
              <a:rPr kumimoji="0" lang="fr-FR" sz="3600" b="1" i="0" u="none" strike="noStrike" cap="none" normalizeH="0" baseline="0" noProof="0" dirty="0">
                <a:ln>
                  <a:noFill/>
                </a:ln>
                <a:solidFill>
                  <a:srgbClr val="F5333F"/>
                </a:solidFill>
                <a:uLnTx/>
                <a:uFillTx/>
                <a:latin typeface="Montserrat" pitchFamily="2" charset="77"/>
                <a:ea typeface="Roboto Black" panose="02000000000000000000" pitchFamily="2" charset="0"/>
                <a:cs typeface="Open Sans Light" panose="020B0306030504020204" pitchFamily="34" charset="0"/>
              </a:rPr>
              <a:t>Revoir et ajuster régulièrement les activités et les approches du programme en fonction des retours d’informations de la communauté et des données de suivi </a:t>
            </a:r>
          </a:p>
        </p:txBody>
      </p:sp>
      <p:sp>
        <p:nvSpPr>
          <p:cNvPr id="4" name="TextBox 3">
            <a:extLst>
              <a:ext uri="{FF2B5EF4-FFF2-40B4-BE49-F238E27FC236}">
                <a16:creationId xmlns:a16="http://schemas.microsoft.com/office/drawing/2014/main" id="{33944C24-85B2-3840-BD3F-B926B06A301F}"/>
              </a:ext>
            </a:extLst>
          </p:cNvPr>
          <p:cNvSpPr txBox="1"/>
          <p:nvPr/>
        </p:nvSpPr>
        <p:spPr>
          <a:xfrm>
            <a:off x="6855908" y="2257813"/>
            <a:ext cx="10876922" cy="7663636"/>
          </a:xfrm>
          <a:prstGeom prst="rect">
            <a:avLst/>
          </a:prstGeom>
          <a:noFill/>
        </p:spPr>
        <p:txBody>
          <a:bodyPr wrap="square" rtlCol="0">
            <a:spAutoFit/>
          </a:bodyPr>
          <a:lstStyle>
            <a:defPPr>
              <a:defRPr lang="en-US"/>
            </a:defPPr>
            <a:lvl1pPr marL="342900" indent="-342900">
              <a:spcAft>
                <a:spcPts val="2400"/>
              </a:spcAft>
              <a:buClr>
                <a:srgbClr val="FF0000"/>
              </a:buClr>
              <a:buFont typeface="Arial" panose="020B0604020202020204" pitchFamily="34" charset="0"/>
              <a:buChar cha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0" fontAlgn="base" latinLnBrk="0" hangingPunct="0">
              <a:lnSpc>
                <a:spcPct val="100000"/>
              </a:lnSpc>
              <a:spcBef>
                <a:spcPts val="0"/>
              </a:spcBef>
              <a:spcAft>
                <a:spcPts val="600"/>
              </a:spcAft>
              <a:buClr>
                <a:srgbClr val="FF0000"/>
              </a:buClr>
              <a:buSzTx/>
              <a:buFont typeface="Arial" panose="020B0604020202020204" pitchFamily="34" charset="0"/>
              <a:buNone/>
              <a:tabLst/>
              <a:defRPr/>
            </a:pPr>
            <a:r>
              <a:rPr kumimoji="0" lang="fr-FR" sz="2200" b="1"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Pourquoi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Ignorer le retour d'information conduit à la frustration et au repli sur soi</a:t>
            </a:r>
          </a:p>
          <a:p>
            <a:pPr marL="342900" marR="0" lvl="0" indent="-342900" algn="l" defTabSz="914400" rtl="0" eaLnBrk="0" fontAlgn="base" latinLnBrk="0" hangingPunct="0">
              <a:lnSpc>
                <a:spcPct val="100000"/>
              </a:lnSpc>
              <a:spcBef>
                <a:spcPts val="0"/>
              </a:spcBef>
              <a:spcAft>
                <a:spcPts val="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Tous les programmes doivent être régulièrement adaptés pour rester pertinents</a:t>
            </a:r>
          </a:p>
          <a:p>
            <a:pPr marL="0" marR="0" lvl="0" indent="0" algn="l" defTabSz="914400" rtl="0" eaLnBrk="0" fontAlgn="base" latinLnBrk="0" hangingPunct="0">
              <a:lnSpc>
                <a:spcPct val="100000"/>
              </a:lnSpc>
              <a:spcBef>
                <a:spcPts val="0"/>
              </a:spcBef>
              <a:spcAft>
                <a:spcPts val="0"/>
              </a:spcAft>
              <a:buClr>
                <a:srgbClr val="FF0000"/>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F5333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None/>
              <a:tabLst/>
              <a:defRPr/>
            </a:pPr>
            <a:r>
              <a:rPr kumimoji="0" lang="fr-FR" sz="2200" b="1"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Comment procéder ?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Vérifier si nous répondons aux besoins des personnes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Vérifier si les gens sont satisfaits de la qualité de l'information, de la participation et de l'influence qu'ils ont sur le programme</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Utilisez le suivi formel et informel</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Effectuer des contrôles semestriels de santé du programme DGD</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Discutez de la manière d'agir sur le retour d'information et le suivi dans les réunions d'équipe </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Recherchez les problèmes récurrents</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Rencontrez les bénévoles de la communauté</a:t>
            </a:r>
          </a:p>
          <a:p>
            <a:pPr marL="342900" marR="0" lvl="0" indent="-34290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v</a:t>
            </a:r>
          </a:p>
        </p:txBody>
      </p:sp>
      <p:pic>
        <p:nvPicPr>
          <p:cNvPr id="14" name="Picture Placeholder 13" descr="A group of people sitting on the ground writing on paper&#10;&#10;Description automatically generated with medium confidence">
            <a:extLst>
              <a:ext uri="{FF2B5EF4-FFF2-40B4-BE49-F238E27FC236}">
                <a16:creationId xmlns:a16="http://schemas.microsoft.com/office/drawing/2014/main" id="{7CB2E33D-379A-3B47-AB5A-42B79C8C4FF6}"/>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491620" y="2981316"/>
            <a:ext cx="6364288" cy="6364287"/>
          </a:xfrm>
          <a:custGeom>
            <a:avLst/>
            <a:gdLst>
              <a:gd name="T0" fmla="*/ 1402 w 2805"/>
              <a:gd name="T1" fmla="*/ 0 h 2803"/>
              <a:gd name="T2" fmla="*/ 2805 w 2805"/>
              <a:gd name="T3" fmla="*/ 1401 h 2803"/>
              <a:gd name="T4" fmla="*/ 1402 w 2805"/>
              <a:gd name="T5" fmla="*/ 2803 h 2803"/>
              <a:gd name="T6" fmla="*/ 0 w 2805"/>
              <a:gd name="T7" fmla="*/ 1401 h 2803"/>
              <a:gd name="T8" fmla="*/ 1402 w 2805"/>
              <a:gd name="T9" fmla="*/ 0 h 2803"/>
              <a:gd name="T10" fmla="*/ 1402 w 2805"/>
              <a:gd name="T11" fmla="*/ 740 h 2803"/>
              <a:gd name="T12" fmla="*/ 2065 w 2805"/>
              <a:gd name="T13" fmla="*/ 1401 h 2803"/>
              <a:gd name="T14" fmla="*/ 1402 w 2805"/>
              <a:gd name="T15" fmla="*/ 2063 h 2803"/>
              <a:gd name="T16" fmla="*/ 741 w 2805"/>
              <a:gd name="T17" fmla="*/ 1401 h 2803"/>
              <a:gd name="T18" fmla="*/ 1402 w 2805"/>
              <a:gd name="T19" fmla="*/ 740 h 2803"/>
              <a:gd name="T20" fmla="*/ 1402 w 2805"/>
              <a:gd name="T21" fmla="*/ 655 h 2803"/>
              <a:gd name="T22" fmla="*/ 2150 w 2805"/>
              <a:gd name="T23" fmla="*/ 1401 h 2803"/>
              <a:gd name="T24" fmla="*/ 1402 w 2805"/>
              <a:gd name="T25" fmla="*/ 2148 h 2803"/>
              <a:gd name="T26" fmla="*/ 655 w 2805"/>
              <a:gd name="T27" fmla="*/ 1401 h 2803"/>
              <a:gd name="T28" fmla="*/ 1402 w 2805"/>
              <a:gd name="T29" fmla="*/ 655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5" h="2803">
                <a:moveTo>
                  <a:pt x="1402" y="0"/>
                </a:moveTo>
                <a:lnTo>
                  <a:pt x="2805" y="1401"/>
                </a:lnTo>
                <a:lnTo>
                  <a:pt x="1402" y="2803"/>
                </a:lnTo>
                <a:lnTo>
                  <a:pt x="0" y="1401"/>
                </a:lnTo>
                <a:lnTo>
                  <a:pt x="1402" y="0"/>
                </a:lnTo>
                <a:close/>
                <a:moveTo>
                  <a:pt x="1402" y="740"/>
                </a:moveTo>
                <a:lnTo>
                  <a:pt x="2065" y="1401"/>
                </a:lnTo>
                <a:lnTo>
                  <a:pt x="1402" y="2063"/>
                </a:lnTo>
                <a:lnTo>
                  <a:pt x="741" y="1401"/>
                </a:lnTo>
                <a:lnTo>
                  <a:pt x="1402" y="740"/>
                </a:lnTo>
                <a:close/>
                <a:moveTo>
                  <a:pt x="1402" y="655"/>
                </a:moveTo>
                <a:lnTo>
                  <a:pt x="2150" y="1401"/>
                </a:lnTo>
                <a:lnTo>
                  <a:pt x="1402" y="2148"/>
                </a:lnTo>
                <a:lnTo>
                  <a:pt x="655" y="1401"/>
                </a:lnTo>
                <a:lnTo>
                  <a:pt x="1402" y="655"/>
                </a:lnTo>
                <a:close/>
              </a:path>
            </a:pathLst>
          </a:custGeom>
        </p:spPr>
      </p:pic>
      <p:pic>
        <p:nvPicPr>
          <p:cNvPr id="3" name="Picture 2">
            <a:extLst>
              <a:ext uri="{FF2B5EF4-FFF2-40B4-BE49-F238E27FC236}">
                <a16:creationId xmlns:a16="http://schemas.microsoft.com/office/drawing/2014/main" id="{87BDFC71-82E8-B945-97C3-C71F5A33D74C}"/>
              </a:ext>
            </a:extLst>
          </p:cNvPr>
          <p:cNvPicPr>
            <a:picLocks noChangeAspect="1"/>
          </p:cNvPicPr>
          <p:nvPr/>
        </p:nvPicPr>
        <p:blipFill>
          <a:blip r:embed="rId4"/>
          <a:stretch>
            <a:fillRect/>
          </a:stretch>
        </p:blipFill>
        <p:spPr>
          <a:xfrm>
            <a:off x="7212528" y="9345603"/>
            <a:ext cx="10163682" cy="575846"/>
          </a:xfrm>
          <a:prstGeom prst="rect">
            <a:avLst/>
          </a:prstGeom>
        </p:spPr>
      </p:pic>
    </p:spTree>
    <p:extLst>
      <p:ext uri="{BB962C8B-B14F-4D97-AF65-F5344CB8AC3E}">
        <p14:creationId xmlns:p14="http://schemas.microsoft.com/office/powerpoint/2010/main" val="10459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23"/>
          <p:cNvSpPr txBox="1"/>
          <p:nvPr/>
        </p:nvSpPr>
        <p:spPr>
          <a:xfrm>
            <a:off x="226144" y="344684"/>
            <a:ext cx="15396424" cy="1977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dirty="0">
                <a:solidFill>
                  <a:schemeClr val="dk2"/>
                </a:solidFill>
                <a:latin typeface="Montserrat"/>
                <a:ea typeface="Montserrat"/>
                <a:cs typeface="Montserrat"/>
                <a:sym typeface="Montserrat"/>
              </a:rPr>
              <a:t>Action 12 : </a:t>
            </a:r>
            <a:r>
              <a:rPr lang="fr-FR" sz="4000" b="1" dirty="0">
                <a:solidFill>
                  <a:schemeClr val="accent3"/>
                </a:solidFill>
                <a:latin typeface="Montserrat"/>
                <a:ea typeface="Montserrat"/>
                <a:cs typeface="Montserrat"/>
                <a:sym typeface="Montserrat"/>
              </a:rPr>
              <a:t>Comment réagir en fonction du retour d'information ?</a:t>
            </a:r>
          </a:p>
          <a:p>
            <a:pPr marL="0" marR="0" lvl="0" indent="0" algn="l" rtl="0">
              <a:spcBef>
                <a:spcPts val="300"/>
              </a:spcBef>
              <a:spcAft>
                <a:spcPts val="0"/>
              </a:spcAft>
              <a:buNone/>
            </a:pPr>
            <a:r>
              <a:rPr lang="fr-FR" sz="4000" dirty="0">
                <a:solidFill>
                  <a:schemeClr val="accent3"/>
                </a:solidFill>
                <a:latin typeface="Montserrat"/>
                <a:ea typeface="Montserrat"/>
                <a:cs typeface="Montserrat"/>
                <a:sym typeface="Montserrat"/>
              </a:rPr>
              <a:t>Discussion...</a:t>
            </a:r>
          </a:p>
        </p:txBody>
      </p:sp>
      <p:sp>
        <p:nvSpPr>
          <p:cNvPr id="489" name="Google Shape;489;p23"/>
          <p:cNvSpPr txBox="1"/>
          <p:nvPr/>
        </p:nvSpPr>
        <p:spPr>
          <a:xfrm>
            <a:off x="835325" y="6901174"/>
            <a:ext cx="7708759" cy="30161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fr-FR" sz="2000" b="1" dirty="0">
                <a:solidFill>
                  <a:schemeClr val="lt1"/>
                </a:solidFill>
                <a:latin typeface="Open Sans"/>
                <a:ea typeface="Open Sans"/>
                <a:cs typeface="Open Sans"/>
                <a:sym typeface="Open Sans"/>
              </a:rPr>
              <a:t>Croix-Rouge camerounaise </a:t>
            </a:r>
          </a:p>
          <a:p>
            <a:pPr marL="342900" marR="0" lvl="0" indent="-342900" algn="l" rtl="0">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Les informations recueillies par le biais d'émissions de radio, de médias sociaux, de la ligne d'assistance téléphonique et des DGD indiquent que certaines communautés n'ont pas accès à l'eau potable</a:t>
            </a:r>
          </a:p>
          <a:p>
            <a:pPr marL="342900" marR="0" lvl="0" indent="-342900" algn="l" rtl="0">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Discuter avec l'équipe WASH, qui a visité les communautés pour construire et réparer les puits de forage</a:t>
            </a:r>
          </a:p>
        </p:txBody>
      </p:sp>
      <p:pic>
        <p:nvPicPr>
          <p:cNvPr id="490" name="Google Shape;490;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5325" y="2560063"/>
            <a:ext cx="7708759" cy="4020351"/>
          </a:xfrm>
          <a:prstGeom prst="rect">
            <a:avLst/>
          </a:prstGeom>
          <a:noFill/>
          <a:ln>
            <a:noFill/>
          </a:ln>
        </p:spPr>
      </p:pic>
      <p:pic>
        <p:nvPicPr>
          <p:cNvPr id="491" name="Google Shape;491;p23" descr="A picture containing person, outdoor&#10;&#10;Description automatically generated"/>
          <p:cNvPicPr preferRelativeResize="0"/>
          <p:nvPr/>
        </p:nvPicPr>
        <p:blipFill rotWithShape="1">
          <a:blip r:embed="rId4">
            <a:alphaModFix/>
          </a:blip>
          <a:srcRect/>
          <a:stretch/>
        </p:blipFill>
        <p:spPr>
          <a:xfrm>
            <a:off x="9290634" y="2560063"/>
            <a:ext cx="8162041" cy="4020351"/>
          </a:xfrm>
          <a:prstGeom prst="rect">
            <a:avLst/>
          </a:prstGeom>
          <a:noFill/>
          <a:ln>
            <a:noFill/>
          </a:ln>
        </p:spPr>
      </p:pic>
      <p:sp>
        <p:nvSpPr>
          <p:cNvPr id="492" name="Google Shape;492;p23"/>
          <p:cNvSpPr txBox="1"/>
          <p:nvPr/>
        </p:nvSpPr>
        <p:spPr>
          <a:xfrm>
            <a:off x="9290634" y="6901174"/>
            <a:ext cx="8162041" cy="27699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fr-FR" sz="2000" b="1">
                <a:solidFill>
                  <a:schemeClr val="lt1"/>
                </a:solidFill>
                <a:latin typeface="Open Sans"/>
                <a:ea typeface="Open Sans"/>
                <a:cs typeface="Open Sans"/>
                <a:sym typeface="Open Sans"/>
              </a:rPr>
              <a:t>Croix-Rouge italienne </a:t>
            </a:r>
          </a:p>
          <a:p>
            <a:pPr marL="342900" marR="0" lvl="0" indent="-342900" algn="l" rtl="0">
              <a:spcBef>
                <a:spcPts val="1800"/>
              </a:spcBef>
              <a:spcAft>
                <a:spcPts val="0"/>
              </a:spcAft>
              <a:buClr>
                <a:srgbClr val="FF0000"/>
              </a:buClr>
              <a:buSzPts val="2400"/>
              <a:buFont typeface="Arial"/>
              <a:buChar char="•"/>
            </a:pPr>
            <a:r>
              <a:rPr lang="fr-FR" sz="2000">
                <a:solidFill>
                  <a:schemeClr val="lt1"/>
                </a:solidFill>
                <a:latin typeface="Open Sans"/>
                <a:ea typeface="Open Sans"/>
                <a:cs typeface="Open Sans"/>
                <a:sym typeface="Open Sans"/>
              </a:rPr>
              <a:t>Les enquêtes de perception ont permis de recueillir des retours d'information selon lesquels les séances d'information sur le thème de l’asile étaient confuses </a:t>
            </a:r>
          </a:p>
          <a:p>
            <a:pPr marL="342900" marR="0" lvl="0" indent="-342900" algn="l" rtl="0">
              <a:spcBef>
                <a:spcPts val="1800"/>
              </a:spcBef>
              <a:spcAft>
                <a:spcPts val="0"/>
              </a:spcAft>
              <a:buClr>
                <a:srgbClr val="FF0000"/>
              </a:buClr>
              <a:buSzPts val="2400"/>
              <a:buFont typeface="Arial"/>
              <a:buChar char="•"/>
            </a:pPr>
            <a:r>
              <a:rPr lang="fr-FR" sz="2000">
                <a:solidFill>
                  <a:schemeClr val="lt1"/>
                </a:solidFill>
                <a:latin typeface="Open Sans"/>
                <a:ea typeface="Open Sans"/>
                <a:cs typeface="Open Sans"/>
                <a:sym typeface="Open Sans"/>
              </a:rPr>
              <a:t>Le personnel du centre d'accueil a divisé l'information en petites doses et l'a partagée sur plusieurs jours afin de laisser plus de temps pour les 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21CF06F-6278-C84F-B912-2210AE423503}"/>
              </a:ext>
            </a:extLst>
          </p:cNvPr>
          <p:cNvSpPr txBox="1"/>
          <p:nvPr/>
        </p:nvSpPr>
        <p:spPr>
          <a:xfrm>
            <a:off x="8621486" y="2948115"/>
            <a:ext cx="8371114" cy="7077515"/>
          </a:xfrm>
          <a:prstGeom prst="rect">
            <a:avLst/>
          </a:prstGeom>
          <a:noFill/>
        </p:spPr>
        <p:txBody>
          <a:bodyPr wrap="square" rtlCol="0">
            <a:spAutoFit/>
          </a:bodyPr>
          <a:lstStyle/>
          <a:p>
            <a:pPr marL="457200" marR="0" lvl="1" indent="-457200" algn="l" defTabSz="360000" rtl="0" eaLnBrk="0" fontAlgn="base" latinLnBrk="0" hangingPunct="0">
              <a:lnSpc>
                <a:spcPts val="3780"/>
              </a:lnSpc>
              <a:spcBef>
                <a:spcPct val="0"/>
              </a:spcBef>
              <a:spcAft>
                <a:spcPts val="1800"/>
              </a:spcAft>
              <a:buClr>
                <a:srgbClr val="FF0000"/>
              </a:buClr>
              <a:buSzTx/>
              <a:buFont typeface="+mj-lt"/>
              <a:buAutoNum type="arabicPeriod" startAt="9"/>
              <a:tabLst/>
              <a:defRPr/>
            </a:pPr>
            <a:r>
              <a:rPr kumimoji="0" lang="fr-FR" sz="20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Partager régulièrement des informations sur le programme avec les membres de la communauté en utilisant les meilleures approches pour atteindre les différents</a:t>
            </a:r>
            <a:r>
              <a:rPr kumimoji="0" lang="fr-FR" sz="2000" b="0" i="0" u="none" strike="noStrike" cap="none" normalizeH="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 groupes</a:t>
            </a:r>
          </a:p>
          <a:p>
            <a:pPr marL="457200" marR="0" lvl="1" indent="-457200" algn="l" defTabSz="360000" rtl="0" eaLnBrk="0" fontAlgn="base" latinLnBrk="0" hangingPunct="0">
              <a:lnSpc>
                <a:spcPts val="3780"/>
              </a:lnSpc>
              <a:spcBef>
                <a:spcPct val="0"/>
              </a:spcBef>
              <a:spcAft>
                <a:spcPts val="1800"/>
              </a:spcAft>
              <a:buClr>
                <a:srgbClr val="FF0000"/>
              </a:buClr>
              <a:buSzTx/>
              <a:buFont typeface="+mj-lt"/>
              <a:buAutoNum type="arabicPeriod" startAt="9"/>
              <a:tabLst/>
              <a:defRPr/>
            </a:pPr>
            <a:r>
              <a:rPr kumimoji="0" lang="fr-FR" sz="20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Permettre une participation active</a:t>
            </a:r>
            <a:r>
              <a:rPr kumimoji="0" lang="fr-FR" sz="2000" b="0" i="0" u="none" strike="noStrike" cap="none" normalizeH="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 de la communauté à la gestion et à l'orientation du programme, y compris des groupes marginalisés et à risque</a:t>
            </a:r>
          </a:p>
          <a:p>
            <a:pPr marL="457200" marR="0" lvl="1" indent="-457200" algn="l" defTabSz="360000" rtl="0" eaLnBrk="0" fontAlgn="base" latinLnBrk="0" hangingPunct="0">
              <a:lnSpc>
                <a:spcPts val="3780"/>
              </a:lnSpc>
              <a:spcBef>
                <a:spcPct val="0"/>
              </a:spcBef>
              <a:spcAft>
                <a:spcPts val="1800"/>
              </a:spcAft>
              <a:buClr>
                <a:srgbClr val="FF0000"/>
              </a:buClr>
              <a:buSzTx/>
              <a:buFont typeface="+mj-lt"/>
              <a:buAutoNum type="arabicPeriod" startAt="9"/>
              <a:tabLst/>
              <a:defRPr/>
            </a:pPr>
            <a:r>
              <a:rPr kumimoji="0" lang="fr-FR" sz="20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Recueillir</a:t>
            </a:r>
            <a:r>
              <a:rPr kumimoji="0" lang="fr-FR" sz="2000" b="0" i="0" u="none" strike="noStrike" cap="none" normalizeH="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 analyser et répondre aux retours d’information de la communauté, en veillant à ce que les gens sachent comment poser des questions, faire des suggestions ou faire part de leurs préoccupations concernant le programme</a:t>
            </a:r>
          </a:p>
          <a:p>
            <a:pPr marL="457200" marR="0" lvl="1" indent="-457200" algn="l" defTabSz="360000" rtl="0" eaLnBrk="0" fontAlgn="base" latinLnBrk="0" hangingPunct="0">
              <a:lnSpc>
                <a:spcPts val="3780"/>
              </a:lnSpc>
              <a:spcBef>
                <a:spcPct val="0"/>
              </a:spcBef>
              <a:spcAft>
                <a:spcPts val="1800"/>
              </a:spcAft>
              <a:buClr>
                <a:srgbClr val="FF0000"/>
              </a:buClr>
              <a:buSzTx/>
              <a:buFont typeface="+mj-lt"/>
              <a:buAutoNum type="arabicPeriod" startAt="9"/>
              <a:tabLst/>
              <a:defRPr/>
            </a:pPr>
            <a:r>
              <a:rPr kumimoji="0" lang="fr-FR" sz="20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Revoir et ajuster</a:t>
            </a:r>
            <a:r>
              <a:rPr kumimoji="0" lang="fr-FR" sz="2000" b="0" i="0" u="none" strike="noStrike" cap="none" normalizeH="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 régulièrement les activités et les approches du programme en fonction des retours d’informations de la communauté et des données de suivi </a:t>
            </a:r>
          </a:p>
        </p:txBody>
      </p:sp>
      <p:sp>
        <p:nvSpPr>
          <p:cNvPr id="24" name="TextBox 23">
            <a:extLst>
              <a:ext uri="{FF2B5EF4-FFF2-40B4-BE49-F238E27FC236}">
                <a16:creationId xmlns:a16="http://schemas.microsoft.com/office/drawing/2014/main" id="{64A17D6F-3574-E440-A610-5C467F8262A2}"/>
              </a:ext>
            </a:extLst>
          </p:cNvPr>
          <p:cNvSpPr txBox="1"/>
          <p:nvPr/>
        </p:nvSpPr>
        <p:spPr>
          <a:xfrm>
            <a:off x="8621486" y="514137"/>
            <a:ext cx="8535983" cy="2065181"/>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fr-FR" sz="4400" b="1" i="0" u="none" strike="noStrike" cap="none" normalizeH="0" baseline="0" noProof="0" dirty="0">
                <a:ln>
                  <a:noFill/>
                </a:ln>
                <a:solidFill>
                  <a:srgbClr val="33394B"/>
                </a:solidFill>
                <a:uLnTx/>
                <a:uFillTx/>
                <a:latin typeface="Montserrat" pitchFamily="2" charset="77"/>
                <a:ea typeface="Roboto Black" panose="02000000000000000000" pitchFamily="2" charset="0"/>
                <a:cs typeface="Open Sans Light" panose="020B0306030504020204" pitchFamily="34" charset="0"/>
              </a:rPr>
              <a:t>Le CEA dans la mise en œuvre et le suivi </a:t>
            </a:r>
          </a:p>
          <a:p>
            <a:pPr marL="0" marR="0" lvl="0" indent="0" algn="l" defTabSz="914400" rtl="0" eaLnBrk="0" fontAlgn="base" latinLnBrk="0" hangingPunct="0">
              <a:lnSpc>
                <a:spcPct val="80000"/>
              </a:lnSpc>
              <a:spcBef>
                <a:spcPct val="0"/>
              </a:spcBef>
              <a:spcAft>
                <a:spcPct val="0"/>
              </a:spcAft>
              <a:buClrTx/>
              <a:buSzTx/>
              <a:buFontTx/>
              <a:buNone/>
              <a:tabLst/>
              <a:defRPr/>
            </a:pPr>
            <a:r>
              <a:rPr kumimoji="0" lang="fr-FR" sz="4400" b="0" i="0" u="none" strike="noStrike" cap="none" normalizeH="0" baseline="0" noProof="0" dirty="0">
                <a:ln>
                  <a:noFill/>
                </a:ln>
                <a:solidFill>
                  <a:srgbClr val="F5333F"/>
                </a:solidFill>
                <a:uLnTx/>
                <a:uFillTx/>
                <a:latin typeface="Montserrat" pitchFamily="2" charset="77"/>
                <a:ea typeface="Arial"/>
                <a:cs typeface="Arial"/>
                <a:sym typeface="Arial"/>
              </a:rPr>
              <a:t>Actions minimales</a:t>
            </a:r>
          </a:p>
        </p:txBody>
      </p:sp>
      <p:pic>
        <p:nvPicPr>
          <p:cNvPr id="5" name="Picture Placeholder 4" descr="A picture containing person, outdoor, tree&#10;&#10;Description automatically generated">
            <a:extLst>
              <a:ext uri="{FF2B5EF4-FFF2-40B4-BE49-F238E27FC236}">
                <a16:creationId xmlns:a16="http://schemas.microsoft.com/office/drawing/2014/main" id="{B04DD11E-934C-7349-909A-382A8C0A275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7942823" cy="10288588"/>
          </a:xfrm>
        </p:spPr>
      </p:pic>
    </p:spTree>
    <p:extLst>
      <p:ext uri="{BB962C8B-B14F-4D97-AF65-F5344CB8AC3E}">
        <p14:creationId xmlns:p14="http://schemas.microsoft.com/office/powerpoint/2010/main" val="236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p:nvPr/>
        </p:nvSpPr>
        <p:spPr>
          <a:xfrm>
            <a:off x="1961498" y="4551150"/>
            <a:ext cx="14365003" cy="1186287"/>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fr-FR" sz="8800" b="1">
                <a:solidFill>
                  <a:srgbClr val="F5333F"/>
                </a:solidFill>
                <a:latin typeface="Montserrat"/>
                <a:ea typeface="Montserrat"/>
                <a:cs typeface="Montserrat"/>
                <a:sym typeface="Montserrat"/>
              </a:rPr>
              <a:t>Des questions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9"/>
          <p:cNvSpPr txBox="1"/>
          <p:nvPr/>
        </p:nvSpPr>
        <p:spPr>
          <a:xfrm>
            <a:off x="3404861" y="1852101"/>
            <a:ext cx="14505409" cy="1508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a:solidFill>
                  <a:schemeClr val="dk2"/>
                </a:solidFill>
                <a:latin typeface="Montserrat"/>
                <a:ea typeface="Montserrat"/>
                <a:cs typeface="Montserrat"/>
                <a:sym typeface="Montserrat"/>
              </a:rPr>
              <a:t>Exercice de groupe (45 min)</a:t>
            </a:r>
          </a:p>
          <a:p>
            <a:pPr marL="0" marR="0" lvl="0" indent="0" algn="l" rtl="0">
              <a:spcBef>
                <a:spcPts val="0"/>
              </a:spcBef>
              <a:spcAft>
                <a:spcPts val="0"/>
              </a:spcAft>
              <a:buNone/>
            </a:pPr>
            <a:r>
              <a:rPr lang="fr-FR" sz="4400" b="1">
                <a:solidFill>
                  <a:schemeClr val="accent3"/>
                </a:solidFill>
                <a:latin typeface="Montserrat"/>
                <a:ea typeface="Montserrat"/>
                <a:cs typeface="Montserrat"/>
                <a:sym typeface="Montserrat"/>
              </a:rPr>
              <a:t>Scénario sur le CEA dans la mise en œuvre et le suivi </a:t>
            </a:r>
          </a:p>
        </p:txBody>
      </p:sp>
      <p:grpSp>
        <p:nvGrpSpPr>
          <p:cNvPr id="449" name="Google Shape;449;p19"/>
          <p:cNvGrpSpPr/>
          <p:nvPr/>
        </p:nvGrpSpPr>
        <p:grpSpPr>
          <a:xfrm>
            <a:off x="377730" y="1139734"/>
            <a:ext cx="3253990" cy="2932801"/>
            <a:chOff x="9331835" y="263026"/>
            <a:chExt cx="4363366" cy="4363366"/>
          </a:xfrm>
        </p:grpSpPr>
        <p:sp>
          <p:nvSpPr>
            <p:cNvPr id="450" name="Google Shape;450;p19"/>
            <p:cNvSpPr/>
            <p:nvPr/>
          </p:nvSpPr>
          <p:spPr>
            <a:xfrm>
              <a:off x="10012964" y="94415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1" name="Google Shape;451;p19"/>
            <p:cNvPicPr preferRelativeResize="0"/>
            <p:nvPr/>
          </p:nvPicPr>
          <p:blipFill rotWithShape="1">
            <a:blip r:embed="rId3">
              <a:alphaModFix/>
            </a:blip>
            <a:srcRect/>
            <a:stretch/>
          </p:blipFill>
          <p:spPr>
            <a:xfrm>
              <a:off x="9331835" y="263026"/>
              <a:ext cx="4363366" cy="4363366"/>
            </a:xfrm>
            <a:prstGeom prst="rect">
              <a:avLst/>
            </a:prstGeom>
            <a:noFill/>
            <a:ln>
              <a:noFill/>
            </a:ln>
          </p:spPr>
        </p:pic>
      </p:grpSp>
      <p:sp>
        <p:nvSpPr>
          <p:cNvPr id="452" name="Google Shape;452;p19"/>
          <p:cNvSpPr txBox="1"/>
          <p:nvPr/>
        </p:nvSpPr>
        <p:spPr>
          <a:xfrm>
            <a:off x="3404861" y="4072533"/>
            <a:ext cx="12090512" cy="514463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4374"/>
              </a:lnSpc>
              <a:spcBef>
                <a:spcPts val="0"/>
              </a:spcBef>
              <a:spcAft>
                <a:spcPts val="0"/>
              </a:spcAft>
              <a:buClr>
                <a:srgbClr val="FF0000"/>
              </a:buClr>
              <a:buSzPts val="3200"/>
              <a:buFont typeface="Calibri"/>
              <a:buAutoNum type="arabicPeriod"/>
            </a:pPr>
            <a:r>
              <a:rPr lang="fr-FR" sz="3200" b="1">
                <a:solidFill>
                  <a:schemeClr val="lt1"/>
                </a:solidFill>
                <a:latin typeface="Open Sans"/>
                <a:ea typeface="Open Sans"/>
                <a:cs typeface="Open Sans"/>
                <a:sym typeface="Open Sans"/>
              </a:rPr>
              <a:t>Lisez le scénario sur le CEA dans la mise en œuvre et le suivi dans vos groupes</a:t>
            </a:r>
          </a:p>
          <a:p>
            <a:pPr marL="514350" marR="0" lvl="0" indent="-514350" algn="l" rtl="0">
              <a:lnSpc>
                <a:spcPct val="114374"/>
              </a:lnSpc>
              <a:spcBef>
                <a:spcPts val="0"/>
              </a:spcBef>
              <a:spcAft>
                <a:spcPts val="0"/>
              </a:spcAft>
              <a:buClr>
                <a:srgbClr val="FF0000"/>
              </a:buClr>
              <a:buSzPts val="3200"/>
              <a:buFont typeface="Calibri"/>
              <a:buAutoNum type="arabicPeriod"/>
            </a:pPr>
            <a:endParaRPr lang="en-GB" sz="3200" b="1" dirty="0">
              <a:solidFill>
                <a:schemeClr val="lt1"/>
              </a:solidFill>
              <a:latin typeface="Open Sans"/>
              <a:ea typeface="Open Sans"/>
              <a:cs typeface="Open Sans"/>
              <a:sym typeface="Open Sans"/>
            </a:endParaRPr>
          </a:p>
          <a:p>
            <a:pPr marL="514350" marR="0" lvl="0" indent="-514350" algn="l" rtl="0">
              <a:lnSpc>
                <a:spcPct val="114374"/>
              </a:lnSpc>
              <a:spcBef>
                <a:spcPts val="0"/>
              </a:spcBef>
              <a:spcAft>
                <a:spcPts val="0"/>
              </a:spcAft>
              <a:buClr>
                <a:srgbClr val="FF0000"/>
              </a:buClr>
              <a:buSzPts val="3200"/>
              <a:buFont typeface="Calibri"/>
              <a:buAutoNum type="arabicPeriod"/>
            </a:pPr>
            <a:r>
              <a:rPr lang="fr-FR" sz="3200" b="1">
                <a:solidFill>
                  <a:schemeClr val="lt1"/>
                </a:solidFill>
                <a:latin typeface="Open Sans"/>
                <a:ea typeface="Open Sans"/>
                <a:cs typeface="Open Sans"/>
                <a:sym typeface="Open Sans"/>
              </a:rPr>
              <a:t>Préparez vos réponses à la question en indiquant comment vous allez 1) remédier à la situation dans la communauté et 2) quels changements vous allez apporter pour éviter que cela ne se reproduise</a:t>
            </a:r>
          </a:p>
          <a:p>
            <a:pPr marL="514350" marR="0" lvl="0" indent="-514350" algn="l" rtl="0">
              <a:lnSpc>
                <a:spcPct val="114374"/>
              </a:lnSpc>
              <a:spcBef>
                <a:spcPts val="0"/>
              </a:spcBef>
              <a:spcAft>
                <a:spcPts val="0"/>
              </a:spcAft>
              <a:buClr>
                <a:srgbClr val="FF0000"/>
              </a:buClr>
              <a:buSzPts val="3200"/>
              <a:buFont typeface="Calibri"/>
              <a:buAutoNum type="arabicPeriod"/>
            </a:pPr>
            <a:endParaRPr lang="en-GB" sz="3200" b="1" i="0" u="none" strike="noStrike" cap="none" dirty="0">
              <a:solidFill>
                <a:schemeClr val="lt1"/>
              </a:solidFill>
              <a:latin typeface="Open Sans"/>
              <a:ea typeface="Open Sans"/>
              <a:cs typeface="Open Sans"/>
              <a:sym typeface="Open Sans"/>
            </a:endParaRPr>
          </a:p>
          <a:p>
            <a:pPr marL="514350" marR="0" lvl="0" indent="-514350" algn="l" rtl="0">
              <a:lnSpc>
                <a:spcPct val="114374"/>
              </a:lnSpc>
              <a:spcBef>
                <a:spcPts val="0"/>
              </a:spcBef>
              <a:spcAft>
                <a:spcPts val="0"/>
              </a:spcAft>
              <a:buClr>
                <a:srgbClr val="FF0000"/>
              </a:buClr>
              <a:buSzPts val="3200"/>
              <a:buFont typeface="Calibri"/>
              <a:buAutoNum type="arabicPeriod"/>
            </a:pPr>
            <a:r>
              <a:rPr lang="fr-FR" sz="3200" b="1" i="0" u="none" strike="noStrike" cap="none">
                <a:solidFill>
                  <a:schemeClr val="lt1"/>
                </a:solidFill>
                <a:latin typeface="Open Sans"/>
                <a:ea typeface="Open Sans"/>
                <a:cs typeface="Open Sans"/>
                <a:sym typeface="Open Sans"/>
              </a:rPr>
              <a:t>Soyez prêt à faire une présentation au chef des programmes de la Croix-Rouge d'Alexa en 45 minutes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
          <p:cNvSpPr txBox="1"/>
          <p:nvPr/>
        </p:nvSpPr>
        <p:spPr>
          <a:xfrm>
            <a:off x="8479441" y="2587734"/>
            <a:ext cx="9343610" cy="7525097"/>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1800"/>
              </a:spcAft>
              <a:buClr>
                <a:srgbClr val="FF0000"/>
              </a:buClr>
              <a:buSzPts val="2800"/>
              <a:buFont typeface="Arial"/>
              <a:buChar char="•"/>
            </a:pPr>
            <a:r>
              <a:rPr lang="fr-FR" sz="2800" b="0" i="0" u="none" strike="noStrike" cap="none">
                <a:solidFill>
                  <a:schemeClr val="lt1"/>
                </a:solidFill>
                <a:latin typeface="Open Sans"/>
                <a:ea typeface="Open Sans"/>
                <a:cs typeface="Open Sans"/>
                <a:sym typeface="Open Sans"/>
              </a:rPr>
              <a:t>Quoi, quand et comment partager les informations du programme avec les communautés</a:t>
            </a:r>
          </a:p>
          <a:p>
            <a:pPr marL="342900" marR="0" lvl="1" indent="-342900" algn="l" rtl="0">
              <a:spcBef>
                <a:spcPts val="3000"/>
              </a:spcBef>
              <a:spcAft>
                <a:spcPts val="1800"/>
              </a:spcAft>
              <a:buClr>
                <a:srgbClr val="FF0000"/>
              </a:buClr>
              <a:buSzPts val="2800"/>
              <a:buFont typeface="Arial"/>
              <a:buChar char="•"/>
            </a:pPr>
            <a:r>
              <a:rPr lang="fr-FR" sz="2800" b="0" i="0" u="none" strike="noStrike" cap="none">
                <a:solidFill>
                  <a:schemeClr val="lt1"/>
                </a:solidFill>
                <a:latin typeface="Open Sans"/>
                <a:ea typeface="Open Sans"/>
                <a:cs typeface="Open Sans"/>
                <a:sym typeface="Open Sans"/>
              </a:rPr>
              <a:t>Permettre une participation active de la communauté à la gestion et à l'orientation du programme</a:t>
            </a:r>
          </a:p>
          <a:p>
            <a:pPr marL="342900" marR="0" lvl="1" indent="-342900" algn="l" rtl="0">
              <a:spcBef>
                <a:spcPts val="3000"/>
              </a:spcBef>
              <a:spcAft>
                <a:spcPts val="1800"/>
              </a:spcAft>
              <a:buClr>
                <a:srgbClr val="FF0000"/>
              </a:buClr>
              <a:buSzPts val="2800"/>
              <a:buFont typeface="Arial"/>
              <a:buChar char="•"/>
            </a:pPr>
            <a:r>
              <a:rPr lang="fr-FR" sz="2800" b="0" i="0" u="none" strike="noStrike" cap="none">
                <a:solidFill>
                  <a:schemeClr val="lt1"/>
                </a:solidFill>
                <a:latin typeface="Open Sans"/>
                <a:ea typeface="Open Sans"/>
                <a:cs typeface="Open Sans"/>
                <a:sym typeface="Open Sans"/>
              </a:rPr>
              <a:t>Gestion des retours de la communauté </a:t>
            </a:r>
          </a:p>
          <a:p>
            <a:pPr marL="342900" marR="0" lvl="1" indent="-342900" algn="l" rtl="0">
              <a:spcBef>
                <a:spcPts val="3000"/>
              </a:spcBef>
              <a:spcAft>
                <a:spcPts val="1800"/>
              </a:spcAft>
              <a:buClr>
                <a:srgbClr val="FF0000"/>
              </a:buClr>
              <a:buSzPts val="2800"/>
              <a:buFont typeface="Arial"/>
              <a:buChar char="•"/>
            </a:pPr>
            <a:r>
              <a:rPr lang="fr-FR" sz="2800" b="0" i="0" u="none" strike="noStrike" cap="none">
                <a:solidFill>
                  <a:schemeClr val="lt1"/>
                </a:solidFill>
                <a:latin typeface="Open Sans"/>
                <a:ea typeface="Open Sans"/>
                <a:cs typeface="Open Sans"/>
                <a:sym typeface="Open Sans"/>
              </a:rPr>
              <a:t>Examiner et agir en fonction du retour d'information de la communauté et des données de suivi </a:t>
            </a:r>
          </a:p>
          <a:p>
            <a:pPr marL="342900" marR="0" lvl="1" indent="-342900" algn="l" rtl="0">
              <a:spcBef>
                <a:spcPts val="3000"/>
              </a:spcBef>
              <a:spcAft>
                <a:spcPts val="1800"/>
              </a:spcAft>
              <a:buClr>
                <a:srgbClr val="FF0000"/>
              </a:buClr>
              <a:buSzPts val="2800"/>
              <a:buFont typeface="Arial"/>
              <a:buChar char="•"/>
            </a:pPr>
            <a:r>
              <a:rPr lang="fr-FR" sz="2800" b="0" i="0" u="none" strike="noStrike" cap="none">
                <a:solidFill>
                  <a:schemeClr val="lt1"/>
                </a:solidFill>
                <a:latin typeface="Open Sans"/>
                <a:ea typeface="Open Sans"/>
                <a:cs typeface="Open Sans"/>
                <a:sym typeface="Open Sans"/>
              </a:rPr>
              <a:t>Exercices de groupe</a:t>
            </a:r>
          </a:p>
        </p:txBody>
      </p:sp>
      <p:sp>
        <p:nvSpPr>
          <p:cNvPr id="286" name="Google Shape;286;p2"/>
          <p:cNvSpPr txBox="1"/>
          <p:nvPr/>
        </p:nvSpPr>
        <p:spPr>
          <a:xfrm>
            <a:off x="1288570" y="733995"/>
            <a:ext cx="15480375" cy="15032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a:solidFill>
                  <a:schemeClr val="dk2"/>
                </a:solidFill>
                <a:latin typeface="Montserrat"/>
                <a:ea typeface="Montserrat"/>
                <a:cs typeface="Montserrat"/>
                <a:sym typeface="Montserrat"/>
              </a:rPr>
              <a:t>Le CEA dans la mise en œuvre et le suivi</a:t>
            </a:r>
          </a:p>
          <a:p>
            <a:pPr marL="0" marR="0" lvl="0" indent="0" algn="l" rtl="0">
              <a:lnSpc>
                <a:spcPct val="80000"/>
              </a:lnSpc>
              <a:spcBef>
                <a:spcPts val="600"/>
              </a:spcBef>
              <a:spcAft>
                <a:spcPts val="0"/>
              </a:spcAft>
              <a:buNone/>
            </a:pPr>
            <a:r>
              <a:rPr lang="fr-FR" sz="4800">
                <a:solidFill>
                  <a:schemeClr val="accent3"/>
                </a:solidFill>
                <a:latin typeface="Montserrat"/>
                <a:ea typeface="Montserrat"/>
                <a:cs typeface="Montserrat"/>
                <a:sym typeface="Montserrat"/>
              </a:rPr>
              <a:t>Contenu de cette session</a:t>
            </a:r>
          </a:p>
        </p:txBody>
      </p:sp>
      <p:pic>
        <p:nvPicPr>
          <p:cNvPr id="287" name="Google Shape;287;p2"/>
          <p:cNvPicPr preferRelativeResize="0"/>
          <p:nvPr/>
        </p:nvPicPr>
        <p:blipFill rotWithShape="1">
          <a:blip r:embed="rId3">
            <a:alphaModFix/>
          </a:blip>
          <a:srcRect/>
          <a:stretch/>
        </p:blipFill>
        <p:spPr>
          <a:xfrm>
            <a:off x="1288570" y="3099177"/>
            <a:ext cx="6581801" cy="60694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
          <p:cNvSpPr txBox="1"/>
          <p:nvPr/>
        </p:nvSpPr>
        <p:spPr>
          <a:xfrm>
            <a:off x="1961498" y="4544963"/>
            <a:ext cx="14365003" cy="11986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fr-FR" sz="8800" b="1">
                <a:solidFill>
                  <a:srgbClr val="F5333F"/>
                </a:solidFill>
                <a:latin typeface="Montserrat"/>
                <a:ea typeface="Montserrat"/>
                <a:cs typeface="Montserrat"/>
                <a:sym typeface="Montserrat"/>
              </a:rPr>
              <a:t>Communication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299C22A-9136-FC4E-B948-528273366C17}"/>
              </a:ext>
            </a:extLst>
          </p:cNvPr>
          <p:cNvGraphicFramePr/>
          <p:nvPr>
            <p:extLst>
              <p:ext uri="{D42A27DB-BD31-4B8C-83A1-F6EECF244321}">
                <p14:modId xmlns:p14="http://schemas.microsoft.com/office/powerpoint/2010/main" val="953204996"/>
              </p:ext>
            </p:extLst>
          </p:nvPr>
        </p:nvGraphicFramePr>
        <p:xfrm>
          <a:off x="435429" y="1902417"/>
          <a:ext cx="17052471"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6082956-FBC3-7F4D-BC16-095BBEE1F631}"/>
              </a:ext>
            </a:extLst>
          </p:cNvPr>
          <p:cNvSpPr txBox="1"/>
          <p:nvPr/>
        </p:nvSpPr>
        <p:spPr>
          <a:xfrm>
            <a:off x="435429" y="258173"/>
            <a:ext cx="16627620" cy="1754326"/>
          </a:xfrm>
          <a:prstGeom prst="rect">
            <a:avLst/>
          </a:prstGeom>
          <a:noFill/>
        </p:spPr>
        <p:txBody>
          <a:bodyPr wrap="square" rtlCol="0">
            <a:spAutoFit/>
          </a:bodyPr>
          <a:lstStyle/>
          <a:p>
            <a:pPr lvl="0" eaLnBrk="0" fontAlgn="base" hangingPunct="0">
              <a:spcBef>
                <a:spcPct val="0"/>
              </a:spcBef>
              <a:spcAft>
                <a:spcPts val="300"/>
              </a:spcAft>
              <a:buClrTx/>
              <a:defRPr/>
            </a:pPr>
            <a:r>
              <a:rPr lang="fr-FR" sz="3600" b="1" dirty="0">
                <a:solidFill>
                  <a:srgbClr val="33394B"/>
                </a:solidFill>
                <a:latin typeface="Montserrat" pitchFamily="2" charset="77"/>
                <a:ea typeface="Roboto Black" panose="02000000000000000000" pitchFamily="2" charset="0"/>
                <a:cs typeface="Open Sans Light" panose="020B0306030504020204" pitchFamily="34" charset="0"/>
              </a:rPr>
              <a:t>Action 9 : </a:t>
            </a:r>
            <a:r>
              <a:rPr lang="fr-FR" sz="3600" b="1" dirty="0">
                <a:solidFill>
                  <a:srgbClr val="F5333F"/>
                </a:solidFill>
                <a:latin typeface="Montserrat" pitchFamily="2" charset="77"/>
                <a:ea typeface="Roboto Black" panose="02000000000000000000" pitchFamily="2" charset="0"/>
                <a:cs typeface="Open Sans Light" panose="020B0306030504020204" pitchFamily="34" charset="0"/>
              </a:rPr>
              <a:t>Partager régulièrement des informations sur le programme avec les membres de la communauté en utilisant les meilleures approches pour atteindre les différents groupes</a:t>
            </a:r>
          </a:p>
        </p:txBody>
      </p:sp>
    </p:spTree>
    <p:extLst>
      <p:ext uri="{BB962C8B-B14F-4D97-AF65-F5344CB8AC3E}">
        <p14:creationId xmlns:p14="http://schemas.microsoft.com/office/powerpoint/2010/main" val="212961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150BD70-0F6B-AF47-83D0-C84BB3D6FD6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B6A8A4D-E283-6E43-B7CB-C69B221ADF5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2439F31B-202A-274B-BCC6-6F4E75448FF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12A2FE2-6697-9545-8941-2E870974F81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58B71623-B41D-C945-B4AC-89FF0DB14C9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40F3986C-9455-9C47-9DDC-6043F51D8D5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6680214F-33C8-3745-8EA4-66175395483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23349F53-1B55-BF44-872E-07BAE0E6C6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8846C25-4AC0-DF4F-8633-1FE67EF86993}"/>
              </a:ext>
            </a:extLst>
          </p:cNvPr>
          <p:cNvGraphicFramePr/>
          <p:nvPr>
            <p:extLst>
              <p:ext uri="{D42A27DB-BD31-4B8C-83A1-F6EECF244321}">
                <p14:modId xmlns:p14="http://schemas.microsoft.com/office/powerpoint/2010/main" val="2685051651"/>
              </p:ext>
            </p:extLst>
          </p:nvPr>
        </p:nvGraphicFramePr>
        <p:xfrm>
          <a:off x="651541" y="1899886"/>
          <a:ext cx="16704806" cy="7233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5" name="Google Shape;365;p10"/>
          <p:cNvSpPr txBox="1"/>
          <p:nvPr/>
        </p:nvSpPr>
        <p:spPr>
          <a:xfrm>
            <a:off x="651541" y="542285"/>
            <a:ext cx="1716292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800" b="1">
                <a:solidFill>
                  <a:schemeClr val="dk2"/>
                </a:solidFill>
                <a:latin typeface="Montserrat"/>
                <a:ea typeface="Montserrat"/>
                <a:cs typeface="Montserrat"/>
                <a:sym typeface="Montserrat"/>
              </a:rPr>
              <a:t>Action 9 : </a:t>
            </a:r>
            <a:r>
              <a:rPr lang="fr-FR" sz="4800" b="1">
                <a:solidFill>
                  <a:schemeClr val="accent3"/>
                </a:solidFill>
                <a:latin typeface="Montserrat"/>
                <a:ea typeface="Montserrat"/>
                <a:cs typeface="Montserrat"/>
                <a:sym typeface="Montserrat"/>
              </a:rPr>
              <a:t>Choisir les bons canaux de communication</a:t>
            </a:r>
          </a:p>
        </p:txBody>
      </p:sp>
      <p:pic>
        <p:nvPicPr>
          <p:cNvPr id="366" name="Google Shape;366;p10"/>
          <p:cNvPicPr preferRelativeResize="0">
            <a:picLocks noChangeAspect="1"/>
          </p:cNvPicPr>
          <p:nvPr/>
        </p:nvPicPr>
        <p:blipFill rotWithShape="1">
          <a:blip r:embed="rId8">
            <a:alphaModFix/>
          </a:blip>
          <a:srcRect/>
          <a:stretch/>
        </p:blipFill>
        <p:spPr>
          <a:xfrm>
            <a:off x="10469880" y="9335597"/>
            <a:ext cx="6886467" cy="7759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029E17-FACF-284A-9F59-FB0DAB685F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E7BE3E5-A718-6240-BE5D-26E5E217237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B3A5D716-76CC-844B-A4D0-D42CC33EB78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F6C16BD-6455-9D4E-9A3E-E9C53C0B796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EDC06644-2D5A-4A46-B612-11E71BA7931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56F373F7-4758-0F43-8A1A-CFE7FEF4294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883E1B63-1570-BA4F-A0AB-EBBE56A6C99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1A5965C8-9E3E-EC48-BBA4-D6CE429B8C00}"/>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2532480D-2D05-F747-B673-D4CBA9C71B6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F3FE2BEB-5EEA-B142-95F7-03AA238B9EF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8ADC0CBA-9634-E84C-99AA-0D7D3B446109}"/>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37DE1496-BD0C-904D-A5C6-EA57E34D1F2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46B6CD3F-E6EB-764F-B035-082F5DC0C988}"/>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8E46C418-C393-A84E-95D0-166C5345E2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3"/>
          <p:cNvSpPr txBox="1"/>
          <p:nvPr/>
        </p:nvSpPr>
        <p:spPr>
          <a:xfrm>
            <a:off x="1961498" y="4544963"/>
            <a:ext cx="14365003" cy="1198661"/>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fr-FR" sz="8800" b="1">
                <a:solidFill>
                  <a:srgbClr val="F5333F"/>
                </a:solidFill>
                <a:latin typeface="Montserrat"/>
                <a:ea typeface="Montserrat"/>
                <a:cs typeface="Montserrat"/>
                <a:sym typeface="Montserrat"/>
              </a:rPr>
              <a:t>Participation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4"/>
          <p:cNvSpPr txBox="1"/>
          <p:nvPr/>
        </p:nvSpPr>
        <p:spPr>
          <a:xfrm>
            <a:off x="688728" y="539028"/>
            <a:ext cx="16322563"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dirty="0">
                <a:solidFill>
                  <a:schemeClr val="dk2"/>
                </a:solidFill>
                <a:latin typeface="Montserrat"/>
                <a:ea typeface="Montserrat"/>
                <a:cs typeface="Montserrat"/>
                <a:sym typeface="Montserrat"/>
              </a:rPr>
              <a:t>Action 10 : </a:t>
            </a:r>
            <a:r>
              <a:rPr lang="fr-FR" sz="4000" b="1" dirty="0">
                <a:solidFill>
                  <a:schemeClr val="accent3"/>
                </a:solidFill>
                <a:latin typeface="Montserrat"/>
                <a:ea typeface="Montserrat"/>
                <a:cs typeface="Montserrat"/>
                <a:sym typeface="Montserrat"/>
              </a:rPr>
              <a:t>Permettre une participation active de la communauté à la gestion et à l'orientation du programme, y compris des groupes marginalisés et à risque</a:t>
            </a:r>
          </a:p>
        </p:txBody>
      </p:sp>
      <p:sp>
        <p:nvSpPr>
          <p:cNvPr id="396" name="Google Shape;396;p14"/>
          <p:cNvSpPr txBox="1"/>
          <p:nvPr/>
        </p:nvSpPr>
        <p:spPr>
          <a:xfrm>
            <a:off x="7408499" y="2641387"/>
            <a:ext cx="9689053" cy="60785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2400"/>
              <a:buFont typeface="Arial"/>
              <a:buNone/>
            </a:pPr>
            <a:r>
              <a:rPr lang="fr-FR" sz="2000" b="1" dirty="0">
                <a:solidFill>
                  <a:schemeClr val="lt1"/>
                </a:solidFill>
                <a:latin typeface="Open Sans"/>
                <a:ea typeface="Open Sans"/>
                <a:cs typeface="Open Sans"/>
                <a:sym typeface="Open Sans"/>
              </a:rPr>
              <a:t>Pourquoi ?</a:t>
            </a:r>
          </a:p>
          <a:p>
            <a:pPr marL="342900" marR="0" lvl="0" indent="-342900" algn="l" rtl="0">
              <a:spcBef>
                <a:spcPts val="12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Identifier rapidement tout problème et le résoudre collectivement</a:t>
            </a:r>
          </a:p>
          <a:p>
            <a:pPr marL="342900" marR="0" lvl="0" indent="-342900" algn="l" rtl="0">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Les communautés contribuent aux activités et se les approprient</a:t>
            </a:r>
          </a:p>
          <a:p>
            <a:pPr marL="0" marR="0" lvl="0" indent="0" algn="l" rtl="0">
              <a:spcBef>
                <a:spcPts val="1800"/>
              </a:spcBef>
              <a:spcAft>
                <a:spcPts val="0"/>
              </a:spcAft>
              <a:buClr>
                <a:srgbClr val="FF0000"/>
              </a:buClr>
              <a:buSzPts val="2400"/>
              <a:buFont typeface="Arial"/>
              <a:buNone/>
            </a:pPr>
            <a:endParaRPr sz="2000" b="1" dirty="0">
              <a:solidFill>
                <a:schemeClr val="lt1"/>
              </a:solidFill>
              <a:latin typeface="Open Sans"/>
              <a:ea typeface="Open Sans"/>
              <a:cs typeface="Open Sans"/>
              <a:sym typeface="Open Sans"/>
            </a:endParaRPr>
          </a:p>
          <a:p>
            <a:pPr marL="0" marR="0" lvl="0" indent="0" algn="l" rtl="0">
              <a:spcBef>
                <a:spcPts val="1800"/>
              </a:spcBef>
              <a:spcAft>
                <a:spcPts val="0"/>
              </a:spcAft>
              <a:buClr>
                <a:srgbClr val="FF0000"/>
              </a:buClr>
              <a:buSzPts val="2400"/>
              <a:buFont typeface="Arial"/>
              <a:buNone/>
            </a:pPr>
            <a:r>
              <a:rPr lang="fr-FR" sz="2000" b="1" dirty="0">
                <a:solidFill>
                  <a:schemeClr val="lt1"/>
                </a:solidFill>
                <a:latin typeface="Open Sans"/>
                <a:ea typeface="Open Sans"/>
                <a:cs typeface="Open Sans"/>
                <a:sym typeface="Open Sans"/>
              </a:rPr>
              <a:t>Comment procéder ?</a:t>
            </a:r>
          </a:p>
          <a:p>
            <a:pPr marL="342900" marR="0" lvl="0" indent="-342900" algn="l" rtl="0">
              <a:spcBef>
                <a:spcPts val="12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Utiliser les mécanismes de participation convenus lors de la phase de planification, par exemple les comités communautaires, les DGD réguliers, etc.</a:t>
            </a:r>
          </a:p>
          <a:p>
            <a:pPr marL="342900" marR="0" lvl="0" indent="-342900" algn="l" rtl="0">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Former le personnel et les bénévoles à l'engagement communautaire</a:t>
            </a:r>
          </a:p>
          <a:p>
            <a:pPr marL="342900" marR="0" lvl="0" indent="-342900" algn="l" rtl="0">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Passez du temps au sein de la communauté pour écouter et s'engager activement</a:t>
            </a:r>
          </a:p>
          <a:p>
            <a:pPr marL="342900" marR="0" lvl="0" indent="-342900" algn="l" rtl="0">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Mobilisez les bénévoles de la communauté également</a:t>
            </a:r>
          </a:p>
          <a:p>
            <a:pPr marL="342900" marR="0" lvl="0" indent="-342900" algn="l" rtl="0">
              <a:spcBef>
                <a:spcPts val="1800"/>
              </a:spcBef>
              <a:spcAft>
                <a:spcPts val="0"/>
              </a:spcAft>
              <a:buClr>
                <a:srgbClr val="FF0000"/>
              </a:buClr>
              <a:buSzPts val="2400"/>
              <a:buFont typeface="Arial"/>
              <a:buChar char="•"/>
            </a:pPr>
            <a:r>
              <a:rPr lang="fr-FR" sz="2000" dirty="0">
                <a:solidFill>
                  <a:schemeClr val="lt1"/>
                </a:solidFill>
                <a:latin typeface="Open Sans"/>
                <a:ea typeface="Open Sans"/>
                <a:cs typeface="Open Sans"/>
                <a:sym typeface="Open Sans"/>
              </a:rPr>
              <a:t>v</a:t>
            </a:r>
          </a:p>
        </p:txBody>
      </p:sp>
      <p:pic>
        <p:nvPicPr>
          <p:cNvPr id="397" name="Google Shape;397;p14"/>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88728" y="3253270"/>
            <a:ext cx="6361391" cy="6370975"/>
          </a:xfrm>
          <a:prstGeom prst="rect">
            <a:avLst/>
          </a:prstGeom>
          <a:solidFill>
            <a:srgbClr val="353535">
              <a:alpha val="11764"/>
            </a:srgbClr>
          </a:solidFill>
          <a:ln>
            <a:noFill/>
          </a:ln>
        </p:spPr>
      </p:pic>
      <p:pic>
        <p:nvPicPr>
          <p:cNvPr id="398" name="Google Shape;398;p14"/>
          <p:cNvPicPr preferRelativeResize="0">
            <a:picLocks noChangeAspect="1"/>
          </p:cNvPicPr>
          <p:nvPr/>
        </p:nvPicPr>
        <p:blipFill rotWithShape="1">
          <a:blip r:embed="rId4">
            <a:alphaModFix/>
          </a:blip>
          <a:srcRect/>
          <a:stretch/>
        </p:blipFill>
        <p:spPr>
          <a:xfrm>
            <a:off x="7864020" y="8093967"/>
            <a:ext cx="8778010" cy="6260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58595F-6899-634E-A344-82E54F1423E9}"/>
              </a:ext>
            </a:extLst>
          </p:cNvPr>
          <p:cNvSpPr txBox="1"/>
          <p:nvPr/>
        </p:nvSpPr>
        <p:spPr>
          <a:xfrm>
            <a:off x="604155" y="807104"/>
            <a:ext cx="13324116" cy="2277547"/>
          </a:xfrm>
          <a:prstGeom prst="rect">
            <a:avLst/>
          </a:prstGeom>
          <a:noFill/>
        </p:spPr>
        <p:txBody>
          <a:bodyPr wrap="square" rtlCol="0" anchor="t">
            <a:spAutoFit/>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fr-FR" sz="4400" b="1" i="0" u="none" strike="noStrike" cap="none" normalizeH="0" baseline="0" noProof="0">
                <a:ln>
                  <a:noFill/>
                </a:ln>
                <a:solidFill>
                  <a:srgbClr val="33394B"/>
                </a:solidFill>
                <a:uLnTx/>
                <a:uFillTx/>
                <a:latin typeface="Montserrat" pitchFamily="2" charset="77"/>
                <a:ea typeface="Roboto Black" panose="02000000000000000000" pitchFamily="2" charset="0"/>
                <a:cs typeface="Open Sans Light" panose="020B0306030504020204" pitchFamily="34" charset="0"/>
              </a:rPr>
              <a:t>Action 10 : </a:t>
            </a:r>
            <a:r>
              <a:rPr kumimoji="0" lang="fr-FR" sz="4400" b="1" i="0" u="none" strike="noStrike" cap="none" normalizeH="0" baseline="0" noProof="0">
                <a:ln>
                  <a:noFill/>
                </a:ln>
                <a:solidFill>
                  <a:srgbClr val="F5333F"/>
                </a:solidFill>
                <a:uLnTx/>
                <a:uFillTx/>
                <a:latin typeface="Montserrat" pitchFamily="2" charset="77"/>
                <a:ea typeface="Roboto Black" panose="02000000000000000000" pitchFamily="2" charset="0"/>
                <a:cs typeface="Open Sans Light" panose="020B0306030504020204" pitchFamily="34" charset="0"/>
              </a:rPr>
              <a:t>À quelles décisions les communautés doivent-elles participer ?</a:t>
            </a:r>
          </a:p>
          <a:p>
            <a:pPr marL="0" marR="0" lvl="0" indent="0" algn="l" defTabSz="914400" rtl="0" eaLnBrk="0" fontAlgn="base" latinLnBrk="0" hangingPunct="0">
              <a:lnSpc>
                <a:spcPct val="100000"/>
              </a:lnSpc>
              <a:spcBef>
                <a:spcPts val="600"/>
              </a:spcBef>
              <a:spcAft>
                <a:spcPts val="600"/>
              </a:spcAft>
              <a:buClrTx/>
              <a:buSzTx/>
              <a:buFontTx/>
              <a:buNone/>
              <a:tabLst/>
              <a:defRPr/>
            </a:pPr>
            <a:r>
              <a:rPr kumimoji="0" lang="fr-FR" sz="4400" b="0" i="0" u="none" strike="noStrike" cap="none" normalizeH="0" baseline="0" noProof="0">
                <a:ln>
                  <a:noFill/>
                </a:ln>
                <a:solidFill>
                  <a:srgbClr val="F5333F"/>
                </a:solidFill>
                <a:uLnTx/>
                <a:uFillTx/>
                <a:latin typeface="Montserrat" pitchFamily="2" charset="77"/>
                <a:ea typeface="Roboto Black" panose="02000000000000000000" pitchFamily="2" charset="0"/>
                <a:cs typeface="Open Sans Light" panose="020B0306030504020204" pitchFamily="34" charset="0"/>
              </a:rPr>
              <a:t>Discussion...</a:t>
            </a:r>
          </a:p>
        </p:txBody>
      </p:sp>
      <p:pic>
        <p:nvPicPr>
          <p:cNvPr id="12" name="Picture Placeholder 11">
            <a:extLst>
              <a:ext uri="{FF2B5EF4-FFF2-40B4-BE49-F238E27FC236}">
                <a16:creationId xmlns:a16="http://schemas.microsoft.com/office/drawing/2014/main" id="{58108AD6-C3ED-714A-90FE-3A312D48D31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927771" y="1945878"/>
            <a:ext cx="7756074" cy="7767759"/>
          </a:xfrm>
        </p:spPr>
      </p:pic>
      <p:sp>
        <p:nvSpPr>
          <p:cNvPr id="4" name="TextBox 3">
            <a:extLst>
              <a:ext uri="{FF2B5EF4-FFF2-40B4-BE49-F238E27FC236}">
                <a16:creationId xmlns:a16="http://schemas.microsoft.com/office/drawing/2014/main" id="{963512BA-A657-B94B-8992-98C9107FC196}"/>
              </a:ext>
            </a:extLst>
          </p:cNvPr>
          <p:cNvSpPr txBox="1"/>
          <p:nvPr/>
        </p:nvSpPr>
        <p:spPr>
          <a:xfrm>
            <a:off x="604155" y="3264735"/>
            <a:ext cx="8942801" cy="6309420"/>
          </a:xfrm>
          <a:prstGeom prst="rect">
            <a:avLst/>
          </a:prstGeom>
          <a:noFill/>
        </p:spPr>
        <p:txBody>
          <a:bodyPr wrap="square" rtlCol="0">
            <a:spAutoFit/>
          </a:bodyPr>
          <a:lstStyle>
            <a:defPPr>
              <a:defRPr lang="en-US"/>
            </a:defPPr>
            <a:lvl1pPr marL="342900" indent="-342900">
              <a:spcAft>
                <a:spcPts val="2400"/>
              </a:spcAft>
              <a:buClr>
                <a:srgbClr val="FF0000"/>
              </a:buClr>
              <a:buFont typeface="Arial" panose="020B0604020202020204" pitchFamily="34" charset="0"/>
              <a:buChar cha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Comment les activités doivent être mises en œuvre – rôles et responsabilités, quand, où, à quel moment et pendant combien de temps</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Emplacements et plans de toute construction</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Critères de sélection, ciblage et processus de distribution</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Modifications du programme, des activités et du calendrier</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Défis et façon de les surmonter, p. ex., retards, contraintes de financement ou activités qui ne fonctionnent pas</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Questions soulevées par les retours de la communauté et comment y donner suite</a:t>
            </a:r>
          </a:p>
          <a:p>
            <a:pPr marL="342900" marR="0" lvl="0" indent="-34290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Char char="•"/>
              <a:tabLst/>
              <a:defRPr/>
            </a:pPr>
            <a:r>
              <a:rPr kumimoji="0" lang="fr-FR" sz="22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Clôture du programme et remise à la communauté</a:t>
            </a:r>
          </a:p>
          <a:p>
            <a:pPr marL="0" marR="0" lvl="0" indent="0" algn="l" defTabSz="914400" rtl="0" eaLnBrk="0" fontAlgn="base" latinLnBrk="0" hangingPunct="0">
              <a:lnSpc>
                <a:spcPct val="100000"/>
              </a:lnSpc>
              <a:spcBef>
                <a:spcPts val="0"/>
              </a:spcBef>
              <a:spcAft>
                <a:spcPts val="2400"/>
              </a:spcAft>
              <a:buClr>
                <a:srgbClr val="FF0000"/>
              </a:buClr>
              <a:buSzTx/>
              <a:buFont typeface="Arial" panose="020B0604020202020204" pitchFamily="34" charset="0"/>
              <a:buNone/>
              <a:tabLst/>
              <a:defRPr/>
            </a:pPr>
            <a:endParaRPr kumimoji="0" lang="en-GB" sz="2200" b="0" i="0" u="none" strike="noStrike" kern="1200" cap="none" spc="0" normalizeH="0" baseline="0" noProof="0" dirty="0">
              <a:ln>
                <a:noFill/>
              </a:ln>
              <a:solidFill>
                <a:srgbClr val="3F3F3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9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6CEBD8-5847-814A-A033-C231A21270AC}"/>
              </a:ext>
            </a:extLst>
          </p:cNvPr>
          <p:cNvSpPr txBox="1"/>
          <p:nvPr/>
        </p:nvSpPr>
        <p:spPr>
          <a:xfrm>
            <a:off x="703548" y="6593221"/>
            <a:ext cx="4111675" cy="28392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fr-FR" sz="4400" b="1" i="0" u="none" strike="noStrike" cap="none" normalizeH="0" baseline="0" noProof="0">
                <a:ln>
                  <a:noFill/>
                </a:ln>
                <a:solidFill>
                  <a:srgbClr val="33394B"/>
                </a:solidFill>
                <a:uLnTx/>
                <a:uFillTx/>
                <a:latin typeface="Montserrat" pitchFamily="2" charset="77"/>
                <a:ea typeface="Roboto Black" panose="02000000000000000000" pitchFamily="2" charset="0"/>
                <a:cs typeface="Open Sans Light" panose="020B0306030504020204" pitchFamily="34" charset="0"/>
              </a:rPr>
              <a:t>Action 10 : </a:t>
            </a:r>
          </a:p>
          <a:p>
            <a:pPr marL="0" marR="0" lvl="0" indent="0" algn="l" defTabSz="914400" rtl="0" eaLnBrk="0" fontAlgn="base" latinLnBrk="0" hangingPunct="0">
              <a:lnSpc>
                <a:spcPct val="100000"/>
              </a:lnSpc>
              <a:spcBef>
                <a:spcPct val="0"/>
              </a:spcBef>
              <a:spcAft>
                <a:spcPts val="300"/>
              </a:spcAft>
              <a:buClrTx/>
              <a:buSzTx/>
              <a:buFontTx/>
              <a:buNone/>
              <a:tabLst/>
              <a:defRPr/>
            </a:pPr>
            <a:r>
              <a:rPr kumimoji="0" lang="fr-FR" sz="4400" b="1" i="0" u="none" strike="noStrike" cap="none" normalizeH="0" baseline="0" noProof="0">
                <a:ln>
                  <a:noFill/>
                </a:ln>
                <a:solidFill>
                  <a:srgbClr val="F5333F"/>
                </a:solidFill>
                <a:uLnTx/>
                <a:uFillTx/>
                <a:latin typeface="Montserrat" pitchFamily="2" charset="77"/>
                <a:ea typeface="Roboto Black" panose="02000000000000000000" pitchFamily="2" charset="0"/>
                <a:cs typeface="Open Sans Light" panose="020B0306030504020204" pitchFamily="34" charset="0"/>
              </a:rPr>
              <a:t>Étude de cas d'un comité communautaire </a:t>
            </a:r>
          </a:p>
        </p:txBody>
      </p:sp>
      <p:sp>
        <p:nvSpPr>
          <p:cNvPr id="12" name="TextBox 11">
            <a:extLst>
              <a:ext uri="{FF2B5EF4-FFF2-40B4-BE49-F238E27FC236}">
                <a16:creationId xmlns:a16="http://schemas.microsoft.com/office/drawing/2014/main" id="{98C1E690-A4A7-2E42-8D5C-BD304CF4A069}"/>
              </a:ext>
            </a:extLst>
          </p:cNvPr>
          <p:cNvSpPr txBox="1"/>
          <p:nvPr/>
        </p:nvSpPr>
        <p:spPr>
          <a:xfrm>
            <a:off x="11752028" y="4446480"/>
            <a:ext cx="5832424" cy="4247317"/>
          </a:xfrm>
          <a:prstGeom prst="rect">
            <a:avLst/>
          </a:prstGeom>
          <a:noFill/>
        </p:spPr>
        <p:txBody>
          <a:bodyPr wrap="square" rtlCol="0">
            <a:spAutoFit/>
          </a:bodyPr>
          <a:lstStyle>
            <a:defPPr>
              <a:defRPr lang="en-US"/>
            </a:defPPr>
            <a:lvl1pPr marL="342900" indent="-342900">
              <a:spcAft>
                <a:spcPts val="2400"/>
              </a:spcAft>
              <a:buClr>
                <a:srgbClr val="FF0000"/>
              </a:buClr>
              <a:buFont typeface="Arial" panose="020B0604020202020204" pitchFamily="34" charset="0"/>
              <a:buChar cha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None/>
              <a:tabLst/>
              <a:defRPr/>
            </a:pPr>
            <a:r>
              <a:rPr kumimoji="0" lang="fr-FR" sz="20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La Croix-Rouge de Madagascar travaille avec les comités communautaires pour développer un plan d'action villageois.</a:t>
            </a:r>
          </a:p>
          <a:p>
            <a:pPr marL="0" marR="0" lvl="0" indent="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None/>
              <a:tabLst/>
              <a:defRPr/>
            </a:pPr>
            <a:r>
              <a:rPr kumimoji="0" lang="fr-FR" sz="20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Dans une communauté, cela a très bien fonctionné. Le comité a été formé et soutenu et a fini par prendre en charge les activités – même l'amélioration de la route.</a:t>
            </a:r>
          </a:p>
          <a:p>
            <a:pPr marL="0" marR="0" lvl="0" indent="0" algn="l" defTabSz="914400" rtl="0" eaLnBrk="0" fontAlgn="base" latinLnBrk="0" hangingPunct="0">
              <a:lnSpc>
                <a:spcPct val="100000"/>
              </a:lnSpc>
              <a:spcBef>
                <a:spcPts val="0"/>
              </a:spcBef>
              <a:spcAft>
                <a:spcPts val="1800"/>
              </a:spcAft>
              <a:buClr>
                <a:srgbClr val="FF0000"/>
              </a:buClr>
              <a:buSzTx/>
              <a:buFont typeface="Arial" panose="020B0604020202020204" pitchFamily="34" charset="0"/>
              <a:buNone/>
              <a:tabLst/>
              <a:defRPr/>
            </a:pPr>
            <a:r>
              <a:rPr kumimoji="0" lang="fr-FR" sz="2000" b="0" i="0" u="none" strike="noStrike" cap="none" normalizeH="0" baseline="0" noProof="0" dirty="0">
                <a:ln>
                  <a:noFill/>
                </a:ln>
                <a:solidFill>
                  <a:srgbClr val="3F3F3F"/>
                </a:solidFill>
                <a:uLnTx/>
                <a:uFillTx/>
                <a:latin typeface="Open Sans" panose="020B0606030504020204" pitchFamily="34" charset="0"/>
                <a:ea typeface="Open Sans" panose="020B0606030504020204" pitchFamily="34" charset="0"/>
                <a:cs typeface="Open Sans" panose="020B0606030504020204" pitchFamily="34" charset="0"/>
              </a:rPr>
              <a:t>Dans une autre communauté, le comité n'a pas été formé ou soutenu. La plupart des gens ne connaissaient pas l'existence du comité et même ceux qui en faisaient partie n'étaient pas sûrs de leur rôle.</a:t>
            </a:r>
          </a:p>
        </p:txBody>
      </p:sp>
      <p:pic>
        <p:nvPicPr>
          <p:cNvPr id="4" name="Picture Placeholder 3" descr="A group of people sitting on the sand&#10;&#10;Description automatically generated with low confidence">
            <a:extLst>
              <a:ext uri="{FF2B5EF4-FFF2-40B4-BE49-F238E27FC236}">
                <a16:creationId xmlns:a16="http://schemas.microsoft.com/office/drawing/2014/main" id="{798D2B33-FCDB-0141-A25D-348491B90F4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97116479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33e5729-7bb1-4685-bd1f-c5e580a2ee33" xsi:nil="true"/>
    <lcf76f155ced4ddcb4097134ff3c332f xmlns="cf328f71-004c-4ec5-8aac-4c1fe87c002c">
      <Terms xmlns="http://schemas.microsoft.com/office/infopath/2007/PartnerControls"/>
    </lcf76f155ced4ddcb4097134ff3c332f>
    <SharingLink xmlns="cf328f71-004c-4ec5-8aac-4c1fe87c002c" xsi:nil="true"/>
    <SharedWithUsers xmlns="133e5729-7bb1-4685-bd1f-c5e580a2ee33">
      <UserInfo>
        <DisplayName/>
        <AccountId xsi:nil="true"/>
        <AccountType/>
      </UserInfo>
    </SharedWithUsers>
    <MediaLengthInSeconds xmlns="cf328f71-004c-4ec5-8aac-4c1fe87c002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19" ma:contentTypeDescription="Create a new document." ma:contentTypeScope="" ma:versionID="751c983e2c972f49d717fd7875f6ef03">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f5f89f650305b4ca390f45d416a32a58"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9BE4F8-6B3F-4706-8570-22C906A76D41}">
  <ds:schemaRefs>
    <ds:schemaRef ds:uri="http://schemas.microsoft.com/office/2006/metadata/properties"/>
    <ds:schemaRef ds:uri="http://schemas.microsoft.com/office/infopath/2007/PartnerControls"/>
    <ds:schemaRef ds:uri="133e5729-7bb1-4685-bd1f-c5e580a2ee33"/>
    <ds:schemaRef ds:uri="cf328f71-004c-4ec5-8aac-4c1fe87c002c"/>
  </ds:schemaRefs>
</ds:datastoreItem>
</file>

<file path=customXml/itemProps2.xml><?xml version="1.0" encoding="utf-8"?>
<ds:datastoreItem xmlns:ds="http://schemas.openxmlformats.org/officeDocument/2006/customXml" ds:itemID="{09A62C01-CEB7-4F23-B41A-1DFACB2DAFDC}">
  <ds:schemaRefs>
    <ds:schemaRef ds:uri="http://schemas.microsoft.com/sharepoint/v3/contenttype/forms"/>
  </ds:schemaRefs>
</ds:datastoreItem>
</file>

<file path=customXml/itemProps3.xml><?xml version="1.0" encoding="utf-8"?>
<ds:datastoreItem xmlns:ds="http://schemas.openxmlformats.org/officeDocument/2006/customXml" ds:itemID="{FFA7D224-FE33-4BA8-9BD1-3F4EB757A3D1}"/>
</file>

<file path=docProps/app.xml><?xml version="1.0" encoding="utf-8"?>
<Properties xmlns="http://schemas.openxmlformats.org/officeDocument/2006/extended-properties" xmlns:vt="http://schemas.openxmlformats.org/officeDocument/2006/docPropsVTypes">
  <TotalTime>428</TotalTime>
  <Words>5735</Words>
  <Application>Microsoft Office PowerPoint</Application>
  <PresentationFormat>Custom</PresentationFormat>
  <Paragraphs>397</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Calibri</vt:lpstr>
      <vt:lpstr>Montserrat SemiBold</vt:lpstr>
      <vt:lpstr>Montserrat</vt:lpstr>
      <vt:lpstr>Open Sans</vt:lpstr>
      <vt:lpstr>Roboto</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Stacy Velasco</cp:lastModifiedBy>
  <cp:revision>15</cp:revision>
  <dcterms:created xsi:type="dcterms:W3CDTF">2015-02-25T15:20:40Z</dcterms:created>
  <dcterms:modified xsi:type="dcterms:W3CDTF">2022-10-26T18:54:06Z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Theme:3</vt:lpwstr>
  </property>
  <property fmtid="{D5CDD505-2E9C-101B-9397-08002B2CF9AE}" pid="3" name="ClassificationContentMarkingFooterText">
    <vt:lpwstr>Public</vt:lpwstr>
  </property>
  <property fmtid="{D5CDD505-2E9C-101B-9397-08002B2CF9AE}" pid="4" name="MSIP_Label_caf3f7fd-5cd4-4287-9002-aceb9af13c42_Enabled">
    <vt:lpwstr>true</vt:lpwstr>
  </property>
  <property fmtid="{D5CDD505-2E9C-101B-9397-08002B2CF9AE}" pid="5" name="MSIP_Label_caf3f7fd-5cd4-4287-9002-aceb9af13c42_SetDate">
    <vt:lpwstr>2022-04-22T16:33:11Z</vt:lpwstr>
  </property>
  <property fmtid="{D5CDD505-2E9C-101B-9397-08002B2CF9AE}" pid="6" name="MSIP_Label_caf3f7fd-5cd4-4287-9002-aceb9af13c42_Method">
    <vt:lpwstr>Privileged</vt:lpwstr>
  </property>
  <property fmtid="{D5CDD505-2E9C-101B-9397-08002B2CF9AE}" pid="7" name="MSIP_Label_caf3f7fd-5cd4-4287-9002-aceb9af13c42_Name">
    <vt:lpwstr>Public</vt:lpwstr>
  </property>
  <property fmtid="{D5CDD505-2E9C-101B-9397-08002B2CF9AE}" pid="8" name="MSIP_Label_caf3f7fd-5cd4-4287-9002-aceb9af13c42_SiteId">
    <vt:lpwstr>a2b53be5-734e-4e6c-ab0d-d184f60fd917</vt:lpwstr>
  </property>
  <property fmtid="{D5CDD505-2E9C-101B-9397-08002B2CF9AE}" pid="9" name="MSIP_Label_caf3f7fd-5cd4-4287-9002-aceb9af13c42_ActionId">
    <vt:lpwstr>98914512-19f6-4061-9779-4951b676cdfc</vt:lpwstr>
  </property>
  <property fmtid="{D5CDD505-2E9C-101B-9397-08002B2CF9AE}" pid="10" name="MSIP_Label_caf3f7fd-5cd4-4287-9002-aceb9af13c42_ContentBits">
    <vt:lpwstr>2</vt:lpwstr>
  </property>
  <property fmtid="{D5CDD505-2E9C-101B-9397-08002B2CF9AE}" pid="11" name="ContentTypeId">
    <vt:lpwstr>0x01010088EE9237482712449971AC4496F4F58A</vt:lpwstr>
  </property>
  <property fmtid="{D5CDD505-2E9C-101B-9397-08002B2CF9AE}" pid="12" name="Order">
    <vt:r8>5830800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MediaServiceImageTags">
    <vt:lpwstr/>
  </property>
</Properties>
</file>