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4"/>
  </p:sldMasterIdLst>
  <p:notesMasterIdLst>
    <p:notesMasterId r:id="rId25"/>
  </p:notesMasterIdLst>
  <p:sldIdLst>
    <p:sldId id="256" r:id="rId5"/>
    <p:sldId id="257" r:id="rId6"/>
    <p:sldId id="258" r:id="rId7"/>
    <p:sldId id="260" r:id="rId8"/>
    <p:sldId id="261" r:id="rId9"/>
    <p:sldId id="262" r:id="rId10"/>
    <p:sldId id="263" r:id="rId11"/>
    <p:sldId id="264" r:id="rId12"/>
    <p:sldId id="266" r:id="rId13"/>
    <p:sldId id="265" r:id="rId14"/>
    <p:sldId id="267" r:id="rId15"/>
    <p:sldId id="268" r:id="rId16"/>
    <p:sldId id="269" r:id="rId17"/>
    <p:sldId id="271" r:id="rId18"/>
    <p:sldId id="272" r:id="rId19"/>
    <p:sldId id="273" r:id="rId20"/>
    <p:sldId id="274" r:id="rId21"/>
    <p:sldId id="275" r:id="rId22"/>
    <p:sldId id="276" r:id="rId23"/>
    <p:sldId id="277" r:id="rId24"/>
  </p:sldIdLst>
  <p:sldSz cx="18288000" cy="10288588"/>
  <p:notesSz cx="6858000" cy="9144000"/>
  <p:embeddedFontLst>
    <p:embeddedFont>
      <p:font typeface="Calibri" panose="020F0502020204030204" pitchFamily="34" charset="0"/>
      <p:regular r:id="rId26"/>
      <p:bold r:id="rId27"/>
      <p:italic r:id="rId28"/>
      <p:boldItalic r:id="rId29"/>
    </p:embeddedFont>
    <p:embeddedFont>
      <p:font typeface="Montserrat" pitchFamily="2" charset="0"/>
      <p:regular r:id="rId30"/>
      <p:bold r:id="rId31"/>
      <p:italic r:id="rId32"/>
      <p:boldItalic r:id="rId33"/>
    </p:embeddedFont>
    <p:embeddedFont>
      <p:font typeface="Montserrat SemiBold" pitchFamily="2" charset="0"/>
      <p:regular r:id="rId34"/>
      <p:bold r:id="rId35"/>
      <p:italic r:id="rId36"/>
      <p:boldItalic r:id="rId37"/>
    </p:embeddedFont>
    <p:embeddedFont>
      <p:font typeface="Open Sans"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K5Rc6D6ZdCgkhPZomIqzNQbWHm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9ABF64-BFF1-00A5-2447-E2A80485D787}" v="53" dt="2022-10-28T16:25:26.313"/>
  </p1510:revLst>
</p1510:revInfo>
</file>

<file path=ppt/tableStyles.xml><?xml version="1.0" encoding="utf-8"?>
<a:tblStyleLst xmlns:a="http://schemas.openxmlformats.org/drawingml/2006/main" def="{BFA807AA-CCE6-4C22-8EB4-88D34DFC3E9C}">
  <a:tblStyle styleId="{BFA807AA-CCE6-4C22-8EB4-88D34DFC3E9C}"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052" autoAdjust="0"/>
    <p:restoredTop sz="72154" autoAdjust="0"/>
  </p:normalViewPr>
  <p:slideViewPr>
    <p:cSldViewPr snapToGrid="0">
      <p:cViewPr varScale="1">
        <p:scale>
          <a:sx n="30" d="100"/>
          <a:sy n="30" d="100"/>
        </p:scale>
        <p:origin x="56" y="680"/>
      </p:cViewPr>
      <p:guideLst/>
    </p:cSldViewPr>
  </p:slideViewPr>
  <p:notesTextViewPr>
    <p:cViewPr>
      <p:scale>
        <a:sx n="114" d="100"/>
        <a:sy n="114" d="100"/>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8" Type="http://customschemas.google.com/relationships/presentationmetadata" Target="meta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16.fntdata"/><Relationship Id="rId54"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02FD4B-CE31-064B-AB4E-9F1121D59DA7}" type="doc">
      <dgm:prSet loTypeId="urn:microsoft.com/office/officeart/2009/3/layout/StepUpProcess" loCatId="" qsTypeId="urn:microsoft.com/office/officeart/2005/8/quickstyle/simple1" qsCatId="simple" csTypeId="urn:microsoft.com/office/officeart/2005/8/colors/accent5_2" csCatId="accent5" phldr="1"/>
      <dgm:spPr/>
      <dgm:t>
        <a:bodyPr/>
        <a:lstStyle/>
        <a:p>
          <a:endParaRPr lang="en-GB"/>
        </a:p>
      </dgm:t>
    </dgm:pt>
    <dgm:pt modelId="{98E75259-4E23-A242-A69A-DDA5D6182C1C}">
      <dgm:prSet phldrT="[Text]" custT="1"/>
      <dgm:spPr/>
      <dgm:t>
        <a:bodyPr/>
        <a:lstStyle/>
        <a:p>
          <a:pPr marL="0">
            <a:buNone/>
          </a:pPr>
          <a:r>
            <a:rPr lang="fr-FR" sz="2800" b="1">
              <a:solidFill>
                <a:schemeClr val="accent3"/>
              </a:solidFill>
              <a:latin typeface="Montserrat" pitchFamily="2" charset="77"/>
            </a:rPr>
            <a:t>INFORMER</a:t>
          </a:r>
        </a:p>
      </dgm:t>
    </dgm:pt>
    <dgm:pt modelId="{4EC382D0-F51A-7243-A938-C72B438BC90F}" type="parTrans" cxnId="{B4B761E1-487D-7A44-8120-329E9DF689D5}">
      <dgm:prSet/>
      <dgm:spPr/>
      <dgm:t>
        <a:bodyPr/>
        <a:lstStyle/>
        <a:p>
          <a:endParaRPr lang="en-GB">
            <a:latin typeface="Montserrat" pitchFamily="2" charset="77"/>
          </a:endParaRPr>
        </a:p>
      </dgm:t>
    </dgm:pt>
    <dgm:pt modelId="{49AAEF1A-ADE5-5246-B53F-4FEFCD157F30}" type="sibTrans" cxnId="{B4B761E1-487D-7A44-8120-329E9DF689D5}">
      <dgm:prSet/>
      <dgm:spPr/>
      <dgm:t>
        <a:bodyPr/>
        <a:lstStyle/>
        <a:p>
          <a:endParaRPr lang="en-GB">
            <a:latin typeface="Montserrat" pitchFamily="2" charset="77"/>
          </a:endParaRPr>
        </a:p>
      </dgm:t>
    </dgm:pt>
    <dgm:pt modelId="{5A3335C3-215C-B741-90B1-3EC8DC663F1A}">
      <dgm:prSet phldrT="[Text]" custT="1"/>
      <dgm:spPr/>
      <dgm:t>
        <a:bodyPr/>
        <a:lstStyle/>
        <a:p>
          <a:pPr marL="0" lvl="0" algn="l" defTabSz="1244600">
            <a:lnSpc>
              <a:spcPct val="90000"/>
            </a:lnSpc>
            <a:spcBef>
              <a:spcPct val="0"/>
            </a:spcBef>
            <a:spcAft>
              <a:spcPct val="35000"/>
            </a:spcAft>
            <a:buNone/>
          </a:pPr>
          <a:r>
            <a:rPr lang="fr-FR" sz="2800" b="1">
              <a:solidFill>
                <a:schemeClr val="accent3"/>
              </a:solidFill>
              <a:latin typeface="Montserrat" pitchFamily="2" charset="77"/>
            </a:rPr>
            <a:t>CONSULTER</a:t>
          </a:r>
        </a:p>
      </dgm:t>
    </dgm:pt>
    <dgm:pt modelId="{58F294FB-93A9-C648-B5DA-A997A8098E0E}" type="parTrans" cxnId="{4CEE4FEE-9320-E840-B3DB-FAC84CC51F44}">
      <dgm:prSet/>
      <dgm:spPr/>
      <dgm:t>
        <a:bodyPr/>
        <a:lstStyle/>
        <a:p>
          <a:endParaRPr lang="en-GB">
            <a:latin typeface="Montserrat" pitchFamily="2" charset="77"/>
          </a:endParaRPr>
        </a:p>
      </dgm:t>
    </dgm:pt>
    <dgm:pt modelId="{8B771E01-7893-4749-B480-51B1D85F8E6E}" type="sibTrans" cxnId="{4CEE4FEE-9320-E840-B3DB-FAC84CC51F44}">
      <dgm:prSet/>
      <dgm:spPr/>
      <dgm:t>
        <a:bodyPr/>
        <a:lstStyle/>
        <a:p>
          <a:endParaRPr lang="en-GB">
            <a:latin typeface="Montserrat" pitchFamily="2" charset="77"/>
          </a:endParaRPr>
        </a:p>
      </dgm:t>
    </dgm:pt>
    <dgm:pt modelId="{BE81597C-5606-E849-BBC3-CA02D20853DD}">
      <dgm:prSet phldrT="[Text]" custT="1"/>
      <dgm:spPr/>
      <dgm:t>
        <a:bodyPr/>
        <a:lstStyle/>
        <a:p>
          <a:pPr marL="0" lvl="0" algn="l" defTabSz="1244600">
            <a:lnSpc>
              <a:spcPct val="90000"/>
            </a:lnSpc>
            <a:spcBef>
              <a:spcPct val="0"/>
            </a:spcBef>
            <a:spcAft>
              <a:spcPct val="35000"/>
            </a:spcAft>
            <a:buNone/>
          </a:pPr>
          <a:r>
            <a:rPr lang="fr-FR" sz="2800" b="1">
              <a:solidFill>
                <a:schemeClr val="accent3"/>
              </a:solidFill>
              <a:latin typeface="Montserrat" pitchFamily="2" charset="77"/>
            </a:rPr>
            <a:t>IMPLIQUER</a:t>
          </a:r>
        </a:p>
      </dgm:t>
    </dgm:pt>
    <dgm:pt modelId="{7C4EEF5B-9D79-844A-BA47-57C7B39AF588}" type="parTrans" cxnId="{92C21E49-1867-684E-ADC6-B9045732D6BA}">
      <dgm:prSet/>
      <dgm:spPr/>
      <dgm:t>
        <a:bodyPr/>
        <a:lstStyle/>
        <a:p>
          <a:endParaRPr lang="en-GB">
            <a:latin typeface="Montserrat" pitchFamily="2" charset="77"/>
          </a:endParaRPr>
        </a:p>
      </dgm:t>
    </dgm:pt>
    <dgm:pt modelId="{8B64EB1D-9F11-434F-92A6-349DADD65F9B}" type="sibTrans" cxnId="{92C21E49-1867-684E-ADC6-B9045732D6BA}">
      <dgm:prSet/>
      <dgm:spPr/>
      <dgm:t>
        <a:bodyPr/>
        <a:lstStyle/>
        <a:p>
          <a:endParaRPr lang="en-GB">
            <a:latin typeface="Montserrat" pitchFamily="2" charset="77"/>
          </a:endParaRPr>
        </a:p>
      </dgm:t>
    </dgm:pt>
    <dgm:pt modelId="{6414B91A-EFC4-3046-8BA8-131F50D3F394}">
      <dgm:prSet phldrT="[Text]" custT="1"/>
      <dgm:spPr/>
      <dgm:t>
        <a:bodyPr/>
        <a:lstStyle/>
        <a:p>
          <a:pPr marL="0" lvl="0" algn="l" defTabSz="1244600">
            <a:lnSpc>
              <a:spcPct val="90000"/>
            </a:lnSpc>
            <a:spcBef>
              <a:spcPct val="0"/>
            </a:spcBef>
            <a:spcAft>
              <a:spcPct val="35000"/>
            </a:spcAft>
            <a:buNone/>
          </a:pPr>
          <a:r>
            <a:rPr lang="fr-FR" sz="2600" b="1">
              <a:solidFill>
                <a:schemeClr val="accent3"/>
              </a:solidFill>
              <a:latin typeface="Montserrat" pitchFamily="2" charset="77"/>
            </a:rPr>
            <a:t>COLLABORER</a:t>
          </a:r>
        </a:p>
      </dgm:t>
    </dgm:pt>
    <dgm:pt modelId="{C8798F49-6D53-3E45-B521-9EFA98E4BFBE}" type="parTrans" cxnId="{B6324093-8992-EC41-BAF8-6CD28D6A14E6}">
      <dgm:prSet/>
      <dgm:spPr/>
      <dgm:t>
        <a:bodyPr/>
        <a:lstStyle/>
        <a:p>
          <a:endParaRPr lang="en-GB">
            <a:latin typeface="Montserrat" pitchFamily="2" charset="77"/>
          </a:endParaRPr>
        </a:p>
      </dgm:t>
    </dgm:pt>
    <dgm:pt modelId="{D63FE7CE-02C2-5645-9C97-5D973F74F8E0}" type="sibTrans" cxnId="{B6324093-8992-EC41-BAF8-6CD28D6A14E6}">
      <dgm:prSet/>
      <dgm:spPr/>
      <dgm:t>
        <a:bodyPr/>
        <a:lstStyle/>
        <a:p>
          <a:endParaRPr lang="en-GB">
            <a:latin typeface="Montserrat" pitchFamily="2" charset="77"/>
          </a:endParaRPr>
        </a:p>
      </dgm:t>
    </dgm:pt>
    <dgm:pt modelId="{102CABE1-1913-3343-A58A-F6941C2A6676}">
      <dgm:prSet phldrT="[Text]" custT="1"/>
      <dgm:spPr/>
      <dgm:t>
        <a:bodyPr/>
        <a:lstStyle/>
        <a:p>
          <a:pPr marL="0" lvl="0" algn="l" defTabSz="1244600">
            <a:lnSpc>
              <a:spcPct val="90000"/>
            </a:lnSpc>
            <a:spcBef>
              <a:spcPct val="0"/>
            </a:spcBef>
            <a:spcAft>
              <a:spcPct val="35000"/>
            </a:spcAft>
            <a:buNone/>
          </a:pPr>
          <a:r>
            <a:rPr lang="fr-FR" sz="2800" b="1" dirty="0">
              <a:solidFill>
                <a:schemeClr val="accent3"/>
              </a:solidFill>
              <a:latin typeface="Montserrat" pitchFamily="2" charset="77"/>
            </a:rPr>
            <a:t>AUTONOMISER</a:t>
          </a:r>
        </a:p>
      </dgm:t>
    </dgm:pt>
    <dgm:pt modelId="{4080F9E0-7CF3-FA4C-8C38-250CAD6CC7A9}" type="parTrans" cxnId="{1B041BE2-76E3-4544-BEB0-628E59D608BF}">
      <dgm:prSet/>
      <dgm:spPr/>
      <dgm:t>
        <a:bodyPr/>
        <a:lstStyle/>
        <a:p>
          <a:endParaRPr lang="en-GB">
            <a:latin typeface="Montserrat" pitchFamily="2" charset="77"/>
          </a:endParaRPr>
        </a:p>
      </dgm:t>
    </dgm:pt>
    <dgm:pt modelId="{882741B0-E3BC-7648-983E-17AED8B48A17}" type="sibTrans" cxnId="{1B041BE2-76E3-4544-BEB0-628E59D608BF}">
      <dgm:prSet/>
      <dgm:spPr/>
      <dgm:t>
        <a:bodyPr/>
        <a:lstStyle/>
        <a:p>
          <a:endParaRPr lang="en-GB">
            <a:latin typeface="Montserrat" pitchFamily="2" charset="77"/>
          </a:endParaRPr>
        </a:p>
      </dgm:t>
    </dgm:pt>
    <dgm:pt modelId="{5967727D-703D-6044-9608-1446366035F2}">
      <dgm:prSet phldrT="[Text]" custT="1"/>
      <dgm:spPr/>
      <dgm:t>
        <a:bodyPr/>
        <a:lstStyle/>
        <a:p>
          <a:pPr marL="144000" indent="0">
            <a:buFont typeface="Arial" panose="020B0604020202020204" pitchFamily="34" charset="0"/>
            <a:buNone/>
          </a:pPr>
          <a:r>
            <a:rPr lang="fr-FR" sz="2400">
              <a:latin typeface="Open Sans" panose="020B0606030504020204" pitchFamily="34" charset="0"/>
              <a:ea typeface="Open Sans" panose="020B0606030504020204" pitchFamily="34" charset="0"/>
              <a:cs typeface="Open Sans" panose="020B0606030504020204" pitchFamily="34" charset="0"/>
            </a:rPr>
            <a:t>La communauté reçoit des informations</a:t>
          </a:r>
        </a:p>
      </dgm:t>
    </dgm:pt>
    <dgm:pt modelId="{564E41AE-2538-324D-AAFA-8FD35A1060FE}" type="parTrans" cxnId="{8BB534FB-0F1A-0444-8924-0AEFF5B8E1ED}">
      <dgm:prSet/>
      <dgm:spPr/>
      <dgm:t>
        <a:bodyPr/>
        <a:lstStyle/>
        <a:p>
          <a:endParaRPr lang="en-GB">
            <a:latin typeface="Montserrat" pitchFamily="2" charset="77"/>
          </a:endParaRPr>
        </a:p>
      </dgm:t>
    </dgm:pt>
    <dgm:pt modelId="{961665D1-24E2-B949-81E3-7F5655B3EA0A}" type="sibTrans" cxnId="{8BB534FB-0F1A-0444-8924-0AEFF5B8E1ED}">
      <dgm:prSet/>
      <dgm:spPr/>
      <dgm:t>
        <a:bodyPr/>
        <a:lstStyle/>
        <a:p>
          <a:endParaRPr lang="en-GB">
            <a:latin typeface="Montserrat" pitchFamily="2" charset="77"/>
          </a:endParaRPr>
        </a:p>
      </dgm:t>
    </dgm:pt>
    <dgm:pt modelId="{8B8C6F15-E36A-FB46-9C98-9D137DE375DD}">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est interrogée sur ses besoins, ses priorités et ses opinions</a:t>
          </a:r>
        </a:p>
      </dgm:t>
    </dgm:pt>
    <dgm:pt modelId="{B83E5B51-F962-9647-8176-3AAEA89FFAFC}" type="parTrans" cxnId="{B1B60F83-2D5F-7645-B365-857E53CAB7C0}">
      <dgm:prSet/>
      <dgm:spPr/>
      <dgm:t>
        <a:bodyPr/>
        <a:lstStyle/>
        <a:p>
          <a:endParaRPr lang="en-GB">
            <a:latin typeface="Montserrat" pitchFamily="2" charset="77"/>
          </a:endParaRPr>
        </a:p>
      </dgm:t>
    </dgm:pt>
    <dgm:pt modelId="{DAC7659C-FE47-434E-9B0B-F41125DF6A8F}" type="sibTrans" cxnId="{B1B60F83-2D5F-7645-B365-857E53CAB7C0}">
      <dgm:prSet/>
      <dgm:spPr/>
      <dgm:t>
        <a:bodyPr/>
        <a:lstStyle/>
        <a:p>
          <a:endParaRPr lang="en-GB">
            <a:latin typeface="Montserrat" pitchFamily="2" charset="77"/>
          </a:endParaRPr>
        </a:p>
      </dgm:t>
    </dgm:pt>
    <dgm:pt modelId="{5404CF3A-A5FE-D140-8AE1-36347ADBA4A0}">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contribue aux décisions clés</a:t>
          </a:r>
        </a:p>
      </dgm:t>
    </dgm:pt>
    <dgm:pt modelId="{D913E28E-490A-6C4A-96EF-ED3FCB0A2AFF}" type="parTrans" cxnId="{56B5C84C-7BFE-5146-BD25-6070719AD491}">
      <dgm:prSet/>
      <dgm:spPr/>
      <dgm:t>
        <a:bodyPr/>
        <a:lstStyle/>
        <a:p>
          <a:endParaRPr lang="en-GB">
            <a:latin typeface="Montserrat" pitchFamily="2" charset="77"/>
          </a:endParaRPr>
        </a:p>
      </dgm:t>
    </dgm:pt>
    <dgm:pt modelId="{FECF217A-A0B9-FB47-B1C6-36D9ACE15507}" type="sibTrans" cxnId="{56B5C84C-7BFE-5146-BD25-6070719AD491}">
      <dgm:prSet/>
      <dgm:spPr/>
      <dgm:t>
        <a:bodyPr/>
        <a:lstStyle/>
        <a:p>
          <a:endParaRPr lang="en-GB">
            <a:latin typeface="Montserrat" pitchFamily="2" charset="77"/>
          </a:endParaRPr>
        </a:p>
      </dgm:t>
    </dgm:pt>
    <dgm:pt modelId="{B22D40DF-5759-0F4C-A075-5EBCC5C2DEE4}">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et la Société nationale planifient et décident ensemble</a:t>
          </a:r>
        </a:p>
      </dgm:t>
    </dgm:pt>
    <dgm:pt modelId="{29CFF6CE-5FF6-5E42-B1E8-7DE59F595C85}" type="parTrans" cxnId="{3253A73B-CCE3-3C4F-94F3-A41281DDCCFB}">
      <dgm:prSet/>
      <dgm:spPr/>
      <dgm:t>
        <a:bodyPr/>
        <a:lstStyle/>
        <a:p>
          <a:endParaRPr lang="en-GB">
            <a:latin typeface="Montserrat" pitchFamily="2" charset="77"/>
          </a:endParaRPr>
        </a:p>
      </dgm:t>
    </dgm:pt>
    <dgm:pt modelId="{66E20215-93C7-B14A-967E-0E4239D26DE1}" type="sibTrans" cxnId="{3253A73B-CCE3-3C4F-94F3-A41281DDCCFB}">
      <dgm:prSet/>
      <dgm:spPr/>
      <dgm:t>
        <a:bodyPr/>
        <a:lstStyle/>
        <a:p>
          <a:endParaRPr lang="en-GB">
            <a:latin typeface="Montserrat" pitchFamily="2" charset="77"/>
          </a:endParaRPr>
        </a:p>
      </dgm:t>
    </dgm:pt>
    <dgm:pt modelId="{1E90E00E-2732-4D4D-BA18-B58F20ECA77F}">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Planification et gestion communautaires du projet</a:t>
          </a:r>
        </a:p>
      </dgm:t>
    </dgm:pt>
    <dgm:pt modelId="{CDDABC63-662C-4E4D-B1F9-E155A577E849}" type="parTrans" cxnId="{1AB688A3-FF4C-2047-9A62-3AC535A51EDB}">
      <dgm:prSet/>
      <dgm:spPr/>
      <dgm:t>
        <a:bodyPr/>
        <a:lstStyle/>
        <a:p>
          <a:endParaRPr lang="en-GB">
            <a:latin typeface="Montserrat" pitchFamily="2" charset="77"/>
          </a:endParaRPr>
        </a:p>
      </dgm:t>
    </dgm:pt>
    <dgm:pt modelId="{9180F324-E5C1-7B44-808B-70AE180FFEDA}" type="sibTrans" cxnId="{1AB688A3-FF4C-2047-9A62-3AC535A51EDB}">
      <dgm:prSet/>
      <dgm:spPr/>
      <dgm:t>
        <a:bodyPr/>
        <a:lstStyle/>
        <a:p>
          <a:endParaRPr lang="en-GB">
            <a:latin typeface="Montserrat" pitchFamily="2" charset="77"/>
          </a:endParaRPr>
        </a:p>
      </dgm:t>
    </dgm:pt>
    <dgm:pt modelId="{45832768-762E-AA4F-878F-AA8BF6DA09D4}" type="pres">
      <dgm:prSet presAssocID="{2B02FD4B-CE31-064B-AB4E-9F1121D59DA7}" presName="rootnode" presStyleCnt="0">
        <dgm:presLayoutVars>
          <dgm:chMax/>
          <dgm:chPref/>
          <dgm:dir/>
          <dgm:animLvl val="lvl"/>
        </dgm:presLayoutVars>
      </dgm:prSet>
      <dgm:spPr/>
    </dgm:pt>
    <dgm:pt modelId="{8689CB53-174A-C34D-B122-709B8C54E943}" type="pres">
      <dgm:prSet presAssocID="{98E75259-4E23-A242-A69A-DDA5D6182C1C}" presName="composite" presStyleCnt="0"/>
      <dgm:spPr/>
    </dgm:pt>
    <dgm:pt modelId="{82041475-41D2-6746-B172-70C12AEC498B}" type="pres">
      <dgm:prSet presAssocID="{98E75259-4E23-A242-A69A-DDA5D6182C1C}" presName="LShape" presStyleLbl="alignNode1" presStyleIdx="0" presStyleCnt="9"/>
      <dgm:spPr/>
    </dgm:pt>
    <dgm:pt modelId="{E8AAE053-A395-304E-A9E0-B9C2E219308D}" type="pres">
      <dgm:prSet presAssocID="{98E75259-4E23-A242-A69A-DDA5D6182C1C}" presName="ParentText" presStyleLbl="revTx" presStyleIdx="0" presStyleCnt="5">
        <dgm:presLayoutVars>
          <dgm:chMax val="0"/>
          <dgm:chPref val="0"/>
          <dgm:bulletEnabled val="1"/>
        </dgm:presLayoutVars>
      </dgm:prSet>
      <dgm:spPr/>
    </dgm:pt>
    <dgm:pt modelId="{C66A18C9-AF5B-3F48-AA11-9A3302C979C7}" type="pres">
      <dgm:prSet presAssocID="{98E75259-4E23-A242-A69A-DDA5D6182C1C}" presName="Triangle" presStyleLbl="alignNode1" presStyleIdx="1" presStyleCnt="9"/>
      <dgm:spPr/>
    </dgm:pt>
    <dgm:pt modelId="{A0D5E54A-F5D8-9044-9DBC-24E295363528}" type="pres">
      <dgm:prSet presAssocID="{49AAEF1A-ADE5-5246-B53F-4FEFCD157F30}" presName="sibTrans" presStyleCnt="0"/>
      <dgm:spPr/>
    </dgm:pt>
    <dgm:pt modelId="{4A351ED9-CFCA-754B-8DF0-3E503B6ECF93}" type="pres">
      <dgm:prSet presAssocID="{49AAEF1A-ADE5-5246-B53F-4FEFCD157F30}" presName="space" presStyleCnt="0"/>
      <dgm:spPr/>
    </dgm:pt>
    <dgm:pt modelId="{C4458A7F-82F9-A74B-A57D-7A3265F1D696}" type="pres">
      <dgm:prSet presAssocID="{5A3335C3-215C-B741-90B1-3EC8DC663F1A}" presName="composite" presStyleCnt="0"/>
      <dgm:spPr/>
    </dgm:pt>
    <dgm:pt modelId="{1B7A2A76-CC92-BC4A-842A-C5C40CA6177B}" type="pres">
      <dgm:prSet presAssocID="{5A3335C3-215C-B741-90B1-3EC8DC663F1A}" presName="LShape" presStyleLbl="alignNode1" presStyleIdx="2" presStyleCnt="9"/>
      <dgm:spPr/>
    </dgm:pt>
    <dgm:pt modelId="{39528BF4-34A8-7B4B-903E-FE421F0F2968}" type="pres">
      <dgm:prSet presAssocID="{5A3335C3-215C-B741-90B1-3EC8DC663F1A}" presName="ParentText" presStyleLbl="revTx" presStyleIdx="1" presStyleCnt="5">
        <dgm:presLayoutVars>
          <dgm:chMax val="0"/>
          <dgm:chPref val="0"/>
          <dgm:bulletEnabled val="1"/>
        </dgm:presLayoutVars>
      </dgm:prSet>
      <dgm:spPr/>
    </dgm:pt>
    <dgm:pt modelId="{E15EF2A8-934B-C246-9004-0F240FF599C4}" type="pres">
      <dgm:prSet presAssocID="{5A3335C3-215C-B741-90B1-3EC8DC663F1A}" presName="Triangle" presStyleLbl="alignNode1" presStyleIdx="3" presStyleCnt="9"/>
      <dgm:spPr/>
    </dgm:pt>
    <dgm:pt modelId="{7A49A7CC-9E56-F542-A3E3-E8F9FBB19F44}" type="pres">
      <dgm:prSet presAssocID="{8B771E01-7893-4749-B480-51B1D85F8E6E}" presName="sibTrans" presStyleCnt="0"/>
      <dgm:spPr/>
    </dgm:pt>
    <dgm:pt modelId="{8EA6CCFB-8416-1D42-8F93-224198069F3A}" type="pres">
      <dgm:prSet presAssocID="{8B771E01-7893-4749-B480-51B1D85F8E6E}" presName="space" presStyleCnt="0"/>
      <dgm:spPr/>
    </dgm:pt>
    <dgm:pt modelId="{EE6E652E-B954-E747-B9BB-53E04F5D06D1}" type="pres">
      <dgm:prSet presAssocID="{BE81597C-5606-E849-BBC3-CA02D20853DD}" presName="composite" presStyleCnt="0"/>
      <dgm:spPr/>
    </dgm:pt>
    <dgm:pt modelId="{CD8A626F-372A-E44E-80E8-9355A31BBD62}" type="pres">
      <dgm:prSet presAssocID="{BE81597C-5606-E849-BBC3-CA02D20853DD}" presName="LShape" presStyleLbl="alignNode1" presStyleIdx="4" presStyleCnt="9"/>
      <dgm:spPr/>
    </dgm:pt>
    <dgm:pt modelId="{F9E9D00B-FDF2-FE41-87FC-B1ED24A73591}" type="pres">
      <dgm:prSet presAssocID="{BE81597C-5606-E849-BBC3-CA02D20853DD}" presName="ParentText" presStyleLbl="revTx" presStyleIdx="2" presStyleCnt="5">
        <dgm:presLayoutVars>
          <dgm:chMax val="0"/>
          <dgm:chPref val="0"/>
          <dgm:bulletEnabled val="1"/>
        </dgm:presLayoutVars>
      </dgm:prSet>
      <dgm:spPr/>
    </dgm:pt>
    <dgm:pt modelId="{0B0E9649-F08A-3E49-A825-A58C4C29957E}" type="pres">
      <dgm:prSet presAssocID="{BE81597C-5606-E849-BBC3-CA02D20853DD}" presName="Triangle" presStyleLbl="alignNode1" presStyleIdx="5" presStyleCnt="9"/>
      <dgm:spPr/>
    </dgm:pt>
    <dgm:pt modelId="{FD1256FB-664A-7441-AA12-A21AB28054EF}" type="pres">
      <dgm:prSet presAssocID="{8B64EB1D-9F11-434F-92A6-349DADD65F9B}" presName="sibTrans" presStyleCnt="0"/>
      <dgm:spPr/>
    </dgm:pt>
    <dgm:pt modelId="{496DA349-55B2-0545-A63A-EAA1966C12C2}" type="pres">
      <dgm:prSet presAssocID="{8B64EB1D-9F11-434F-92A6-349DADD65F9B}" presName="space" presStyleCnt="0"/>
      <dgm:spPr/>
    </dgm:pt>
    <dgm:pt modelId="{C111E368-C533-7D4D-8887-030D20FA9A74}" type="pres">
      <dgm:prSet presAssocID="{6414B91A-EFC4-3046-8BA8-131F50D3F394}" presName="composite" presStyleCnt="0"/>
      <dgm:spPr/>
    </dgm:pt>
    <dgm:pt modelId="{16AFC567-CBD2-6E46-AFFD-0C26BF25AC87}" type="pres">
      <dgm:prSet presAssocID="{6414B91A-EFC4-3046-8BA8-131F50D3F394}" presName="LShape" presStyleLbl="alignNode1" presStyleIdx="6" presStyleCnt="9"/>
      <dgm:spPr/>
    </dgm:pt>
    <dgm:pt modelId="{C5E0021A-2A3B-8741-A130-82F1C2C65BA1}" type="pres">
      <dgm:prSet presAssocID="{6414B91A-EFC4-3046-8BA8-131F50D3F394}" presName="ParentText" presStyleLbl="revTx" presStyleIdx="3" presStyleCnt="5">
        <dgm:presLayoutVars>
          <dgm:chMax val="0"/>
          <dgm:chPref val="0"/>
          <dgm:bulletEnabled val="1"/>
        </dgm:presLayoutVars>
      </dgm:prSet>
      <dgm:spPr/>
    </dgm:pt>
    <dgm:pt modelId="{5A5CD3A1-E3E2-C949-9AF8-E7AA10B65267}" type="pres">
      <dgm:prSet presAssocID="{6414B91A-EFC4-3046-8BA8-131F50D3F394}" presName="Triangle" presStyleLbl="alignNode1" presStyleIdx="7" presStyleCnt="9"/>
      <dgm:spPr/>
    </dgm:pt>
    <dgm:pt modelId="{8E759461-B7BC-2047-82B1-09003F1905DD}" type="pres">
      <dgm:prSet presAssocID="{D63FE7CE-02C2-5645-9C97-5D973F74F8E0}" presName="sibTrans" presStyleCnt="0"/>
      <dgm:spPr/>
    </dgm:pt>
    <dgm:pt modelId="{C66A2148-9F13-3B48-880A-1F580E0DCED3}" type="pres">
      <dgm:prSet presAssocID="{D63FE7CE-02C2-5645-9C97-5D973F74F8E0}" presName="space" presStyleCnt="0"/>
      <dgm:spPr/>
    </dgm:pt>
    <dgm:pt modelId="{95A40A98-FA86-4A40-B963-5529A6A5ACBA}" type="pres">
      <dgm:prSet presAssocID="{102CABE1-1913-3343-A58A-F6941C2A6676}" presName="composite" presStyleCnt="0"/>
      <dgm:spPr/>
    </dgm:pt>
    <dgm:pt modelId="{6767FC24-EAB7-AE4F-9CB3-EFD6F39B0999}" type="pres">
      <dgm:prSet presAssocID="{102CABE1-1913-3343-A58A-F6941C2A6676}" presName="LShape" presStyleLbl="alignNode1" presStyleIdx="8" presStyleCnt="9"/>
      <dgm:spPr/>
    </dgm:pt>
    <dgm:pt modelId="{049F1390-4E33-0247-934D-91B97DEA0028}" type="pres">
      <dgm:prSet presAssocID="{102CABE1-1913-3343-A58A-F6941C2A6676}" presName="ParentText" presStyleLbl="revTx" presStyleIdx="4" presStyleCnt="5" custScaleX="116194" custScaleY="97611">
        <dgm:presLayoutVars>
          <dgm:chMax val="0"/>
          <dgm:chPref val="0"/>
          <dgm:bulletEnabled val="1"/>
        </dgm:presLayoutVars>
      </dgm:prSet>
      <dgm:spPr/>
    </dgm:pt>
  </dgm:ptLst>
  <dgm:cxnLst>
    <dgm:cxn modelId="{DD0FAD0D-BF49-B348-B20D-66F0FA7E60B4}" type="presOf" srcId="{2B02FD4B-CE31-064B-AB4E-9F1121D59DA7}" destId="{45832768-762E-AA4F-878F-AA8BF6DA09D4}" srcOrd="0" destOrd="0" presId="urn:microsoft.com/office/officeart/2009/3/layout/StepUpProcess"/>
    <dgm:cxn modelId="{F1A8AF29-1D67-BE45-81B3-A96C73A7DDFB}" type="presOf" srcId="{1E90E00E-2732-4D4D-BA18-B58F20ECA77F}" destId="{049F1390-4E33-0247-934D-91B97DEA0028}" srcOrd="0" destOrd="1" presId="urn:microsoft.com/office/officeart/2009/3/layout/StepUpProcess"/>
    <dgm:cxn modelId="{3253A73B-CCE3-3C4F-94F3-A41281DDCCFB}" srcId="{6414B91A-EFC4-3046-8BA8-131F50D3F394}" destId="{B22D40DF-5759-0F4C-A075-5EBCC5C2DEE4}" srcOrd="0" destOrd="0" parTransId="{29CFF6CE-5FF6-5E42-B1E8-7DE59F595C85}" sibTransId="{66E20215-93C7-B14A-967E-0E4239D26DE1}"/>
    <dgm:cxn modelId="{F32E2540-3FD2-8045-B059-6E3892E8580E}" type="presOf" srcId="{B22D40DF-5759-0F4C-A075-5EBCC5C2DEE4}" destId="{C5E0021A-2A3B-8741-A130-82F1C2C65BA1}" srcOrd="0" destOrd="1" presId="urn:microsoft.com/office/officeart/2009/3/layout/StepUpProcess"/>
    <dgm:cxn modelId="{54E4AC47-86F2-B046-8486-BAFDE99797B5}" type="presOf" srcId="{102CABE1-1913-3343-A58A-F6941C2A6676}" destId="{049F1390-4E33-0247-934D-91B97DEA0028}" srcOrd="0" destOrd="0" presId="urn:microsoft.com/office/officeart/2009/3/layout/StepUpProcess"/>
    <dgm:cxn modelId="{92C21E49-1867-684E-ADC6-B9045732D6BA}" srcId="{2B02FD4B-CE31-064B-AB4E-9F1121D59DA7}" destId="{BE81597C-5606-E849-BBC3-CA02D20853DD}" srcOrd="2" destOrd="0" parTransId="{7C4EEF5B-9D79-844A-BA47-57C7B39AF588}" sibTransId="{8B64EB1D-9F11-434F-92A6-349DADD65F9B}"/>
    <dgm:cxn modelId="{56B5C84C-7BFE-5146-BD25-6070719AD491}" srcId="{BE81597C-5606-E849-BBC3-CA02D20853DD}" destId="{5404CF3A-A5FE-D140-8AE1-36347ADBA4A0}" srcOrd="0" destOrd="0" parTransId="{D913E28E-490A-6C4A-96EF-ED3FCB0A2AFF}" sibTransId="{FECF217A-A0B9-FB47-B1C6-36D9ACE15507}"/>
    <dgm:cxn modelId="{D8EBC174-692A-0A42-9A8B-F933FC5AA24F}" type="presOf" srcId="{BE81597C-5606-E849-BBC3-CA02D20853DD}" destId="{F9E9D00B-FDF2-FE41-87FC-B1ED24A73591}" srcOrd="0" destOrd="0" presId="urn:microsoft.com/office/officeart/2009/3/layout/StepUpProcess"/>
    <dgm:cxn modelId="{B1B60F83-2D5F-7645-B365-857E53CAB7C0}" srcId="{5A3335C3-215C-B741-90B1-3EC8DC663F1A}" destId="{8B8C6F15-E36A-FB46-9C98-9D137DE375DD}" srcOrd="0" destOrd="0" parTransId="{B83E5B51-F962-9647-8176-3AAEA89FFAFC}" sibTransId="{DAC7659C-FE47-434E-9B0B-F41125DF6A8F}"/>
    <dgm:cxn modelId="{B6324093-8992-EC41-BAF8-6CD28D6A14E6}" srcId="{2B02FD4B-CE31-064B-AB4E-9F1121D59DA7}" destId="{6414B91A-EFC4-3046-8BA8-131F50D3F394}" srcOrd="3" destOrd="0" parTransId="{C8798F49-6D53-3E45-B521-9EFA98E4BFBE}" sibTransId="{D63FE7CE-02C2-5645-9C97-5D973F74F8E0}"/>
    <dgm:cxn modelId="{F6E196A0-60C3-8F47-8B46-05BEAEC1CB7E}" type="presOf" srcId="{5A3335C3-215C-B741-90B1-3EC8DC663F1A}" destId="{39528BF4-34A8-7B4B-903E-FE421F0F2968}" srcOrd="0" destOrd="0" presId="urn:microsoft.com/office/officeart/2009/3/layout/StepUpProcess"/>
    <dgm:cxn modelId="{1AB688A3-FF4C-2047-9A62-3AC535A51EDB}" srcId="{102CABE1-1913-3343-A58A-F6941C2A6676}" destId="{1E90E00E-2732-4D4D-BA18-B58F20ECA77F}" srcOrd="0" destOrd="0" parTransId="{CDDABC63-662C-4E4D-B1F9-E155A577E849}" sibTransId="{9180F324-E5C1-7B44-808B-70AE180FFEDA}"/>
    <dgm:cxn modelId="{90F995A4-3932-264C-B29F-16D826BEB50E}" type="presOf" srcId="{6414B91A-EFC4-3046-8BA8-131F50D3F394}" destId="{C5E0021A-2A3B-8741-A130-82F1C2C65BA1}" srcOrd="0" destOrd="0" presId="urn:microsoft.com/office/officeart/2009/3/layout/StepUpProcess"/>
    <dgm:cxn modelId="{924A0AAD-1707-E84F-87CC-74AC1833A6BE}" type="presOf" srcId="{5967727D-703D-6044-9608-1446366035F2}" destId="{E8AAE053-A395-304E-A9E0-B9C2E219308D}" srcOrd="0" destOrd="1" presId="urn:microsoft.com/office/officeart/2009/3/layout/StepUpProcess"/>
    <dgm:cxn modelId="{F2B6BCBA-2BA3-9544-8772-72AFD362C4B5}" type="presOf" srcId="{5404CF3A-A5FE-D140-8AE1-36347ADBA4A0}" destId="{F9E9D00B-FDF2-FE41-87FC-B1ED24A73591}" srcOrd="0" destOrd="1" presId="urn:microsoft.com/office/officeart/2009/3/layout/StepUpProcess"/>
    <dgm:cxn modelId="{5BDBDDBE-E43A-5F4D-BF7C-D81DC374EE0F}" type="presOf" srcId="{98E75259-4E23-A242-A69A-DDA5D6182C1C}" destId="{E8AAE053-A395-304E-A9E0-B9C2E219308D}" srcOrd="0" destOrd="0" presId="urn:microsoft.com/office/officeart/2009/3/layout/StepUpProcess"/>
    <dgm:cxn modelId="{B06C21CF-8648-8147-80BE-D1DF88304FB6}" type="presOf" srcId="{8B8C6F15-E36A-FB46-9C98-9D137DE375DD}" destId="{39528BF4-34A8-7B4B-903E-FE421F0F2968}" srcOrd="0" destOrd="1" presId="urn:microsoft.com/office/officeart/2009/3/layout/StepUpProcess"/>
    <dgm:cxn modelId="{B4B761E1-487D-7A44-8120-329E9DF689D5}" srcId="{2B02FD4B-CE31-064B-AB4E-9F1121D59DA7}" destId="{98E75259-4E23-A242-A69A-DDA5D6182C1C}" srcOrd="0" destOrd="0" parTransId="{4EC382D0-F51A-7243-A938-C72B438BC90F}" sibTransId="{49AAEF1A-ADE5-5246-B53F-4FEFCD157F30}"/>
    <dgm:cxn modelId="{1B041BE2-76E3-4544-BEB0-628E59D608BF}" srcId="{2B02FD4B-CE31-064B-AB4E-9F1121D59DA7}" destId="{102CABE1-1913-3343-A58A-F6941C2A6676}" srcOrd="4" destOrd="0" parTransId="{4080F9E0-7CF3-FA4C-8C38-250CAD6CC7A9}" sibTransId="{882741B0-E3BC-7648-983E-17AED8B48A17}"/>
    <dgm:cxn modelId="{4CEE4FEE-9320-E840-B3DB-FAC84CC51F44}" srcId="{2B02FD4B-CE31-064B-AB4E-9F1121D59DA7}" destId="{5A3335C3-215C-B741-90B1-3EC8DC663F1A}" srcOrd="1" destOrd="0" parTransId="{58F294FB-93A9-C648-B5DA-A997A8098E0E}" sibTransId="{8B771E01-7893-4749-B480-51B1D85F8E6E}"/>
    <dgm:cxn modelId="{8BB534FB-0F1A-0444-8924-0AEFF5B8E1ED}" srcId="{98E75259-4E23-A242-A69A-DDA5D6182C1C}" destId="{5967727D-703D-6044-9608-1446366035F2}" srcOrd="0" destOrd="0" parTransId="{564E41AE-2538-324D-AAFA-8FD35A1060FE}" sibTransId="{961665D1-24E2-B949-81E3-7F5655B3EA0A}"/>
    <dgm:cxn modelId="{FE1FB72B-60D3-054E-A301-471095C21495}" type="presParOf" srcId="{45832768-762E-AA4F-878F-AA8BF6DA09D4}" destId="{8689CB53-174A-C34D-B122-709B8C54E943}" srcOrd="0" destOrd="0" presId="urn:microsoft.com/office/officeart/2009/3/layout/StepUpProcess"/>
    <dgm:cxn modelId="{D0ACE5DF-1DE4-6441-9C9A-CA1E06551C9F}" type="presParOf" srcId="{8689CB53-174A-C34D-B122-709B8C54E943}" destId="{82041475-41D2-6746-B172-70C12AEC498B}" srcOrd="0" destOrd="0" presId="urn:microsoft.com/office/officeart/2009/3/layout/StepUpProcess"/>
    <dgm:cxn modelId="{6EA1FD48-5B74-084F-AE0F-F6B7C27E6042}" type="presParOf" srcId="{8689CB53-174A-C34D-B122-709B8C54E943}" destId="{E8AAE053-A395-304E-A9E0-B9C2E219308D}" srcOrd="1" destOrd="0" presId="urn:microsoft.com/office/officeart/2009/3/layout/StepUpProcess"/>
    <dgm:cxn modelId="{98FF9BC5-DA5A-9044-93BB-95CBDAFF0CD1}" type="presParOf" srcId="{8689CB53-174A-C34D-B122-709B8C54E943}" destId="{C66A18C9-AF5B-3F48-AA11-9A3302C979C7}" srcOrd="2" destOrd="0" presId="urn:microsoft.com/office/officeart/2009/3/layout/StepUpProcess"/>
    <dgm:cxn modelId="{E1CA4B2A-53BA-4E42-9568-6C0206523597}" type="presParOf" srcId="{45832768-762E-AA4F-878F-AA8BF6DA09D4}" destId="{A0D5E54A-F5D8-9044-9DBC-24E295363528}" srcOrd="1" destOrd="0" presId="urn:microsoft.com/office/officeart/2009/3/layout/StepUpProcess"/>
    <dgm:cxn modelId="{1A7F91FE-125C-1142-9461-1DBD010E04B9}" type="presParOf" srcId="{A0D5E54A-F5D8-9044-9DBC-24E295363528}" destId="{4A351ED9-CFCA-754B-8DF0-3E503B6ECF93}" srcOrd="0" destOrd="0" presId="urn:microsoft.com/office/officeart/2009/3/layout/StepUpProcess"/>
    <dgm:cxn modelId="{A9B1A094-9BCD-154E-9FF9-941EB31FB67F}" type="presParOf" srcId="{45832768-762E-AA4F-878F-AA8BF6DA09D4}" destId="{C4458A7F-82F9-A74B-A57D-7A3265F1D696}" srcOrd="2" destOrd="0" presId="urn:microsoft.com/office/officeart/2009/3/layout/StepUpProcess"/>
    <dgm:cxn modelId="{25B31A59-A058-404F-AA34-14FACB4F05EB}" type="presParOf" srcId="{C4458A7F-82F9-A74B-A57D-7A3265F1D696}" destId="{1B7A2A76-CC92-BC4A-842A-C5C40CA6177B}" srcOrd="0" destOrd="0" presId="urn:microsoft.com/office/officeart/2009/3/layout/StepUpProcess"/>
    <dgm:cxn modelId="{AFAD8434-D3C5-574F-A207-47D0EF55A967}" type="presParOf" srcId="{C4458A7F-82F9-A74B-A57D-7A3265F1D696}" destId="{39528BF4-34A8-7B4B-903E-FE421F0F2968}" srcOrd="1" destOrd="0" presId="urn:microsoft.com/office/officeart/2009/3/layout/StepUpProcess"/>
    <dgm:cxn modelId="{97E775BB-5F2C-5D48-9E3C-94B83D3821F7}" type="presParOf" srcId="{C4458A7F-82F9-A74B-A57D-7A3265F1D696}" destId="{E15EF2A8-934B-C246-9004-0F240FF599C4}" srcOrd="2" destOrd="0" presId="urn:microsoft.com/office/officeart/2009/3/layout/StepUpProcess"/>
    <dgm:cxn modelId="{4DE90949-2B65-4345-B036-8A97CA22448F}" type="presParOf" srcId="{45832768-762E-AA4F-878F-AA8BF6DA09D4}" destId="{7A49A7CC-9E56-F542-A3E3-E8F9FBB19F44}" srcOrd="3" destOrd="0" presId="urn:microsoft.com/office/officeart/2009/3/layout/StepUpProcess"/>
    <dgm:cxn modelId="{E6C0CCD7-287A-4C4C-A679-2A734AE19A64}" type="presParOf" srcId="{7A49A7CC-9E56-F542-A3E3-E8F9FBB19F44}" destId="{8EA6CCFB-8416-1D42-8F93-224198069F3A}" srcOrd="0" destOrd="0" presId="urn:microsoft.com/office/officeart/2009/3/layout/StepUpProcess"/>
    <dgm:cxn modelId="{542E901E-CE8B-0148-8CF3-A6F42DD35A77}" type="presParOf" srcId="{45832768-762E-AA4F-878F-AA8BF6DA09D4}" destId="{EE6E652E-B954-E747-B9BB-53E04F5D06D1}" srcOrd="4" destOrd="0" presId="urn:microsoft.com/office/officeart/2009/3/layout/StepUpProcess"/>
    <dgm:cxn modelId="{2F5AE376-C1D8-F940-937B-230FF8837EC6}" type="presParOf" srcId="{EE6E652E-B954-E747-B9BB-53E04F5D06D1}" destId="{CD8A626F-372A-E44E-80E8-9355A31BBD62}" srcOrd="0" destOrd="0" presId="urn:microsoft.com/office/officeart/2009/3/layout/StepUpProcess"/>
    <dgm:cxn modelId="{54DA77B8-6BAE-1045-91FD-9180127AB325}" type="presParOf" srcId="{EE6E652E-B954-E747-B9BB-53E04F5D06D1}" destId="{F9E9D00B-FDF2-FE41-87FC-B1ED24A73591}" srcOrd="1" destOrd="0" presId="urn:microsoft.com/office/officeart/2009/3/layout/StepUpProcess"/>
    <dgm:cxn modelId="{9E08720B-DD42-EA41-BF5E-47E044CE85DA}" type="presParOf" srcId="{EE6E652E-B954-E747-B9BB-53E04F5D06D1}" destId="{0B0E9649-F08A-3E49-A825-A58C4C29957E}" srcOrd="2" destOrd="0" presId="urn:microsoft.com/office/officeart/2009/3/layout/StepUpProcess"/>
    <dgm:cxn modelId="{67F69FDA-951E-C149-998F-4AAC3B533C97}" type="presParOf" srcId="{45832768-762E-AA4F-878F-AA8BF6DA09D4}" destId="{FD1256FB-664A-7441-AA12-A21AB28054EF}" srcOrd="5" destOrd="0" presId="urn:microsoft.com/office/officeart/2009/3/layout/StepUpProcess"/>
    <dgm:cxn modelId="{A10B794B-3E1B-C74E-BA4A-10F5C6465395}" type="presParOf" srcId="{FD1256FB-664A-7441-AA12-A21AB28054EF}" destId="{496DA349-55B2-0545-A63A-EAA1966C12C2}" srcOrd="0" destOrd="0" presId="urn:microsoft.com/office/officeart/2009/3/layout/StepUpProcess"/>
    <dgm:cxn modelId="{63AB52B3-A782-2D4E-BA7F-38B2E49AB583}" type="presParOf" srcId="{45832768-762E-AA4F-878F-AA8BF6DA09D4}" destId="{C111E368-C533-7D4D-8887-030D20FA9A74}" srcOrd="6" destOrd="0" presId="urn:microsoft.com/office/officeart/2009/3/layout/StepUpProcess"/>
    <dgm:cxn modelId="{344EE487-6675-3949-B07C-806B864C7832}" type="presParOf" srcId="{C111E368-C533-7D4D-8887-030D20FA9A74}" destId="{16AFC567-CBD2-6E46-AFFD-0C26BF25AC87}" srcOrd="0" destOrd="0" presId="urn:microsoft.com/office/officeart/2009/3/layout/StepUpProcess"/>
    <dgm:cxn modelId="{FB662C6C-B944-1C47-A26A-8F687A851C5E}" type="presParOf" srcId="{C111E368-C533-7D4D-8887-030D20FA9A74}" destId="{C5E0021A-2A3B-8741-A130-82F1C2C65BA1}" srcOrd="1" destOrd="0" presId="urn:microsoft.com/office/officeart/2009/3/layout/StepUpProcess"/>
    <dgm:cxn modelId="{F7674CDA-3035-1443-8A42-DD6366E8BBAB}" type="presParOf" srcId="{C111E368-C533-7D4D-8887-030D20FA9A74}" destId="{5A5CD3A1-E3E2-C949-9AF8-E7AA10B65267}" srcOrd="2" destOrd="0" presId="urn:microsoft.com/office/officeart/2009/3/layout/StepUpProcess"/>
    <dgm:cxn modelId="{0C3341F1-F266-6C43-86AC-C05FBC89E3A6}" type="presParOf" srcId="{45832768-762E-AA4F-878F-AA8BF6DA09D4}" destId="{8E759461-B7BC-2047-82B1-09003F1905DD}" srcOrd="7" destOrd="0" presId="urn:microsoft.com/office/officeart/2009/3/layout/StepUpProcess"/>
    <dgm:cxn modelId="{314D4E43-C218-4F4B-B00D-948E1AAFBA6F}" type="presParOf" srcId="{8E759461-B7BC-2047-82B1-09003F1905DD}" destId="{C66A2148-9F13-3B48-880A-1F580E0DCED3}" srcOrd="0" destOrd="0" presId="urn:microsoft.com/office/officeart/2009/3/layout/StepUpProcess"/>
    <dgm:cxn modelId="{1B2395BC-F3ED-1E4F-88B9-06D0D1117B8A}" type="presParOf" srcId="{45832768-762E-AA4F-878F-AA8BF6DA09D4}" destId="{95A40A98-FA86-4A40-B963-5529A6A5ACBA}" srcOrd="8" destOrd="0" presId="urn:microsoft.com/office/officeart/2009/3/layout/StepUpProcess"/>
    <dgm:cxn modelId="{776AFF3B-E653-D947-950E-5F6974CDCAF0}" type="presParOf" srcId="{95A40A98-FA86-4A40-B963-5529A6A5ACBA}" destId="{6767FC24-EAB7-AE4F-9CB3-EFD6F39B0999}" srcOrd="0" destOrd="0" presId="urn:microsoft.com/office/officeart/2009/3/layout/StepUpProcess"/>
    <dgm:cxn modelId="{9F0569BA-B496-7B4E-8C66-AAE9AC5E6AEB}" type="presParOf" srcId="{95A40A98-FA86-4A40-B963-5529A6A5ACBA}" destId="{049F1390-4E33-0247-934D-91B97DEA002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6B02F0-6A84-7C45-868E-0D037A6942C9}"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GB"/>
        </a:p>
      </dgm:t>
    </dgm:pt>
    <dgm:pt modelId="{08523BCD-3541-E04F-B4E5-DD0830185A50}">
      <dgm:prSet phldrT="[Text]" custT="1"/>
      <dgm:spPr/>
      <dgm:t>
        <a:bodyPr/>
        <a:lstStyle/>
        <a:p>
          <a:r>
            <a:rPr lang="fr-FR" sz="2800" b="1">
              <a:solidFill>
                <a:schemeClr val="tx2"/>
              </a:solidFill>
              <a:latin typeface="Montserrat" pitchFamily="2" charset="77"/>
            </a:rPr>
            <a:t>1. Identifier et hiérarchiser les solutions ensemble</a:t>
          </a:r>
        </a:p>
      </dgm:t>
    </dgm:pt>
    <dgm:pt modelId="{4ECA9AE3-3938-3144-83C1-E7D6096DF669}" type="parTrans" cxnId="{5A87AE9E-7241-A544-AD68-868D5747A8B7}">
      <dgm:prSet/>
      <dgm:spPr/>
      <dgm:t>
        <a:bodyPr/>
        <a:lstStyle/>
        <a:p>
          <a:endParaRPr lang="en-GB"/>
        </a:p>
      </dgm:t>
    </dgm:pt>
    <dgm:pt modelId="{87506282-05F7-2747-94AB-A22C19DCEFA2}" type="sibTrans" cxnId="{5A87AE9E-7241-A544-AD68-868D5747A8B7}">
      <dgm:prSet/>
      <dgm:spPr/>
      <dgm:t>
        <a:bodyPr/>
        <a:lstStyle/>
        <a:p>
          <a:endParaRPr lang="en-GB"/>
        </a:p>
      </dgm:t>
    </dgm:pt>
    <dgm:pt modelId="{08D28404-96A5-7D42-A283-7F6FFA499D8D}">
      <dgm:prSet phldrT="[Text]" custT="1"/>
      <dgm:spPr>
        <a:solidFill>
          <a:srgbClr val="01C8C3"/>
        </a:solidFill>
        <a:ln>
          <a:solidFill>
            <a:srgbClr val="01C8C3"/>
          </a:solidFill>
        </a:ln>
      </dgm:spPr>
      <dgm:t>
        <a:bodyPr/>
        <a:lstStyle/>
        <a:p>
          <a:pPr>
            <a:spcAft>
              <a:spcPts val="1032"/>
            </a:spcAft>
          </a:pPr>
          <a:r>
            <a:rPr lang="fr-FR" sz="2400">
              <a:latin typeface="Open Sans" panose="020B0606030504020204" pitchFamily="34" charset="0"/>
              <a:ea typeface="Open Sans" panose="020B0606030504020204" pitchFamily="34" charset="0"/>
              <a:cs typeface="Open Sans" panose="020B0606030504020204" pitchFamily="34" charset="0"/>
            </a:rPr>
            <a:t>Vérifier les résultats de l'évaluation</a:t>
          </a:r>
        </a:p>
      </dgm:t>
    </dgm:pt>
    <dgm:pt modelId="{C3606A66-1F01-B547-8C13-C8147C3C9A48}" type="parTrans" cxnId="{AAB475F6-8A4C-E64D-BCA3-EAEB4DC1ED73}">
      <dgm:prSet/>
      <dgm:spPr/>
      <dgm:t>
        <a:bodyPr/>
        <a:lstStyle/>
        <a:p>
          <a:endParaRPr lang="en-GB"/>
        </a:p>
      </dgm:t>
    </dgm:pt>
    <dgm:pt modelId="{12981215-9BB7-BD4A-A970-6CFB69128ED1}" type="sibTrans" cxnId="{AAB475F6-8A4C-E64D-BCA3-EAEB4DC1ED73}">
      <dgm:prSet/>
      <dgm:spPr/>
      <dgm:t>
        <a:bodyPr/>
        <a:lstStyle/>
        <a:p>
          <a:endParaRPr lang="en-GB"/>
        </a:p>
      </dgm:t>
    </dgm:pt>
    <dgm:pt modelId="{38822B81-D542-FF4A-992C-53689F85E924}">
      <dgm:prSet phldrT="[Text]" custT="1"/>
      <dgm:spPr/>
      <dgm:t>
        <a:bodyPr/>
        <a:lstStyle/>
        <a:p>
          <a:r>
            <a:rPr lang="fr-FR" sz="2800" b="1">
              <a:solidFill>
                <a:schemeClr val="tx2"/>
              </a:solidFill>
              <a:latin typeface="Montserrat" pitchFamily="2" charset="77"/>
            </a:rPr>
            <a:t>2. Convenir des résultats, des activités, des rôles et des responsabilités</a:t>
          </a:r>
        </a:p>
      </dgm:t>
    </dgm:pt>
    <dgm:pt modelId="{2877B465-19FF-714C-B305-A9CBC0DCD207}" type="parTrans" cxnId="{3A48FC60-7D3B-E248-A483-63BCA879B1AB}">
      <dgm:prSet/>
      <dgm:spPr/>
      <dgm:t>
        <a:bodyPr/>
        <a:lstStyle/>
        <a:p>
          <a:endParaRPr lang="en-GB"/>
        </a:p>
      </dgm:t>
    </dgm:pt>
    <dgm:pt modelId="{47A22FCE-579B-BB47-B1E0-FA84449F7B99}" type="sibTrans" cxnId="{3A48FC60-7D3B-E248-A483-63BCA879B1AB}">
      <dgm:prSet/>
      <dgm:spPr/>
      <dgm:t>
        <a:bodyPr/>
        <a:lstStyle/>
        <a:p>
          <a:endParaRPr lang="en-GB"/>
        </a:p>
      </dgm:t>
    </dgm:pt>
    <dgm:pt modelId="{7866ACBB-6BC4-BD41-B15A-E331D29A57A9}">
      <dgm:prSet phldrT="[Text]" custT="1"/>
      <dgm:spPr>
        <a:solidFill>
          <a:srgbClr val="01C8C3"/>
        </a:solidFill>
        <a:ln>
          <a:solidFill>
            <a:srgbClr val="01C8C3"/>
          </a:solidFill>
        </a:ln>
      </dgm:spPr>
      <dgm:t>
        <a:bodyPr/>
        <a:lstStyle/>
        <a:p>
          <a:pPr>
            <a:spcAft>
              <a:spcPts val="1032"/>
            </a:spcAft>
          </a:pPr>
          <a:r>
            <a:rPr lang="fr-FR" sz="2400" dirty="0">
              <a:latin typeface="Open Sans" panose="020B0606030504020204" pitchFamily="34" charset="0"/>
              <a:ea typeface="Open Sans" panose="020B0606030504020204" pitchFamily="34" charset="0"/>
              <a:cs typeface="Open Sans" panose="020B0606030504020204" pitchFamily="34" charset="0"/>
            </a:rPr>
            <a:t>Se mettre d'accord sur les résultats</a:t>
          </a:r>
        </a:p>
      </dgm:t>
    </dgm:pt>
    <dgm:pt modelId="{2C14ABE1-C129-5048-85E7-DFA0711FE198}" type="parTrans" cxnId="{695F1F6D-C515-004F-A5AB-1F28FB7F9481}">
      <dgm:prSet/>
      <dgm:spPr/>
      <dgm:t>
        <a:bodyPr/>
        <a:lstStyle/>
        <a:p>
          <a:endParaRPr lang="en-GB"/>
        </a:p>
      </dgm:t>
    </dgm:pt>
    <dgm:pt modelId="{B6CE183B-968F-A44F-B17F-78320D5B538B}" type="sibTrans" cxnId="{695F1F6D-C515-004F-A5AB-1F28FB7F9481}">
      <dgm:prSet/>
      <dgm:spPr/>
      <dgm:t>
        <a:bodyPr/>
        <a:lstStyle/>
        <a:p>
          <a:endParaRPr lang="en-GB"/>
        </a:p>
      </dgm:t>
    </dgm:pt>
    <dgm:pt modelId="{05C83B80-8873-444C-AE47-6EE5AB5C06CD}">
      <dgm:prSet phldrT="[Text]" custT="1"/>
      <dgm:spPr/>
      <dgm:t>
        <a:bodyPr/>
        <a:lstStyle/>
        <a:p>
          <a:r>
            <a:rPr lang="fr-FR" sz="2800" b="1">
              <a:solidFill>
                <a:schemeClr val="tx2"/>
              </a:solidFill>
              <a:latin typeface="Montserrat" pitchFamily="2" charset="77"/>
            </a:rPr>
            <a:t>3. Convenir de la manière de travailler ensemble pendant le programme</a:t>
          </a:r>
        </a:p>
      </dgm:t>
    </dgm:pt>
    <dgm:pt modelId="{57F3F737-4A5B-E64F-8847-9DDACC9B88D1}" type="parTrans" cxnId="{B744D514-B7A5-254E-91D7-825CEA649C8A}">
      <dgm:prSet/>
      <dgm:spPr/>
      <dgm:t>
        <a:bodyPr/>
        <a:lstStyle/>
        <a:p>
          <a:endParaRPr lang="en-GB"/>
        </a:p>
      </dgm:t>
    </dgm:pt>
    <dgm:pt modelId="{5E320C21-74BC-C64A-9E56-CF1573DC8075}" type="sibTrans" cxnId="{B744D514-B7A5-254E-91D7-825CEA649C8A}">
      <dgm:prSet/>
      <dgm:spPr/>
      <dgm:t>
        <a:bodyPr/>
        <a:lstStyle/>
        <a:p>
          <a:endParaRPr lang="en-GB"/>
        </a:p>
      </dgm:t>
    </dgm:pt>
    <dgm:pt modelId="{17DE7D51-7BEF-134B-9DBE-2AED366285FC}">
      <dgm:prSet phldrT="[Text]" custT="1"/>
      <dgm:spPr>
        <a:solidFill>
          <a:srgbClr val="01C8C3"/>
        </a:solidFill>
        <a:ln>
          <a:solidFill>
            <a:srgbClr val="01C8C3"/>
          </a:solidFill>
        </a:ln>
      </dgm:spPr>
      <dgm:t>
        <a:bodyPr/>
        <a:lstStyle/>
        <a:p>
          <a:pPr>
            <a:spcAft>
              <a:spcPts val="1032"/>
            </a:spcAft>
          </a:pPr>
          <a:r>
            <a:rPr lang="fr-FR" sz="2400" dirty="0">
              <a:latin typeface="Open Sans" panose="020B0606030504020204" pitchFamily="34" charset="0"/>
              <a:ea typeface="Open Sans" panose="020B0606030504020204" pitchFamily="34" charset="0"/>
              <a:cs typeface="Open Sans" panose="020B0606030504020204" pitchFamily="34" charset="0"/>
            </a:rPr>
            <a:t>Accepter les approches de participation, par exemple les comités communautaires</a:t>
          </a:r>
        </a:p>
      </dgm:t>
    </dgm:pt>
    <dgm:pt modelId="{6FF9CE4E-3FCC-7F42-A1FD-9E8DEBA1DE7B}" type="parTrans" cxnId="{CF1092EB-1F01-1540-9557-E2B9DA9DF189}">
      <dgm:prSet/>
      <dgm:spPr/>
      <dgm:t>
        <a:bodyPr/>
        <a:lstStyle/>
        <a:p>
          <a:endParaRPr lang="en-GB"/>
        </a:p>
      </dgm:t>
    </dgm:pt>
    <dgm:pt modelId="{E13CEDF8-A657-1C45-9B61-5313A6DAEA51}" type="sibTrans" cxnId="{CF1092EB-1F01-1540-9557-E2B9DA9DF189}">
      <dgm:prSet/>
      <dgm:spPr/>
      <dgm:t>
        <a:bodyPr/>
        <a:lstStyle/>
        <a:p>
          <a:endParaRPr lang="en-GB"/>
        </a:p>
      </dgm:t>
    </dgm:pt>
    <dgm:pt modelId="{F09C5CA1-7200-6647-9559-00E4AC9AF67A}">
      <dgm:prSet phldrT="[Text]" custT="1"/>
      <dgm:spPr>
        <a:solidFill>
          <a:srgbClr val="01C8C3"/>
        </a:solidFill>
        <a:ln>
          <a:solidFill>
            <a:srgbClr val="01C8C3"/>
          </a:solidFill>
        </a:ln>
      </dgm:spPr>
      <dgm:t>
        <a:bodyPr/>
        <a:lstStyle/>
        <a:p>
          <a:pPr>
            <a:spcAft>
              <a:spcPts val="1032"/>
            </a:spcAft>
          </a:pPr>
          <a:r>
            <a:rPr lang="fr-FR" sz="2400">
              <a:latin typeface="Open Sans" panose="020B0606030504020204" pitchFamily="34" charset="0"/>
              <a:ea typeface="Open Sans" panose="020B0606030504020204" pitchFamily="34" charset="0"/>
              <a:cs typeface="Open Sans" panose="020B0606030504020204" pitchFamily="34" charset="0"/>
            </a:rPr>
            <a:t>Brainstorming pour trouver des solutions</a:t>
          </a:r>
        </a:p>
      </dgm:t>
    </dgm:pt>
    <dgm:pt modelId="{9D428215-C228-D448-9922-39A8AB6A20A2}" type="parTrans" cxnId="{611AC3DF-236C-A646-8FC9-9BE4D4D83B19}">
      <dgm:prSet/>
      <dgm:spPr/>
      <dgm:t>
        <a:bodyPr/>
        <a:lstStyle/>
        <a:p>
          <a:endParaRPr lang="en-GB"/>
        </a:p>
      </dgm:t>
    </dgm:pt>
    <dgm:pt modelId="{B9A98F0C-62E5-C74B-AE31-17793CF1BD53}" type="sibTrans" cxnId="{611AC3DF-236C-A646-8FC9-9BE4D4D83B19}">
      <dgm:prSet/>
      <dgm:spPr/>
      <dgm:t>
        <a:bodyPr/>
        <a:lstStyle/>
        <a:p>
          <a:endParaRPr lang="en-GB"/>
        </a:p>
      </dgm:t>
    </dgm:pt>
    <dgm:pt modelId="{B3DC7F87-BA37-6B4A-9561-4681608B65BA}">
      <dgm:prSet phldrT="[Text]" custT="1"/>
      <dgm:spPr>
        <a:solidFill>
          <a:srgbClr val="01C8C3"/>
        </a:solidFill>
        <a:ln>
          <a:solidFill>
            <a:srgbClr val="01C8C3"/>
          </a:solidFill>
        </a:ln>
      </dgm:spPr>
      <dgm:t>
        <a:bodyPr/>
        <a:lstStyle/>
        <a:p>
          <a:pPr>
            <a:spcAft>
              <a:spcPts val="1032"/>
            </a:spcAft>
          </a:pPr>
          <a:r>
            <a:rPr lang="fr-FR" sz="2400" dirty="0">
              <a:latin typeface="Open Sans" panose="020B0606030504020204" pitchFamily="34" charset="0"/>
              <a:ea typeface="Open Sans" panose="020B0606030504020204" pitchFamily="34" charset="0"/>
              <a:cs typeface="Open Sans" panose="020B0606030504020204" pitchFamily="34" charset="0"/>
            </a:rPr>
            <a:t>Évaluer chaque solution sur la base de critères clairs</a:t>
          </a:r>
        </a:p>
      </dgm:t>
    </dgm:pt>
    <dgm:pt modelId="{E5D45E40-28A6-3146-B4B0-BF3FF2B61C0D}" type="parTrans" cxnId="{3275414A-5B7D-0646-92B7-1B6E6373EB47}">
      <dgm:prSet/>
      <dgm:spPr/>
      <dgm:t>
        <a:bodyPr/>
        <a:lstStyle/>
        <a:p>
          <a:endParaRPr lang="en-GB"/>
        </a:p>
      </dgm:t>
    </dgm:pt>
    <dgm:pt modelId="{5224604F-8530-2845-A63B-B140B4A962B1}" type="sibTrans" cxnId="{3275414A-5B7D-0646-92B7-1B6E6373EB47}">
      <dgm:prSet/>
      <dgm:spPr/>
      <dgm:t>
        <a:bodyPr/>
        <a:lstStyle/>
        <a:p>
          <a:endParaRPr lang="en-GB"/>
        </a:p>
      </dgm:t>
    </dgm:pt>
    <dgm:pt modelId="{15B926F9-C65B-F846-9BE7-831CFB1D0670}">
      <dgm:prSet phldrT="[Text]" custT="1"/>
      <dgm:spPr>
        <a:solidFill>
          <a:srgbClr val="01C8C3"/>
        </a:solidFill>
        <a:ln>
          <a:solidFill>
            <a:srgbClr val="01C8C3"/>
          </a:solidFill>
        </a:ln>
      </dgm:spPr>
      <dgm:t>
        <a:bodyPr/>
        <a:lstStyle/>
        <a:p>
          <a:pPr>
            <a:spcAft>
              <a:spcPts val="1032"/>
            </a:spcAft>
          </a:pPr>
          <a:r>
            <a:rPr lang="fr-FR" sz="2400">
              <a:latin typeface="Open Sans" panose="020B0606030504020204" pitchFamily="34" charset="0"/>
              <a:ea typeface="Open Sans" panose="020B0606030504020204" pitchFamily="34" charset="0"/>
              <a:cs typeface="Open Sans" panose="020B0606030504020204" pitchFamily="34" charset="0"/>
            </a:rPr>
            <a:t>Planifier les activités</a:t>
          </a:r>
        </a:p>
      </dgm:t>
    </dgm:pt>
    <dgm:pt modelId="{D5A86CA4-DCA0-6144-A107-FBB9B3D01236}" type="parTrans" cxnId="{ECED3861-E11A-2946-800F-74407427E82C}">
      <dgm:prSet/>
      <dgm:spPr/>
      <dgm:t>
        <a:bodyPr/>
        <a:lstStyle/>
        <a:p>
          <a:endParaRPr lang="en-GB"/>
        </a:p>
      </dgm:t>
    </dgm:pt>
    <dgm:pt modelId="{D11A8A2C-683A-2B4D-A8EE-D644C86804CB}" type="sibTrans" cxnId="{ECED3861-E11A-2946-800F-74407427E82C}">
      <dgm:prSet/>
      <dgm:spPr/>
      <dgm:t>
        <a:bodyPr/>
        <a:lstStyle/>
        <a:p>
          <a:endParaRPr lang="en-GB"/>
        </a:p>
      </dgm:t>
    </dgm:pt>
    <dgm:pt modelId="{6DBBB429-FC98-FA41-A110-5024F31FBC96}">
      <dgm:prSet phldrT="[Text]" custT="1"/>
      <dgm:spPr>
        <a:solidFill>
          <a:srgbClr val="01C8C3"/>
        </a:solidFill>
        <a:ln>
          <a:solidFill>
            <a:srgbClr val="01C8C3"/>
          </a:solidFill>
        </a:ln>
      </dgm:spPr>
      <dgm:t>
        <a:bodyPr/>
        <a:lstStyle/>
        <a:p>
          <a:pPr>
            <a:spcAft>
              <a:spcPts val="1032"/>
            </a:spcAft>
          </a:pPr>
          <a:r>
            <a:rPr lang="fr-FR" sz="2400">
              <a:latin typeface="Open Sans" panose="020B0606030504020204" pitchFamily="34" charset="0"/>
              <a:ea typeface="Open Sans" panose="020B0606030504020204" pitchFamily="34" charset="0"/>
              <a:cs typeface="Open Sans" panose="020B0606030504020204" pitchFamily="34" charset="0"/>
            </a:rPr>
            <a:t>Convenir des solutions à privilégier</a:t>
          </a:r>
        </a:p>
      </dgm:t>
    </dgm:pt>
    <dgm:pt modelId="{B88ABF5E-FA75-3849-9E21-F70222B2CEFC}" type="parTrans" cxnId="{B622D943-56CD-CF4A-823E-F62DE36FF600}">
      <dgm:prSet/>
      <dgm:spPr/>
      <dgm:t>
        <a:bodyPr/>
        <a:lstStyle/>
        <a:p>
          <a:endParaRPr lang="en-GB"/>
        </a:p>
      </dgm:t>
    </dgm:pt>
    <dgm:pt modelId="{0B673A4A-F62F-EF42-9A04-CF35C25C9A1E}" type="sibTrans" cxnId="{B622D943-56CD-CF4A-823E-F62DE36FF600}">
      <dgm:prSet/>
      <dgm:spPr/>
      <dgm:t>
        <a:bodyPr/>
        <a:lstStyle/>
        <a:p>
          <a:endParaRPr lang="en-GB"/>
        </a:p>
      </dgm:t>
    </dgm:pt>
    <dgm:pt modelId="{CE1E1417-1CA6-1341-9D78-EB3C193BBF54}">
      <dgm:prSet phldrT="[Text]" custT="1"/>
      <dgm:spPr>
        <a:solidFill>
          <a:srgbClr val="01C8C3"/>
        </a:solidFill>
        <a:ln>
          <a:solidFill>
            <a:srgbClr val="01C8C3"/>
          </a:solidFill>
        </a:ln>
      </dgm:spPr>
      <dgm:t>
        <a:bodyPr/>
        <a:lstStyle/>
        <a:p>
          <a:pPr>
            <a:spcAft>
              <a:spcPts val="1032"/>
            </a:spcAft>
          </a:pPr>
          <a:r>
            <a:rPr lang="fr-FR" sz="2400">
              <a:latin typeface="Open Sans" panose="020B0606030504020204" pitchFamily="34" charset="0"/>
              <a:ea typeface="Open Sans" panose="020B0606030504020204" pitchFamily="34" charset="0"/>
              <a:cs typeface="Open Sans" panose="020B0606030504020204" pitchFamily="34" charset="0"/>
            </a:rPr>
            <a:t>Convenir des rôles, des ressources, des délais et des critères de sélection</a:t>
          </a:r>
        </a:p>
      </dgm:t>
    </dgm:pt>
    <dgm:pt modelId="{DF5EAD99-2880-9443-ACB3-92521474DE47}" type="parTrans" cxnId="{568C8994-D140-4240-B194-C3CEDBA5591E}">
      <dgm:prSet/>
      <dgm:spPr/>
      <dgm:t>
        <a:bodyPr/>
        <a:lstStyle/>
        <a:p>
          <a:endParaRPr lang="en-GB"/>
        </a:p>
      </dgm:t>
    </dgm:pt>
    <dgm:pt modelId="{C34F8F2E-036D-0A44-A63E-79A63608AF18}" type="sibTrans" cxnId="{568C8994-D140-4240-B194-C3CEDBA5591E}">
      <dgm:prSet/>
      <dgm:spPr/>
      <dgm:t>
        <a:bodyPr/>
        <a:lstStyle/>
        <a:p>
          <a:endParaRPr lang="en-GB"/>
        </a:p>
      </dgm:t>
    </dgm:pt>
    <dgm:pt modelId="{2B06F4B8-046B-564F-AC8F-970A0317CA1D}">
      <dgm:prSet phldrT="[Text]" custT="1"/>
      <dgm:spPr>
        <a:solidFill>
          <a:srgbClr val="01C8C3"/>
        </a:solidFill>
        <a:ln>
          <a:solidFill>
            <a:srgbClr val="01C8C3"/>
          </a:solidFill>
        </a:ln>
      </dgm:spPr>
      <dgm:t>
        <a:bodyPr/>
        <a:lstStyle/>
        <a:p>
          <a:pPr>
            <a:spcAft>
              <a:spcPts val="1032"/>
            </a:spcAft>
          </a:pPr>
          <a:r>
            <a:rPr lang="fr-FR" sz="2400">
              <a:latin typeface="Open Sans" panose="020B0606030504020204" pitchFamily="34" charset="0"/>
              <a:ea typeface="Open Sans" panose="020B0606030504020204" pitchFamily="34" charset="0"/>
              <a:cs typeface="Open Sans" panose="020B0606030504020204" pitchFamily="34" charset="0"/>
            </a:rPr>
            <a:t>Discuter du suivi</a:t>
          </a:r>
        </a:p>
      </dgm:t>
    </dgm:pt>
    <dgm:pt modelId="{D607D91D-91B0-AE49-AEA9-BDCC86BBFB50}" type="parTrans" cxnId="{BE38FD7E-F1B4-C544-A162-C0036CF8F06F}">
      <dgm:prSet/>
      <dgm:spPr/>
      <dgm:t>
        <a:bodyPr/>
        <a:lstStyle/>
        <a:p>
          <a:endParaRPr lang="en-GB"/>
        </a:p>
      </dgm:t>
    </dgm:pt>
    <dgm:pt modelId="{3D3E710C-098C-C44D-BC49-D8D35675D2C2}" type="sibTrans" cxnId="{BE38FD7E-F1B4-C544-A162-C0036CF8F06F}">
      <dgm:prSet/>
      <dgm:spPr/>
      <dgm:t>
        <a:bodyPr/>
        <a:lstStyle/>
        <a:p>
          <a:endParaRPr lang="en-GB"/>
        </a:p>
      </dgm:t>
    </dgm:pt>
    <dgm:pt modelId="{E13E28EB-21EE-0D4E-AA8C-7B24CA8B6B72}">
      <dgm:prSet phldrT="[Text]" custT="1"/>
      <dgm:spPr>
        <a:solidFill>
          <a:srgbClr val="01C8C3"/>
        </a:solidFill>
        <a:ln>
          <a:solidFill>
            <a:srgbClr val="01C8C3"/>
          </a:solidFill>
        </a:ln>
      </dgm:spPr>
      <dgm:t>
        <a:bodyPr/>
        <a:lstStyle/>
        <a:p>
          <a:pPr>
            <a:spcAft>
              <a:spcPts val="1032"/>
            </a:spcAft>
          </a:pPr>
          <a:r>
            <a:rPr lang="fr-FR" sz="2400" dirty="0">
              <a:latin typeface="Open Sans" panose="020B0606030504020204" pitchFamily="34" charset="0"/>
              <a:ea typeface="Open Sans" panose="020B0606030504020204" pitchFamily="34" charset="0"/>
              <a:cs typeface="Open Sans" panose="020B0606030504020204" pitchFamily="34" charset="0"/>
            </a:rPr>
            <a:t>Prévoir la sortie</a:t>
          </a:r>
        </a:p>
      </dgm:t>
    </dgm:pt>
    <dgm:pt modelId="{887EE5C8-75BA-3448-9259-4BA5C1D199D0}" type="parTrans" cxnId="{4CB08489-F561-F544-8388-ACCA7AFF66BD}">
      <dgm:prSet/>
      <dgm:spPr/>
      <dgm:t>
        <a:bodyPr/>
        <a:lstStyle/>
        <a:p>
          <a:endParaRPr lang="en-GB"/>
        </a:p>
      </dgm:t>
    </dgm:pt>
    <dgm:pt modelId="{310FCE74-B298-1945-8909-10DFABCECE2F}" type="sibTrans" cxnId="{4CB08489-F561-F544-8388-ACCA7AFF66BD}">
      <dgm:prSet/>
      <dgm:spPr/>
      <dgm:t>
        <a:bodyPr/>
        <a:lstStyle/>
        <a:p>
          <a:endParaRPr lang="en-GB"/>
        </a:p>
      </dgm:t>
    </dgm:pt>
    <dgm:pt modelId="{FEA7C1B9-46DF-2B40-A29A-8C38E07ECF1D}">
      <dgm:prSet phldrT="[Text]" custT="1"/>
      <dgm:spPr>
        <a:solidFill>
          <a:srgbClr val="01C8C3"/>
        </a:solidFill>
        <a:ln>
          <a:solidFill>
            <a:srgbClr val="01C8C3"/>
          </a:solidFill>
        </a:ln>
      </dgm:spPr>
      <dgm:t>
        <a:bodyPr/>
        <a:lstStyle/>
        <a:p>
          <a:pPr>
            <a:spcAft>
              <a:spcPct val="15000"/>
            </a:spcAft>
          </a:pPr>
          <a:endParaRPr lang="en-GB" sz="2400" dirty="0">
            <a:latin typeface="Open Sans" panose="020B0606030504020204" pitchFamily="34" charset="0"/>
            <a:ea typeface="Open Sans" panose="020B0606030504020204" pitchFamily="34" charset="0"/>
            <a:cs typeface="Open Sans" panose="020B0606030504020204" pitchFamily="34" charset="0"/>
          </a:endParaRPr>
        </a:p>
      </dgm:t>
    </dgm:pt>
    <dgm:pt modelId="{B20312F7-A47D-0946-B72C-694E80BE419B}" type="parTrans" cxnId="{FF61C4C1-2705-E049-A39C-57A0FC5E5F24}">
      <dgm:prSet/>
      <dgm:spPr/>
      <dgm:t>
        <a:bodyPr/>
        <a:lstStyle/>
        <a:p>
          <a:endParaRPr lang="en-GB"/>
        </a:p>
      </dgm:t>
    </dgm:pt>
    <dgm:pt modelId="{7A66F269-1921-4E43-91D1-E3747776DF72}" type="sibTrans" cxnId="{FF61C4C1-2705-E049-A39C-57A0FC5E5F24}">
      <dgm:prSet/>
      <dgm:spPr/>
      <dgm:t>
        <a:bodyPr/>
        <a:lstStyle/>
        <a:p>
          <a:endParaRPr lang="en-GB"/>
        </a:p>
      </dgm:t>
    </dgm:pt>
    <dgm:pt modelId="{D4BAB349-0D2B-794E-8997-50A730F91A8E}">
      <dgm:prSet phldrT="[Text]" custT="1"/>
      <dgm:spPr>
        <a:solidFill>
          <a:srgbClr val="01C8C3"/>
        </a:solidFill>
        <a:ln>
          <a:solidFill>
            <a:srgbClr val="01C8C3"/>
          </a:solidFill>
        </a:ln>
      </dgm:spPr>
      <dgm:t>
        <a:bodyPr/>
        <a:lstStyle/>
        <a:p>
          <a:pPr>
            <a:spcAft>
              <a:spcPts val="1032"/>
            </a:spcAft>
          </a:pPr>
          <a:r>
            <a:rPr lang="fr-FR" sz="2400">
              <a:latin typeface="Open Sans" panose="020B0606030504020204" pitchFamily="34" charset="0"/>
              <a:ea typeface="Open Sans" panose="020B0606030504020204" pitchFamily="34" charset="0"/>
              <a:cs typeface="Open Sans" panose="020B0606030504020204" pitchFamily="34" charset="0"/>
            </a:rPr>
            <a:t>Méthodes de gestion des réactions de la communauté</a:t>
          </a:r>
        </a:p>
      </dgm:t>
    </dgm:pt>
    <dgm:pt modelId="{092C0BDD-AE4B-EB4E-9BDA-1F69A3B1935D}" type="parTrans" cxnId="{523FE662-9351-3B4A-B9D5-CD32899994D8}">
      <dgm:prSet/>
      <dgm:spPr/>
      <dgm:t>
        <a:bodyPr/>
        <a:lstStyle/>
        <a:p>
          <a:endParaRPr lang="en-GB"/>
        </a:p>
      </dgm:t>
    </dgm:pt>
    <dgm:pt modelId="{497CB010-08B7-1549-B640-DC505BD94EA8}" type="sibTrans" cxnId="{523FE662-9351-3B4A-B9D5-CD32899994D8}">
      <dgm:prSet/>
      <dgm:spPr/>
      <dgm:t>
        <a:bodyPr/>
        <a:lstStyle/>
        <a:p>
          <a:endParaRPr lang="en-GB"/>
        </a:p>
      </dgm:t>
    </dgm:pt>
    <dgm:pt modelId="{26D06AF5-91DF-DC40-8BB8-87C63189CC2E}">
      <dgm:prSet phldrT="[Text]" custT="1"/>
      <dgm:spPr>
        <a:solidFill>
          <a:srgbClr val="01C8C3"/>
        </a:solidFill>
        <a:ln>
          <a:solidFill>
            <a:srgbClr val="01C8C3"/>
          </a:solidFill>
        </a:ln>
      </dgm:spPr>
      <dgm:t>
        <a:bodyPr/>
        <a:lstStyle/>
        <a:p>
          <a:pPr>
            <a:spcAft>
              <a:spcPts val="1032"/>
            </a:spcAft>
          </a:pPr>
          <a:r>
            <a:rPr lang="fr-FR" sz="2400">
              <a:latin typeface="Open Sans" panose="020B0606030504020204" pitchFamily="34" charset="0"/>
              <a:ea typeface="Open Sans" panose="020B0606030504020204" pitchFamily="34" charset="0"/>
              <a:cs typeface="Open Sans" panose="020B0606030504020204" pitchFamily="34" charset="0"/>
            </a:rPr>
            <a:t>Comment, quand et quelles informations doivent être partagées</a:t>
          </a:r>
        </a:p>
      </dgm:t>
    </dgm:pt>
    <dgm:pt modelId="{CC18BA5D-1744-884D-83A9-84BAF6213C97}" type="parTrans" cxnId="{D354D3F7-801D-1E41-9F55-69DFBAC8280E}">
      <dgm:prSet/>
      <dgm:spPr/>
      <dgm:t>
        <a:bodyPr/>
        <a:lstStyle/>
        <a:p>
          <a:endParaRPr lang="en-GB"/>
        </a:p>
      </dgm:t>
    </dgm:pt>
    <dgm:pt modelId="{A9DF117D-7555-3F48-BCD1-18C5F3493005}" type="sibTrans" cxnId="{D354D3F7-801D-1E41-9F55-69DFBAC8280E}">
      <dgm:prSet/>
      <dgm:spPr/>
      <dgm:t>
        <a:bodyPr/>
        <a:lstStyle/>
        <a:p>
          <a:endParaRPr lang="en-GB"/>
        </a:p>
      </dgm:t>
    </dgm:pt>
    <dgm:pt modelId="{3CB5BAF2-F425-4699-90DF-E8C3ABD70F80}">
      <dgm:prSet phldrT="[Text]" custT="1"/>
      <dgm:spPr>
        <a:solidFill>
          <a:srgbClr val="01C8C3"/>
        </a:solidFill>
        <a:ln>
          <a:solidFill>
            <a:srgbClr val="01C8C3"/>
          </a:solidFill>
        </a:ln>
      </dgm:spPr>
      <dgm:t>
        <a:bodyPr/>
        <a:lstStyle/>
        <a:p>
          <a:pPr>
            <a:spcAft>
              <a:spcPts val="1032"/>
            </a:spcAft>
          </a:pPr>
          <a:endParaRPr lang="fr-FR" sz="2400">
            <a:latin typeface="Open Sans" panose="020B0606030504020204" pitchFamily="34" charset="0"/>
            <a:ea typeface="Open Sans" panose="020B0606030504020204" pitchFamily="34" charset="0"/>
            <a:cs typeface="Open Sans" panose="020B0606030504020204" pitchFamily="34" charset="0"/>
          </a:endParaRPr>
        </a:p>
      </dgm:t>
    </dgm:pt>
    <dgm:pt modelId="{30309F95-DAB8-45DB-BC14-75E34679CE24}" type="parTrans" cxnId="{CC7BB918-3A38-4180-A688-2B2631F66FEE}">
      <dgm:prSet/>
      <dgm:spPr/>
      <dgm:t>
        <a:bodyPr/>
        <a:lstStyle/>
        <a:p>
          <a:endParaRPr lang="en-GB"/>
        </a:p>
      </dgm:t>
    </dgm:pt>
    <dgm:pt modelId="{4DA60D13-C470-4EF3-AF1E-769CF6B52983}" type="sibTrans" cxnId="{CC7BB918-3A38-4180-A688-2B2631F66FEE}">
      <dgm:prSet/>
      <dgm:spPr/>
      <dgm:t>
        <a:bodyPr/>
        <a:lstStyle/>
        <a:p>
          <a:endParaRPr lang="en-GB"/>
        </a:p>
      </dgm:t>
    </dgm:pt>
    <dgm:pt modelId="{0108D39F-4A19-0F48-93C2-1D9EA5049000}" type="pres">
      <dgm:prSet presAssocID="{266B02F0-6A84-7C45-868E-0D037A6942C9}" presName="Name0" presStyleCnt="0">
        <dgm:presLayoutVars>
          <dgm:dir/>
          <dgm:animLvl val="lvl"/>
          <dgm:resizeHandles val="exact"/>
        </dgm:presLayoutVars>
      </dgm:prSet>
      <dgm:spPr/>
    </dgm:pt>
    <dgm:pt modelId="{19FFF7F8-650C-474C-A625-3F00108FABF2}" type="pres">
      <dgm:prSet presAssocID="{266B02F0-6A84-7C45-868E-0D037A6942C9}" presName="tSp" presStyleCnt="0"/>
      <dgm:spPr/>
    </dgm:pt>
    <dgm:pt modelId="{C8A134E5-D14B-204E-BA46-08090C1225FB}" type="pres">
      <dgm:prSet presAssocID="{266B02F0-6A84-7C45-868E-0D037A6942C9}" presName="bSp" presStyleCnt="0"/>
      <dgm:spPr/>
    </dgm:pt>
    <dgm:pt modelId="{2B2C2EC5-F0BF-9D42-A45D-3D18217A51C0}" type="pres">
      <dgm:prSet presAssocID="{266B02F0-6A84-7C45-868E-0D037A6942C9}" presName="process" presStyleCnt="0"/>
      <dgm:spPr/>
    </dgm:pt>
    <dgm:pt modelId="{F116C68C-FDE7-BF4F-89FA-7CC0D1ADA4D7}" type="pres">
      <dgm:prSet presAssocID="{08523BCD-3541-E04F-B4E5-DD0830185A50}" presName="composite1" presStyleCnt="0"/>
      <dgm:spPr/>
    </dgm:pt>
    <dgm:pt modelId="{26976ED9-0E4F-5142-816F-430B5C83E23B}" type="pres">
      <dgm:prSet presAssocID="{08523BCD-3541-E04F-B4E5-DD0830185A50}" presName="dummyNode1" presStyleLbl="node1" presStyleIdx="0" presStyleCnt="3"/>
      <dgm:spPr/>
    </dgm:pt>
    <dgm:pt modelId="{FA0F91C1-7DB2-6446-908F-EF85114EE5CB}" type="pres">
      <dgm:prSet presAssocID="{08523BCD-3541-E04F-B4E5-DD0830185A50}" presName="childNode1" presStyleLbl="bgAcc1" presStyleIdx="0" presStyleCnt="3" custScaleY="169597">
        <dgm:presLayoutVars>
          <dgm:bulletEnabled val="1"/>
        </dgm:presLayoutVars>
      </dgm:prSet>
      <dgm:spPr/>
    </dgm:pt>
    <dgm:pt modelId="{935E7D48-C2B0-F74B-BB32-C992005FF12D}" type="pres">
      <dgm:prSet presAssocID="{08523BCD-3541-E04F-B4E5-DD0830185A50}" presName="childNode1tx" presStyleLbl="bgAcc1" presStyleIdx="0" presStyleCnt="3">
        <dgm:presLayoutVars>
          <dgm:bulletEnabled val="1"/>
        </dgm:presLayoutVars>
      </dgm:prSet>
      <dgm:spPr/>
    </dgm:pt>
    <dgm:pt modelId="{0278BFE1-75F6-7E49-87C8-863FBF89B6E2}" type="pres">
      <dgm:prSet presAssocID="{08523BCD-3541-E04F-B4E5-DD0830185A50}" presName="parentNode1" presStyleLbl="node1" presStyleIdx="0" presStyleCnt="3" custScaleX="117343" custLinFactNeighborX="425" custLinFactNeighborY="13882">
        <dgm:presLayoutVars>
          <dgm:chMax val="1"/>
          <dgm:bulletEnabled val="1"/>
        </dgm:presLayoutVars>
      </dgm:prSet>
      <dgm:spPr/>
    </dgm:pt>
    <dgm:pt modelId="{E69F7F0D-1E92-3244-897A-31BF974296DE}" type="pres">
      <dgm:prSet presAssocID="{08523BCD-3541-E04F-B4E5-DD0830185A50}" presName="connSite1" presStyleCnt="0"/>
      <dgm:spPr/>
    </dgm:pt>
    <dgm:pt modelId="{415453CB-D949-624D-BF4E-76BC5C12891E}" type="pres">
      <dgm:prSet presAssocID="{87506282-05F7-2747-94AB-A22C19DCEFA2}" presName="Name9" presStyleLbl="sibTrans2D1" presStyleIdx="0" presStyleCnt="2"/>
      <dgm:spPr/>
    </dgm:pt>
    <dgm:pt modelId="{67D9298D-1E0E-BF4D-802F-5D2266CEFEF6}" type="pres">
      <dgm:prSet presAssocID="{38822B81-D542-FF4A-992C-53689F85E924}" presName="composite2" presStyleCnt="0"/>
      <dgm:spPr/>
    </dgm:pt>
    <dgm:pt modelId="{A3ABA133-4AFC-7044-A9AC-F73B15CFB9DE}" type="pres">
      <dgm:prSet presAssocID="{38822B81-D542-FF4A-992C-53689F85E924}" presName="dummyNode2" presStyleLbl="node1" presStyleIdx="0" presStyleCnt="3"/>
      <dgm:spPr/>
    </dgm:pt>
    <dgm:pt modelId="{B0EC277C-8D8F-4B4D-97B4-F96767B65F39}" type="pres">
      <dgm:prSet presAssocID="{38822B81-D542-FF4A-992C-53689F85E924}" presName="childNode2" presStyleLbl="bgAcc1" presStyleIdx="1" presStyleCnt="3" custScaleY="179502">
        <dgm:presLayoutVars>
          <dgm:bulletEnabled val="1"/>
        </dgm:presLayoutVars>
      </dgm:prSet>
      <dgm:spPr/>
    </dgm:pt>
    <dgm:pt modelId="{8D38F8F9-A6D4-604F-B27D-76425CA50BDE}" type="pres">
      <dgm:prSet presAssocID="{38822B81-D542-FF4A-992C-53689F85E924}" presName="childNode2tx" presStyleLbl="bgAcc1" presStyleIdx="1" presStyleCnt="3">
        <dgm:presLayoutVars>
          <dgm:bulletEnabled val="1"/>
        </dgm:presLayoutVars>
      </dgm:prSet>
      <dgm:spPr/>
    </dgm:pt>
    <dgm:pt modelId="{A1DB2EB9-BDA4-F246-9F6B-DC40DB0AC3F0}" type="pres">
      <dgm:prSet presAssocID="{38822B81-D542-FF4A-992C-53689F85E924}" presName="parentNode2" presStyleLbl="node1" presStyleIdx="1" presStyleCnt="3" custScaleX="117343" custLinFactNeighborX="379" custLinFactNeighborY="-17086">
        <dgm:presLayoutVars>
          <dgm:chMax val="0"/>
          <dgm:bulletEnabled val="1"/>
        </dgm:presLayoutVars>
      </dgm:prSet>
      <dgm:spPr/>
    </dgm:pt>
    <dgm:pt modelId="{21F2A4C4-334B-D54D-98C9-EEE4D11743B6}" type="pres">
      <dgm:prSet presAssocID="{38822B81-D542-FF4A-992C-53689F85E924}" presName="connSite2" presStyleCnt="0"/>
      <dgm:spPr/>
    </dgm:pt>
    <dgm:pt modelId="{51F4BE5C-6D10-7041-BB57-355FA3C35D37}" type="pres">
      <dgm:prSet presAssocID="{47A22FCE-579B-BB47-B1E0-FA84449F7B99}" presName="Name18" presStyleLbl="sibTrans2D1" presStyleIdx="1" presStyleCnt="2"/>
      <dgm:spPr/>
    </dgm:pt>
    <dgm:pt modelId="{A5BC490F-9745-8F41-85AC-7379FEF62B71}" type="pres">
      <dgm:prSet presAssocID="{05C83B80-8873-444C-AE47-6EE5AB5C06CD}" presName="composite1" presStyleCnt="0"/>
      <dgm:spPr/>
    </dgm:pt>
    <dgm:pt modelId="{EA323A60-9D8B-244C-8B31-F591EE83C2C9}" type="pres">
      <dgm:prSet presAssocID="{05C83B80-8873-444C-AE47-6EE5AB5C06CD}" presName="dummyNode1" presStyleLbl="node1" presStyleIdx="1" presStyleCnt="3"/>
      <dgm:spPr/>
    </dgm:pt>
    <dgm:pt modelId="{8C7287EC-E35C-9541-BE1F-5F0E227D7059}" type="pres">
      <dgm:prSet presAssocID="{05C83B80-8873-444C-AE47-6EE5AB5C06CD}" presName="childNode1" presStyleLbl="bgAcc1" presStyleIdx="2" presStyleCnt="3" custScaleY="178311">
        <dgm:presLayoutVars>
          <dgm:bulletEnabled val="1"/>
        </dgm:presLayoutVars>
      </dgm:prSet>
      <dgm:spPr/>
    </dgm:pt>
    <dgm:pt modelId="{C63E5176-1254-C143-A4E8-F74207FD68F0}" type="pres">
      <dgm:prSet presAssocID="{05C83B80-8873-444C-AE47-6EE5AB5C06CD}" presName="childNode1tx" presStyleLbl="bgAcc1" presStyleIdx="2" presStyleCnt="3">
        <dgm:presLayoutVars>
          <dgm:bulletEnabled val="1"/>
        </dgm:presLayoutVars>
      </dgm:prSet>
      <dgm:spPr/>
    </dgm:pt>
    <dgm:pt modelId="{8EED5BA5-C845-E745-8A6B-1764A8E97031}" type="pres">
      <dgm:prSet presAssocID="{05C83B80-8873-444C-AE47-6EE5AB5C06CD}" presName="parentNode1" presStyleLbl="node1" presStyleIdx="2" presStyleCnt="3" custScaleX="117343" custLinFactNeighborX="425" custLinFactNeighborY="13882">
        <dgm:presLayoutVars>
          <dgm:chMax val="1"/>
          <dgm:bulletEnabled val="1"/>
        </dgm:presLayoutVars>
      </dgm:prSet>
      <dgm:spPr/>
    </dgm:pt>
    <dgm:pt modelId="{EA4D5ED1-DF56-F444-BC3A-AB0166686B44}" type="pres">
      <dgm:prSet presAssocID="{05C83B80-8873-444C-AE47-6EE5AB5C06CD}" presName="connSite1" presStyleCnt="0"/>
      <dgm:spPr/>
    </dgm:pt>
  </dgm:ptLst>
  <dgm:cxnLst>
    <dgm:cxn modelId="{E5CBBB07-0AC2-1443-A886-9C03BE63164C}" type="presOf" srcId="{FEA7C1B9-46DF-2B40-A29A-8C38E07ECF1D}" destId="{8C7287EC-E35C-9541-BE1F-5F0E227D7059}" srcOrd="0" destOrd="3" presId="urn:microsoft.com/office/officeart/2005/8/layout/hProcess4"/>
    <dgm:cxn modelId="{B744D514-B7A5-254E-91D7-825CEA649C8A}" srcId="{266B02F0-6A84-7C45-868E-0D037A6942C9}" destId="{05C83B80-8873-444C-AE47-6EE5AB5C06CD}" srcOrd="2" destOrd="0" parTransId="{57F3F737-4A5B-E64F-8847-9DDACC9B88D1}" sibTransId="{5E320C21-74BC-C64A-9E56-CF1573DC8075}"/>
    <dgm:cxn modelId="{CC7BB918-3A38-4180-A688-2B2631F66FEE}" srcId="{38822B81-D542-FF4A-992C-53689F85E924}" destId="{3CB5BAF2-F425-4699-90DF-E8C3ABD70F80}" srcOrd="0" destOrd="0" parTransId="{30309F95-DAB8-45DB-BC14-75E34679CE24}" sibTransId="{4DA60D13-C470-4EF3-AF1E-769CF6B52983}"/>
    <dgm:cxn modelId="{A4B70819-C0EA-E547-AB98-9D8987696B98}" type="presOf" srcId="{38822B81-D542-FF4A-992C-53689F85E924}" destId="{A1DB2EB9-BDA4-F246-9F6B-DC40DB0AC3F0}" srcOrd="0" destOrd="0" presId="urn:microsoft.com/office/officeart/2005/8/layout/hProcess4"/>
    <dgm:cxn modelId="{BA424D25-E754-6A42-B1A1-503679A76E5F}" type="presOf" srcId="{CE1E1417-1CA6-1341-9D78-EB3C193BBF54}" destId="{B0EC277C-8D8F-4B4D-97B4-F96767B65F39}" srcOrd="0" destOrd="3" presId="urn:microsoft.com/office/officeart/2005/8/layout/hProcess4"/>
    <dgm:cxn modelId="{8FE68225-AD7E-6343-9B09-C91D4A96FD30}" type="presOf" srcId="{08D28404-96A5-7D42-A283-7F6FFA499D8D}" destId="{935E7D48-C2B0-F74B-BB32-C992005FF12D}" srcOrd="1" destOrd="0" presId="urn:microsoft.com/office/officeart/2005/8/layout/hProcess4"/>
    <dgm:cxn modelId="{0760A827-7379-4341-9514-756D05A274F5}" type="presOf" srcId="{15B926F9-C65B-F846-9BE7-831CFB1D0670}" destId="{B0EC277C-8D8F-4B4D-97B4-F96767B65F39}" srcOrd="0" destOrd="2" presId="urn:microsoft.com/office/officeart/2005/8/layout/hProcess4"/>
    <dgm:cxn modelId="{ECC2B131-5A9C-7E42-ADE8-E853AA8D038A}" type="presOf" srcId="{FEA7C1B9-46DF-2B40-A29A-8C38E07ECF1D}" destId="{C63E5176-1254-C143-A4E8-F74207FD68F0}" srcOrd="1" destOrd="3" presId="urn:microsoft.com/office/officeart/2005/8/layout/hProcess4"/>
    <dgm:cxn modelId="{141FDD31-6F44-2E4C-9603-A8CEF72D1CED}" type="presOf" srcId="{15B926F9-C65B-F846-9BE7-831CFB1D0670}" destId="{8D38F8F9-A6D4-604F-B27D-76425CA50BDE}" srcOrd="1" destOrd="2" presId="urn:microsoft.com/office/officeart/2005/8/layout/hProcess4"/>
    <dgm:cxn modelId="{359E5732-2F68-BC4D-870C-FA88C0F064F6}" type="presOf" srcId="{CE1E1417-1CA6-1341-9D78-EB3C193BBF54}" destId="{8D38F8F9-A6D4-604F-B27D-76425CA50BDE}" srcOrd="1" destOrd="3" presId="urn:microsoft.com/office/officeart/2005/8/layout/hProcess4"/>
    <dgm:cxn modelId="{B8B8443A-9DC5-284A-92BA-4D2AA15FE1C1}" type="presOf" srcId="{17DE7D51-7BEF-134B-9DBE-2AED366285FC}" destId="{C63E5176-1254-C143-A4E8-F74207FD68F0}" srcOrd="1" destOrd="0" presId="urn:microsoft.com/office/officeart/2005/8/layout/hProcess4"/>
    <dgm:cxn modelId="{28E2F43B-D280-6841-ADCE-015A2E39D7B9}" type="presOf" srcId="{F09C5CA1-7200-6647-9559-00E4AC9AF67A}" destId="{FA0F91C1-7DB2-6446-908F-EF85114EE5CB}" srcOrd="0" destOrd="1" presId="urn:microsoft.com/office/officeart/2005/8/layout/hProcess4"/>
    <dgm:cxn modelId="{BB32A45D-2E95-6945-B562-F894309D2805}" type="presOf" srcId="{05C83B80-8873-444C-AE47-6EE5AB5C06CD}" destId="{8EED5BA5-C845-E745-8A6B-1764A8E97031}" srcOrd="0" destOrd="0" presId="urn:microsoft.com/office/officeart/2005/8/layout/hProcess4"/>
    <dgm:cxn modelId="{3A48FC60-7D3B-E248-A483-63BCA879B1AB}" srcId="{266B02F0-6A84-7C45-868E-0D037A6942C9}" destId="{38822B81-D542-FF4A-992C-53689F85E924}" srcOrd="1" destOrd="0" parTransId="{2877B465-19FF-714C-B305-A9CBC0DCD207}" sibTransId="{47A22FCE-579B-BB47-B1E0-FA84449F7B99}"/>
    <dgm:cxn modelId="{ECED3861-E11A-2946-800F-74407427E82C}" srcId="{38822B81-D542-FF4A-992C-53689F85E924}" destId="{15B926F9-C65B-F846-9BE7-831CFB1D0670}" srcOrd="2" destOrd="0" parTransId="{D5A86CA4-DCA0-6144-A107-FBB9B3D01236}" sibTransId="{D11A8A2C-683A-2B4D-A8EE-D644C86804CB}"/>
    <dgm:cxn modelId="{523FE662-9351-3B4A-B9D5-CD32899994D8}" srcId="{05C83B80-8873-444C-AE47-6EE5AB5C06CD}" destId="{D4BAB349-0D2B-794E-8997-50A730F91A8E}" srcOrd="2" destOrd="0" parTransId="{092C0BDD-AE4B-EB4E-9BDA-1F69A3B1935D}" sibTransId="{497CB010-08B7-1549-B640-DC505BD94EA8}"/>
    <dgm:cxn modelId="{B622D943-56CD-CF4A-823E-F62DE36FF600}" srcId="{08523BCD-3541-E04F-B4E5-DD0830185A50}" destId="{6DBBB429-FC98-FA41-A110-5024F31FBC96}" srcOrd="3" destOrd="0" parTransId="{B88ABF5E-FA75-3849-9E21-F70222B2CEFC}" sibTransId="{0B673A4A-F62F-EF42-9A04-CF35C25C9A1E}"/>
    <dgm:cxn modelId="{2F50E347-754D-374D-8F1D-086B07A97F76}" type="presOf" srcId="{87506282-05F7-2747-94AB-A22C19DCEFA2}" destId="{415453CB-D949-624D-BF4E-76BC5C12891E}" srcOrd="0" destOrd="0" presId="urn:microsoft.com/office/officeart/2005/8/layout/hProcess4"/>
    <dgm:cxn modelId="{3275414A-5B7D-0646-92B7-1B6E6373EB47}" srcId="{08523BCD-3541-E04F-B4E5-DD0830185A50}" destId="{B3DC7F87-BA37-6B4A-9561-4681608B65BA}" srcOrd="2" destOrd="0" parTransId="{E5D45E40-28A6-3146-B4B0-BF3FF2B61C0D}" sibTransId="{5224604F-8530-2845-A63B-B140B4A962B1}"/>
    <dgm:cxn modelId="{695F1F6D-C515-004F-A5AB-1F28FB7F9481}" srcId="{38822B81-D542-FF4A-992C-53689F85E924}" destId="{7866ACBB-6BC4-BD41-B15A-E331D29A57A9}" srcOrd="1" destOrd="0" parTransId="{2C14ABE1-C129-5048-85E7-DFA0711FE198}" sibTransId="{B6CE183B-968F-A44F-B17F-78320D5B538B}"/>
    <dgm:cxn modelId="{6B03B26F-2ECC-DC41-A1D5-90A8A4A07B3C}" type="presOf" srcId="{B3DC7F87-BA37-6B4A-9561-4681608B65BA}" destId="{FA0F91C1-7DB2-6446-908F-EF85114EE5CB}" srcOrd="0" destOrd="2" presId="urn:microsoft.com/office/officeart/2005/8/layout/hProcess4"/>
    <dgm:cxn modelId="{076A9A76-F13B-F844-890B-B410A9A12432}" type="presOf" srcId="{2B06F4B8-046B-564F-AC8F-970A0317CA1D}" destId="{8D38F8F9-A6D4-604F-B27D-76425CA50BDE}" srcOrd="1" destOrd="4" presId="urn:microsoft.com/office/officeart/2005/8/layout/hProcess4"/>
    <dgm:cxn modelId="{C1C34F7B-1D8A-0C49-A240-890C415299B8}" type="presOf" srcId="{E13E28EB-21EE-0D4E-AA8C-7B24CA8B6B72}" destId="{8D38F8F9-A6D4-604F-B27D-76425CA50BDE}" srcOrd="1" destOrd="5" presId="urn:microsoft.com/office/officeart/2005/8/layout/hProcess4"/>
    <dgm:cxn modelId="{BE38FD7E-F1B4-C544-A162-C0036CF8F06F}" srcId="{38822B81-D542-FF4A-992C-53689F85E924}" destId="{2B06F4B8-046B-564F-AC8F-970A0317CA1D}" srcOrd="4" destOrd="0" parTransId="{D607D91D-91B0-AE49-AEA9-BDCC86BBFB50}" sibTransId="{3D3E710C-098C-C44D-BC49-D8D35675D2C2}"/>
    <dgm:cxn modelId="{EA17C288-1FF6-A84D-BBC0-AFD411D01670}" type="presOf" srcId="{D4BAB349-0D2B-794E-8997-50A730F91A8E}" destId="{C63E5176-1254-C143-A4E8-F74207FD68F0}" srcOrd="1" destOrd="2" presId="urn:microsoft.com/office/officeart/2005/8/layout/hProcess4"/>
    <dgm:cxn modelId="{4CB08489-F561-F544-8388-ACCA7AFF66BD}" srcId="{38822B81-D542-FF4A-992C-53689F85E924}" destId="{E13E28EB-21EE-0D4E-AA8C-7B24CA8B6B72}" srcOrd="5" destOrd="0" parTransId="{887EE5C8-75BA-3448-9259-4BA5C1D199D0}" sibTransId="{310FCE74-B298-1945-8909-10DFABCECE2F}"/>
    <dgm:cxn modelId="{568C8994-D140-4240-B194-C3CEDBA5591E}" srcId="{38822B81-D542-FF4A-992C-53689F85E924}" destId="{CE1E1417-1CA6-1341-9D78-EB3C193BBF54}" srcOrd="3" destOrd="0" parTransId="{DF5EAD99-2880-9443-ACB3-92521474DE47}" sibTransId="{C34F8F2E-036D-0A44-A63E-79A63608AF18}"/>
    <dgm:cxn modelId="{AAE9129A-D70E-6546-8F79-401CC3F72CC4}" type="presOf" srcId="{08D28404-96A5-7D42-A283-7F6FFA499D8D}" destId="{FA0F91C1-7DB2-6446-908F-EF85114EE5CB}" srcOrd="0" destOrd="0" presId="urn:microsoft.com/office/officeart/2005/8/layout/hProcess4"/>
    <dgm:cxn modelId="{DACC819A-6B74-294C-AB96-1068BE044C35}" type="presOf" srcId="{08523BCD-3541-E04F-B4E5-DD0830185A50}" destId="{0278BFE1-75F6-7E49-87C8-863FBF89B6E2}" srcOrd="0" destOrd="0" presId="urn:microsoft.com/office/officeart/2005/8/layout/hProcess4"/>
    <dgm:cxn modelId="{B034539D-4C63-DA43-B0F2-FEC502F8AF17}" type="presOf" srcId="{F09C5CA1-7200-6647-9559-00E4AC9AF67A}" destId="{935E7D48-C2B0-F74B-BB32-C992005FF12D}" srcOrd="1" destOrd="1" presId="urn:microsoft.com/office/officeart/2005/8/layout/hProcess4"/>
    <dgm:cxn modelId="{5A87AE9E-7241-A544-AD68-868D5747A8B7}" srcId="{266B02F0-6A84-7C45-868E-0D037A6942C9}" destId="{08523BCD-3541-E04F-B4E5-DD0830185A50}" srcOrd="0" destOrd="0" parTransId="{4ECA9AE3-3938-3144-83C1-E7D6096DF669}" sibTransId="{87506282-05F7-2747-94AB-A22C19DCEFA2}"/>
    <dgm:cxn modelId="{E34E99A7-DECE-AF4D-807C-2B5BA1AAB9D1}" type="presOf" srcId="{6DBBB429-FC98-FA41-A110-5024F31FBC96}" destId="{FA0F91C1-7DB2-6446-908F-EF85114EE5CB}" srcOrd="0" destOrd="3" presId="urn:microsoft.com/office/officeart/2005/8/layout/hProcess4"/>
    <dgm:cxn modelId="{A54BC3A7-C1D4-9D43-9BD0-38C5AE2A3A40}" type="presOf" srcId="{2B06F4B8-046B-564F-AC8F-970A0317CA1D}" destId="{B0EC277C-8D8F-4B4D-97B4-F96767B65F39}" srcOrd="0" destOrd="4" presId="urn:microsoft.com/office/officeart/2005/8/layout/hProcess4"/>
    <dgm:cxn modelId="{FF61C4C1-2705-E049-A39C-57A0FC5E5F24}" srcId="{05C83B80-8873-444C-AE47-6EE5AB5C06CD}" destId="{FEA7C1B9-46DF-2B40-A29A-8C38E07ECF1D}" srcOrd="3" destOrd="0" parTransId="{B20312F7-A47D-0946-B72C-694E80BE419B}" sibTransId="{7A66F269-1921-4E43-91D1-E3747776DF72}"/>
    <dgm:cxn modelId="{E2F065C4-BAFF-9B4B-93C6-E461EA72D83A}" type="presOf" srcId="{7866ACBB-6BC4-BD41-B15A-E331D29A57A9}" destId="{8D38F8F9-A6D4-604F-B27D-76425CA50BDE}" srcOrd="1" destOrd="1" presId="urn:microsoft.com/office/officeart/2005/8/layout/hProcess4"/>
    <dgm:cxn modelId="{D2A0D3C9-D66B-AC49-BDAC-444FBBA63D56}" type="presOf" srcId="{26D06AF5-91DF-DC40-8BB8-87C63189CC2E}" destId="{8C7287EC-E35C-9541-BE1F-5F0E227D7059}" srcOrd="0" destOrd="1" presId="urn:microsoft.com/office/officeart/2005/8/layout/hProcess4"/>
    <dgm:cxn modelId="{3969C8CA-9F36-B94B-AE1D-D06A5D4AE21D}" type="presOf" srcId="{E13E28EB-21EE-0D4E-AA8C-7B24CA8B6B72}" destId="{B0EC277C-8D8F-4B4D-97B4-F96767B65F39}" srcOrd="0" destOrd="5" presId="urn:microsoft.com/office/officeart/2005/8/layout/hProcess4"/>
    <dgm:cxn modelId="{2B17A1D3-3AD6-B748-AE1D-76B97C5E9E6C}" type="presOf" srcId="{6DBBB429-FC98-FA41-A110-5024F31FBC96}" destId="{935E7D48-C2B0-F74B-BB32-C992005FF12D}" srcOrd="1" destOrd="3" presId="urn:microsoft.com/office/officeart/2005/8/layout/hProcess4"/>
    <dgm:cxn modelId="{9A66C6D7-CAF0-8040-AC33-53332593BE94}" type="presOf" srcId="{17DE7D51-7BEF-134B-9DBE-2AED366285FC}" destId="{8C7287EC-E35C-9541-BE1F-5F0E227D7059}" srcOrd="0" destOrd="0" presId="urn:microsoft.com/office/officeart/2005/8/layout/hProcess4"/>
    <dgm:cxn modelId="{3E14E9DB-FA57-E04D-8144-75A43F74A572}" type="presOf" srcId="{26D06AF5-91DF-DC40-8BB8-87C63189CC2E}" destId="{C63E5176-1254-C143-A4E8-F74207FD68F0}" srcOrd="1" destOrd="1" presId="urn:microsoft.com/office/officeart/2005/8/layout/hProcess4"/>
    <dgm:cxn modelId="{611AC3DF-236C-A646-8FC9-9BE4D4D83B19}" srcId="{08523BCD-3541-E04F-B4E5-DD0830185A50}" destId="{F09C5CA1-7200-6647-9559-00E4AC9AF67A}" srcOrd="1" destOrd="0" parTransId="{9D428215-C228-D448-9922-39A8AB6A20A2}" sibTransId="{B9A98F0C-62E5-C74B-AE31-17793CF1BD53}"/>
    <dgm:cxn modelId="{DEA863E0-6B49-E449-81A8-4A84CEA7B33C}" type="presOf" srcId="{47A22FCE-579B-BB47-B1E0-FA84449F7B99}" destId="{51F4BE5C-6D10-7041-BB57-355FA3C35D37}" srcOrd="0" destOrd="0" presId="urn:microsoft.com/office/officeart/2005/8/layout/hProcess4"/>
    <dgm:cxn modelId="{6DC419E1-B7CB-8F41-A13D-7465DEB30FFB}" type="presOf" srcId="{D4BAB349-0D2B-794E-8997-50A730F91A8E}" destId="{8C7287EC-E35C-9541-BE1F-5F0E227D7059}" srcOrd="0" destOrd="2" presId="urn:microsoft.com/office/officeart/2005/8/layout/hProcess4"/>
    <dgm:cxn modelId="{D3B208EB-C614-1943-B1AE-8DFE7EB2A209}" type="presOf" srcId="{7866ACBB-6BC4-BD41-B15A-E331D29A57A9}" destId="{B0EC277C-8D8F-4B4D-97B4-F96767B65F39}" srcOrd="0" destOrd="1" presId="urn:microsoft.com/office/officeart/2005/8/layout/hProcess4"/>
    <dgm:cxn modelId="{61B556EB-1431-D846-9100-595ABB612525}" type="presOf" srcId="{266B02F0-6A84-7C45-868E-0D037A6942C9}" destId="{0108D39F-4A19-0F48-93C2-1D9EA5049000}" srcOrd="0" destOrd="0" presId="urn:microsoft.com/office/officeart/2005/8/layout/hProcess4"/>
    <dgm:cxn modelId="{CF1092EB-1F01-1540-9557-E2B9DA9DF189}" srcId="{05C83B80-8873-444C-AE47-6EE5AB5C06CD}" destId="{17DE7D51-7BEF-134B-9DBE-2AED366285FC}" srcOrd="0" destOrd="0" parTransId="{6FF9CE4E-3FCC-7F42-A1FD-9E8DEBA1DE7B}" sibTransId="{E13CEDF8-A657-1C45-9B61-5313A6DAEA51}"/>
    <dgm:cxn modelId="{7B98BCF3-29FA-4074-A319-8C53B56DF2D0}" type="presOf" srcId="{3CB5BAF2-F425-4699-90DF-E8C3ABD70F80}" destId="{8D38F8F9-A6D4-604F-B27D-76425CA50BDE}" srcOrd="1" destOrd="0" presId="urn:microsoft.com/office/officeart/2005/8/layout/hProcess4"/>
    <dgm:cxn modelId="{EA3A0FF4-FB16-D64A-8EF1-0043F4302D7A}" type="presOf" srcId="{B3DC7F87-BA37-6B4A-9561-4681608B65BA}" destId="{935E7D48-C2B0-F74B-BB32-C992005FF12D}" srcOrd="1" destOrd="2" presId="urn:microsoft.com/office/officeart/2005/8/layout/hProcess4"/>
    <dgm:cxn modelId="{AAB475F6-8A4C-E64D-BCA3-EAEB4DC1ED73}" srcId="{08523BCD-3541-E04F-B4E5-DD0830185A50}" destId="{08D28404-96A5-7D42-A283-7F6FFA499D8D}" srcOrd="0" destOrd="0" parTransId="{C3606A66-1F01-B547-8C13-C8147C3C9A48}" sibTransId="{12981215-9BB7-BD4A-A970-6CFB69128ED1}"/>
    <dgm:cxn modelId="{E8EA31F7-76DE-4B9C-9A51-307D9BFE8173}" type="presOf" srcId="{3CB5BAF2-F425-4699-90DF-E8C3ABD70F80}" destId="{B0EC277C-8D8F-4B4D-97B4-F96767B65F39}" srcOrd="0" destOrd="0" presId="urn:microsoft.com/office/officeart/2005/8/layout/hProcess4"/>
    <dgm:cxn modelId="{D354D3F7-801D-1E41-9F55-69DFBAC8280E}" srcId="{05C83B80-8873-444C-AE47-6EE5AB5C06CD}" destId="{26D06AF5-91DF-DC40-8BB8-87C63189CC2E}" srcOrd="1" destOrd="0" parTransId="{CC18BA5D-1744-884D-83A9-84BAF6213C97}" sibTransId="{A9DF117D-7555-3F48-BCD1-18C5F3493005}"/>
    <dgm:cxn modelId="{1FA2E564-7EEE-754F-B059-D46AC12439D3}" type="presParOf" srcId="{0108D39F-4A19-0F48-93C2-1D9EA5049000}" destId="{19FFF7F8-650C-474C-A625-3F00108FABF2}" srcOrd="0" destOrd="0" presId="urn:microsoft.com/office/officeart/2005/8/layout/hProcess4"/>
    <dgm:cxn modelId="{3DB6CEF8-00E3-DA44-B785-9F1E9E51E6A1}" type="presParOf" srcId="{0108D39F-4A19-0F48-93C2-1D9EA5049000}" destId="{C8A134E5-D14B-204E-BA46-08090C1225FB}" srcOrd="1" destOrd="0" presId="urn:microsoft.com/office/officeart/2005/8/layout/hProcess4"/>
    <dgm:cxn modelId="{C287F510-30AF-EC49-9657-B930610AA51A}" type="presParOf" srcId="{0108D39F-4A19-0F48-93C2-1D9EA5049000}" destId="{2B2C2EC5-F0BF-9D42-A45D-3D18217A51C0}" srcOrd="2" destOrd="0" presId="urn:microsoft.com/office/officeart/2005/8/layout/hProcess4"/>
    <dgm:cxn modelId="{8ADFB511-DAC3-1245-BC3F-D1E157727659}" type="presParOf" srcId="{2B2C2EC5-F0BF-9D42-A45D-3D18217A51C0}" destId="{F116C68C-FDE7-BF4F-89FA-7CC0D1ADA4D7}" srcOrd="0" destOrd="0" presId="urn:microsoft.com/office/officeart/2005/8/layout/hProcess4"/>
    <dgm:cxn modelId="{3BA5654F-ACA2-9846-9807-3A00FF01FC12}" type="presParOf" srcId="{F116C68C-FDE7-BF4F-89FA-7CC0D1ADA4D7}" destId="{26976ED9-0E4F-5142-816F-430B5C83E23B}" srcOrd="0" destOrd="0" presId="urn:microsoft.com/office/officeart/2005/8/layout/hProcess4"/>
    <dgm:cxn modelId="{0550981F-14F1-4941-B82C-74ED698E06C6}" type="presParOf" srcId="{F116C68C-FDE7-BF4F-89FA-7CC0D1ADA4D7}" destId="{FA0F91C1-7DB2-6446-908F-EF85114EE5CB}" srcOrd="1" destOrd="0" presId="urn:microsoft.com/office/officeart/2005/8/layout/hProcess4"/>
    <dgm:cxn modelId="{4FAFAE9F-688E-6147-858C-486300247AA1}" type="presParOf" srcId="{F116C68C-FDE7-BF4F-89FA-7CC0D1ADA4D7}" destId="{935E7D48-C2B0-F74B-BB32-C992005FF12D}" srcOrd="2" destOrd="0" presId="urn:microsoft.com/office/officeart/2005/8/layout/hProcess4"/>
    <dgm:cxn modelId="{0AA9CFC0-8713-2C46-9972-AFAC17BC688D}" type="presParOf" srcId="{F116C68C-FDE7-BF4F-89FA-7CC0D1ADA4D7}" destId="{0278BFE1-75F6-7E49-87C8-863FBF89B6E2}" srcOrd="3" destOrd="0" presId="urn:microsoft.com/office/officeart/2005/8/layout/hProcess4"/>
    <dgm:cxn modelId="{8A3087C1-7A04-094C-9A52-D3AEFDFA0E1A}" type="presParOf" srcId="{F116C68C-FDE7-BF4F-89FA-7CC0D1ADA4D7}" destId="{E69F7F0D-1E92-3244-897A-31BF974296DE}" srcOrd="4" destOrd="0" presId="urn:microsoft.com/office/officeart/2005/8/layout/hProcess4"/>
    <dgm:cxn modelId="{A59B9D13-622D-DE4E-96E7-E099EAABB269}" type="presParOf" srcId="{2B2C2EC5-F0BF-9D42-A45D-3D18217A51C0}" destId="{415453CB-D949-624D-BF4E-76BC5C12891E}" srcOrd="1" destOrd="0" presId="urn:microsoft.com/office/officeart/2005/8/layout/hProcess4"/>
    <dgm:cxn modelId="{4FE1F881-8CE0-1C40-8103-9FB83CCCF329}" type="presParOf" srcId="{2B2C2EC5-F0BF-9D42-A45D-3D18217A51C0}" destId="{67D9298D-1E0E-BF4D-802F-5D2266CEFEF6}" srcOrd="2" destOrd="0" presId="urn:microsoft.com/office/officeart/2005/8/layout/hProcess4"/>
    <dgm:cxn modelId="{418AFB98-C745-1942-8680-7B5C1B5DA975}" type="presParOf" srcId="{67D9298D-1E0E-BF4D-802F-5D2266CEFEF6}" destId="{A3ABA133-4AFC-7044-A9AC-F73B15CFB9DE}" srcOrd="0" destOrd="0" presId="urn:microsoft.com/office/officeart/2005/8/layout/hProcess4"/>
    <dgm:cxn modelId="{3C037A84-C306-0343-B962-5017B61755EC}" type="presParOf" srcId="{67D9298D-1E0E-BF4D-802F-5D2266CEFEF6}" destId="{B0EC277C-8D8F-4B4D-97B4-F96767B65F39}" srcOrd="1" destOrd="0" presId="urn:microsoft.com/office/officeart/2005/8/layout/hProcess4"/>
    <dgm:cxn modelId="{834EDDD7-1721-6441-8D2A-2B89750086E6}" type="presParOf" srcId="{67D9298D-1E0E-BF4D-802F-5D2266CEFEF6}" destId="{8D38F8F9-A6D4-604F-B27D-76425CA50BDE}" srcOrd="2" destOrd="0" presId="urn:microsoft.com/office/officeart/2005/8/layout/hProcess4"/>
    <dgm:cxn modelId="{853B2CCF-9545-A545-A9D8-A7E0566AA7F0}" type="presParOf" srcId="{67D9298D-1E0E-BF4D-802F-5D2266CEFEF6}" destId="{A1DB2EB9-BDA4-F246-9F6B-DC40DB0AC3F0}" srcOrd="3" destOrd="0" presId="urn:microsoft.com/office/officeart/2005/8/layout/hProcess4"/>
    <dgm:cxn modelId="{6205D675-0CDD-4D44-9C2E-BA91F261C403}" type="presParOf" srcId="{67D9298D-1E0E-BF4D-802F-5D2266CEFEF6}" destId="{21F2A4C4-334B-D54D-98C9-EEE4D11743B6}" srcOrd="4" destOrd="0" presId="urn:microsoft.com/office/officeart/2005/8/layout/hProcess4"/>
    <dgm:cxn modelId="{4203B4F3-C1C4-494C-8CCF-10092CE056A5}" type="presParOf" srcId="{2B2C2EC5-F0BF-9D42-A45D-3D18217A51C0}" destId="{51F4BE5C-6D10-7041-BB57-355FA3C35D37}" srcOrd="3" destOrd="0" presId="urn:microsoft.com/office/officeart/2005/8/layout/hProcess4"/>
    <dgm:cxn modelId="{44283131-2FFC-3D43-97D8-1C3B64B15003}" type="presParOf" srcId="{2B2C2EC5-F0BF-9D42-A45D-3D18217A51C0}" destId="{A5BC490F-9745-8F41-85AC-7379FEF62B71}" srcOrd="4" destOrd="0" presId="urn:microsoft.com/office/officeart/2005/8/layout/hProcess4"/>
    <dgm:cxn modelId="{D64E8B5A-BEDA-E744-AEFD-60664F5B3E24}" type="presParOf" srcId="{A5BC490F-9745-8F41-85AC-7379FEF62B71}" destId="{EA323A60-9D8B-244C-8B31-F591EE83C2C9}" srcOrd="0" destOrd="0" presId="urn:microsoft.com/office/officeart/2005/8/layout/hProcess4"/>
    <dgm:cxn modelId="{7C50B7FD-6F55-3D41-B74F-85FFA31F125C}" type="presParOf" srcId="{A5BC490F-9745-8F41-85AC-7379FEF62B71}" destId="{8C7287EC-E35C-9541-BE1F-5F0E227D7059}" srcOrd="1" destOrd="0" presId="urn:microsoft.com/office/officeart/2005/8/layout/hProcess4"/>
    <dgm:cxn modelId="{AF332E11-E490-A640-8011-B5EC3BD2898E}" type="presParOf" srcId="{A5BC490F-9745-8F41-85AC-7379FEF62B71}" destId="{C63E5176-1254-C143-A4E8-F74207FD68F0}" srcOrd="2" destOrd="0" presId="urn:microsoft.com/office/officeart/2005/8/layout/hProcess4"/>
    <dgm:cxn modelId="{08725C54-42FE-3D47-BD4A-9E4675E9A145}" type="presParOf" srcId="{A5BC490F-9745-8F41-85AC-7379FEF62B71}" destId="{8EED5BA5-C845-E745-8A6B-1764A8E97031}" srcOrd="3" destOrd="0" presId="urn:microsoft.com/office/officeart/2005/8/layout/hProcess4"/>
    <dgm:cxn modelId="{F4D20953-0325-6F4C-8F04-44344A90C1DB}" type="presParOf" srcId="{A5BC490F-9745-8F41-85AC-7379FEF62B71}" destId="{EA4D5ED1-DF56-F444-BC3A-AB0166686B44}"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170A17-99AE-F540-B3B6-2A4D5FD3223B}"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GB"/>
        </a:p>
      </dgm:t>
    </dgm:pt>
    <dgm:pt modelId="{A5A81D17-715A-F34E-8B32-F66D948ECC3D}">
      <dgm:prSet phldrT="[Text]" custT="1"/>
      <dgm:spPr/>
      <dgm:t>
        <a:bodyPr/>
        <a:lstStyle/>
        <a:p>
          <a:r>
            <a:rPr lang="fr-FR" sz="2800">
              <a:solidFill>
                <a:schemeClr val="tx2"/>
              </a:solidFill>
              <a:latin typeface="Montserrat" pitchFamily="2" charset="77"/>
            </a:rPr>
            <a:t>Pas de temps ni d'argent pour consulter la communauté</a:t>
          </a:r>
        </a:p>
      </dgm:t>
    </dgm:pt>
    <dgm:pt modelId="{E188D11C-099C-CF41-BD0E-AEB6A5568B8D}" type="parTrans" cxnId="{117AF8E7-8868-3B4F-992A-E9F486DCB542}">
      <dgm:prSet/>
      <dgm:spPr/>
      <dgm:t>
        <a:bodyPr/>
        <a:lstStyle/>
        <a:p>
          <a:endParaRPr lang="en-GB"/>
        </a:p>
      </dgm:t>
    </dgm:pt>
    <dgm:pt modelId="{4EAC7D97-9200-484A-BD43-5CFE2BA62825}" type="sibTrans" cxnId="{117AF8E7-8868-3B4F-992A-E9F486DCB542}">
      <dgm:prSet/>
      <dgm:spPr/>
      <dgm:t>
        <a:bodyPr/>
        <a:lstStyle/>
        <a:p>
          <a:endParaRPr lang="en-GB"/>
        </a:p>
      </dgm:t>
    </dgm:pt>
    <dgm:pt modelId="{F0794ECB-65BF-AC41-BC78-86DCEBACB2C0}">
      <dgm:prSet phldrT="[Text]" custT="1"/>
      <dgm:spPr/>
      <dgm:t>
        <a:bodyPr/>
        <a:lstStyle/>
        <a:p>
          <a:pPr>
            <a:buClr>
              <a:schemeClr val="dk1"/>
            </a:buClr>
            <a:buSzPts val="2400"/>
            <a:buFont typeface="Open Sans"/>
            <a:buChar char="•"/>
          </a:pPr>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Consultations rapides en un jour</a:t>
          </a:r>
        </a:p>
      </dgm:t>
    </dgm:pt>
    <dgm:pt modelId="{1724082B-CA6D-A941-904E-4C1B1CB5702F}" type="parTrans" cxnId="{EBF24665-FCD2-D54A-9C45-5EB205B17E3B}">
      <dgm:prSet/>
      <dgm:spPr/>
      <dgm:t>
        <a:bodyPr/>
        <a:lstStyle/>
        <a:p>
          <a:endParaRPr lang="en-GB"/>
        </a:p>
      </dgm:t>
    </dgm:pt>
    <dgm:pt modelId="{A66F3621-9E01-E446-8CB9-8E2B60714EAD}" type="sibTrans" cxnId="{EBF24665-FCD2-D54A-9C45-5EB205B17E3B}">
      <dgm:prSet/>
      <dgm:spPr/>
      <dgm:t>
        <a:bodyPr/>
        <a:lstStyle/>
        <a:p>
          <a:endParaRPr lang="en-GB"/>
        </a:p>
      </dgm:t>
    </dgm:pt>
    <dgm:pt modelId="{C176B07B-8086-C746-979A-5EAB645A3925}">
      <dgm:prSet phldrT="[Text]" custT="1"/>
      <dgm:spPr/>
      <dgm:t>
        <a:bodyPr/>
        <a:lstStyle/>
        <a:p>
          <a:r>
            <a:rPr lang="fr-FR" sz="2400" dirty="0">
              <a:latin typeface="Open Sans" panose="020B0606030504020204" pitchFamily="34" charset="0"/>
              <a:ea typeface="Open Sans" panose="020B0606030504020204" pitchFamily="34" charset="0"/>
              <a:cs typeface="Open Sans" panose="020B0606030504020204" pitchFamily="34" charset="0"/>
            </a:rPr>
            <a:t>Créer un petit fonds pour les consultations communautaires</a:t>
          </a:r>
        </a:p>
      </dgm:t>
    </dgm:pt>
    <dgm:pt modelId="{23E6CCE2-C835-9149-BC3A-B5E77B96F662}" type="parTrans" cxnId="{3693C3B6-C579-A446-A8B7-F23E8BD1F08C}">
      <dgm:prSet/>
      <dgm:spPr/>
      <dgm:t>
        <a:bodyPr/>
        <a:lstStyle/>
        <a:p>
          <a:endParaRPr lang="en-GB"/>
        </a:p>
      </dgm:t>
    </dgm:pt>
    <dgm:pt modelId="{17708799-BE47-FE44-A5A6-A05B30FC1379}" type="sibTrans" cxnId="{3693C3B6-C579-A446-A8B7-F23E8BD1F08C}">
      <dgm:prSet/>
      <dgm:spPr/>
      <dgm:t>
        <a:bodyPr/>
        <a:lstStyle/>
        <a:p>
          <a:endParaRPr lang="en-GB"/>
        </a:p>
      </dgm:t>
    </dgm:pt>
    <dgm:pt modelId="{0BC60775-D945-8646-AD21-A92D5A250D34}">
      <dgm:prSet phldrT="[Text]" custT="1"/>
      <dgm:spPr/>
      <dgm:t>
        <a:bodyPr/>
        <a:lstStyle/>
        <a:p>
          <a:r>
            <a:rPr lang="fr-FR" sz="2800">
              <a:solidFill>
                <a:schemeClr val="tx2"/>
              </a:solidFill>
              <a:latin typeface="Montserrat" pitchFamily="2" charset="77"/>
            </a:rPr>
            <a:t>Les résultats du programme sont déjà fixés par le donateur</a:t>
          </a:r>
        </a:p>
      </dgm:t>
    </dgm:pt>
    <dgm:pt modelId="{52195761-51B1-D64E-8BE5-2FC7B43AAB14}" type="parTrans" cxnId="{352135CC-E355-FE49-A8C6-30D5EDEAB825}">
      <dgm:prSet/>
      <dgm:spPr/>
      <dgm:t>
        <a:bodyPr/>
        <a:lstStyle/>
        <a:p>
          <a:endParaRPr lang="en-GB"/>
        </a:p>
      </dgm:t>
    </dgm:pt>
    <dgm:pt modelId="{6688AC0F-7050-004A-BE16-8A688B8F58FE}" type="sibTrans" cxnId="{352135CC-E355-FE49-A8C6-30D5EDEAB825}">
      <dgm:prSet/>
      <dgm:spPr/>
      <dgm:t>
        <a:bodyPr/>
        <a:lstStyle/>
        <a:p>
          <a:endParaRPr lang="en-GB"/>
        </a:p>
      </dgm:t>
    </dgm:pt>
    <dgm:pt modelId="{884B4270-5CF5-934B-9E1A-1DC04FD5592B}">
      <dgm:prSet phldrT="[Text]" custT="1"/>
      <dgm:spPr/>
      <dgm:t>
        <a:bodyPr/>
        <a:lstStyle/>
        <a:p>
          <a:pPr>
            <a:buClr>
              <a:schemeClr val="dk1"/>
            </a:buClr>
            <a:buSzPts val="2400"/>
            <a:buFont typeface="Open Sans"/>
            <a:buChar char="•"/>
          </a:pPr>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Expliquer les limites à la communauté</a:t>
          </a:r>
        </a:p>
      </dgm:t>
    </dgm:pt>
    <dgm:pt modelId="{EA5DDF41-878B-CD46-BFAE-CE97CAD0469B}" type="parTrans" cxnId="{BC20BA46-DE70-594C-B64E-85E3F3EBADE6}">
      <dgm:prSet/>
      <dgm:spPr/>
      <dgm:t>
        <a:bodyPr/>
        <a:lstStyle/>
        <a:p>
          <a:endParaRPr lang="en-GB"/>
        </a:p>
      </dgm:t>
    </dgm:pt>
    <dgm:pt modelId="{30365B9F-B38D-4F4A-8E82-15EB03554171}" type="sibTrans" cxnId="{BC20BA46-DE70-594C-B64E-85E3F3EBADE6}">
      <dgm:prSet/>
      <dgm:spPr/>
      <dgm:t>
        <a:bodyPr/>
        <a:lstStyle/>
        <a:p>
          <a:endParaRPr lang="en-GB"/>
        </a:p>
      </dgm:t>
    </dgm:pt>
    <dgm:pt modelId="{9DACAEF5-7CA3-4D42-B962-310964A379B8}">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Charger les antennes de la consultation</a:t>
          </a:r>
        </a:p>
      </dgm:t>
    </dgm:pt>
    <dgm:pt modelId="{5F6F5833-A3BB-3546-81A5-D641E441F34C}" type="parTrans" cxnId="{839E673E-4C58-274C-8616-FE4B8E86CD6E}">
      <dgm:prSet/>
      <dgm:spPr/>
      <dgm:t>
        <a:bodyPr/>
        <a:lstStyle/>
        <a:p>
          <a:endParaRPr lang="en-GB"/>
        </a:p>
      </dgm:t>
    </dgm:pt>
    <dgm:pt modelId="{4A5C8B43-C25D-DA4D-B98E-E115B19A7AAA}" type="sibTrans" cxnId="{839E673E-4C58-274C-8616-FE4B8E86CD6E}">
      <dgm:prSet/>
      <dgm:spPr/>
      <dgm:t>
        <a:bodyPr/>
        <a:lstStyle/>
        <a:p>
          <a:endParaRPr lang="en-GB"/>
        </a:p>
      </dgm:t>
    </dgm:pt>
    <dgm:pt modelId="{EEDC88C5-48FD-2949-8E78-11C183504A62}">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Demander aux volontaires</a:t>
          </a:r>
        </a:p>
      </dgm:t>
    </dgm:pt>
    <dgm:pt modelId="{8AC1FB00-E8A6-7045-B0CA-B65C8DDD2FAA}" type="parTrans" cxnId="{19C22A03-CEFD-CB4D-B690-A7836459B78D}">
      <dgm:prSet/>
      <dgm:spPr/>
      <dgm:t>
        <a:bodyPr/>
        <a:lstStyle/>
        <a:p>
          <a:endParaRPr lang="en-GB"/>
        </a:p>
      </dgm:t>
    </dgm:pt>
    <dgm:pt modelId="{8B6FFC13-BD6A-1D4C-946B-98251C05327B}" type="sibTrans" cxnId="{19C22A03-CEFD-CB4D-B690-A7836459B78D}">
      <dgm:prSet/>
      <dgm:spPr/>
      <dgm:t>
        <a:bodyPr/>
        <a:lstStyle/>
        <a:p>
          <a:endParaRPr lang="en-GB"/>
        </a:p>
      </dgm:t>
    </dgm:pt>
    <dgm:pt modelId="{3E07343D-F8C7-4C47-8702-B1723EF0167E}">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Téléphoner au représentant de la communauté</a:t>
          </a:r>
        </a:p>
      </dgm:t>
    </dgm:pt>
    <dgm:pt modelId="{D2B9119A-ED50-9547-9A37-A48256761C6D}" type="parTrans" cxnId="{8CE12CF6-303E-184B-BBCF-F0ADD011D0FA}">
      <dgm:prSet/>
      <dgm:spPr/>
      <dgm:t>
        <a:bodyPr/>
        <a:lstStyle/>
        <a:p>
          <a:endParaRPr lang="en-GB"/>
        </a:p>
      </dgm:t>
    </dgm:pt>
    <dgm:pt modelId="{4FB3B7AE-3188-894A-B0A4-AC269E357574}" type="sibTrans" cxnId="{8CE12CF6-303E-184B-BBCF-F0ADD011D0FA}">
      <dgm:prSet/>
      <dgm:spPr/>
      <dgm:t>
        <a:bodyPr/>
        <a:lstStyle/>
        <a:p>
          <a:endParaRPr lang="en-GB"/>
        </a:p>
      </dgm:t>
    </dgm:pt>
    <dgm:pt modelId="{709E2C7C-0CFA-BF47-BF61-6A89E74BEF47}">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Utiliser des méthodes en ligne</a:t>
          </a:r>
        </a:p>
      </dgm:t>
    </dgm:pt>
    <dgm:pt modelId="{10C8B70E-6512-FE4D-BB5E-F01CA4C19356}" type="parTrans" cxnId="{177772A9-5D59-1B48-A889-300E548F7D63}">
      <dgm:prSet/>
      <dgm:spPr/>
      <dgm:t>
        <a:bodyPr/>
        <a:lstStyle/>
        <a:p>
          <a:endParaRPr lang="en-GB"/>
        </a:p>
      </dgm:t>
    </dgm:pt>
    <dgm:pt modelId="{95583641-563B-7540-B0F9-21577A061E15}" type="sibTrans" cxnId="{177772A9-5D59-1B48-A889-300E548F7D63}">
      <dgm:prSet/>
      <dgm:spPr/>
      <dgm:t>
        <a:bodyPr/>
        <a:lstStyle/>
        <a:p>
          <a:endParaRPr lang="en-GB"/>
        </a:p>
      </dgm:t>
    </dgm:pt>
    <dgm:pt modelId="{28FA2D63-C59D-5A4F-B1EC-06BEE0EB4226}">
      <dgm:prSet custT="1"/>
      <dgm:spPr/>
      <dgm:t>
        <a:bodyPr/>
        <a:lstStyle/>
        <a:p>
          <a:r>
            <a:rPr lang="fr-FR" sz="24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FGD virtuels</a:t>
          </a:r>
        </a:p>
      </dgm:t>
    </dgm:pt>
    <dgm:pt modelId="{67484F37-7356-ED42-B5FA-B1EEB6A39877}" type="parTrans" cxnId="{9E4CB0F9-F1C0-4F42-AC01-ACEB26C97D35}">
      <dgm:prSet/>
      <dgm:spPr/>
      <dgm:t>
        <a:bodyPr/>
        <a:lstStyle/>
        <a:p>
          <a:endParaRPr lang="en-GB"/>
        </a:p>
      </dgm:t>
    </dgm:pt>
    <dgm:pt modelId="{90A9C39C-A1A5-CB48-A4A1-238D7D51B661}" type="sibTrans" cxnId="{9E4CB0F9-F1C0-4F42-AC01-ACEB26C97D35}">
      <dgm:prSet/>
      <dgm:spPr/>
      <dgm:t>
        <a:bodyPr/>
        <a:lstStyle/>
        <a:p>
          <a:endParaRPr lang="en-GB"/>
        </a:p>
      </dgm:t>
    </dgm:pt>
    <dgm:pt modelId="{156B3962-FE00-3F47-AC09-119386BF24FC}">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Données secondaires</a:t>
          </a:r>
        </a:p>
      </dgm:t>
    </dgm:pt>
    <dgm:pt modelId="{5F2CD145-C90E-C648-8633-A66CF08E6A25}" type="parTrans" cxnId="{F74697BE-553B-F543-9BEC-5513717AE820}">
      <dgm:prSet/>
      <dgm:spPr/>
      <dgm:t>
        <a:bodyPr/>
        <a:lstStyle/>
        <a:p>
          <a:endParaRPr lang="en-GB"/>
        </a:p>
      </dgm:t>
    </dgm:pt>
    <dgm:pt modelId="{33027746-B6A7-D346-A34A-1FC3D54CF3F1}" type="sibTrans" cxnId="{F74697BE-553B-F543-9BEC-5513717AE820}">
      <dgm:prSet/>
      <dgm:spPr/>
      <dgm:t>
        <a:bodyPr/>
        <a:lstStyle/>
        <a:p>
          <a:endParaRPr lang="en-GB"/>
        </a:p>
      </dgm:t>
    </dgm:pt>
    <dgm:pt modelId="{B28348C6-E8A4-8B45-9096-2111C2E695BE}">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Intégrer la flexibilité dans la proposition</a:t>
          </a:r>
        </a:p>
      </dgm:t>
    </dgm:pt>
    <dgm:pt modelId="{5C6B78EF-962F-1141-BB72-4AB1D679E430}" type="parTrans" cxnId="{22C49310-F870-9242-BFEC-043951BD16AB}">
      <dgm:prSet/>
      <dgm:spPr/>
      <dgm:t>
        <a:bodyPr/>
        <a:lstStyle/>
        <a:p>
          <a:endParaRPr lang="en-GB"/>
        </a:p>
      </dgm:t>
    </dgm:pt>
    <dgm:pt modelId="{1CF3A10B-9A94-484F-8368-C0078081DC2A}" type="sibTrans" cxnId="{22C49310-F870-9242-BFEC-043951BD16AB}">
      <dgm:prSet/>
      <dgm:spPr/>
      <dgm:t>
        <a:bodyPr/>
        <a:lstStyle/>
        <a:p>
          <a:endParaRPr lang="en-GB"/>
        </a:p>
      </dgm:t>
    </dgm:pt>
    <dgm:pt modelId="{566ADECE-C347-DD41-91EB-18DE1A7DF859}">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Documenter le retour d'information afin de l'utiliser pour le discours auprès du donateur</a:t>
          </a:r>
        </a:p>
      </dgm:t>
    </dgm:pt>
    <dgm:pt modelId="{94007FC7-A6A0-5843-A64A-8C3EE4176B97}" type="parTrans" cxnId="{4A4D95C8-37DF-9243-9A67-411499BFE02B}">
      <dgm:prSet/>
      <dgm:spPr/>
      <dgm:t>
        <a:bodyPr/>
        <a:lstStyle/>
        <a:p>
          <a:endParaRPr lang="en-GB"/>
        </a:p>
      </dgm:t>
    </dgm:pt>
    <dgm:pt modelId="{A917E8C1-21F3-A34A-B0F9-25A0DBE5A4EA}" type="sibTrans" cxnId="{4A4D95C8-37DF-9243-9A67-411499BFE02B}">
      <dgm:prSet/>
      <dgm:spPr/>
      <dgm:t>
        <a:bodyPr/>
        <a:lstStyle/>
        <a:p>
          <a:endParaRPr lang="en-GB"/>
        </a:p>
      </dgm:t>
    </dgm:pt>
    <dgm:pt modelId="{EC566841-AF86-294F-A88B-12591E397BC4}">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Orienter les besoins non satisfaits vers d'autres parties prenantes</a:t>
          </a:r>
        </a:p>
      </dgm:t>
    </dgm:pt>
    <dgm:pt modelId="{BC803CF6-A225-7A43-B5F2-35CB3559C38F}" type="parTrans" cxnId="{3A01E145-7DBF-354A-B0F3-E4A0FC0998B6}">
      <dgm:prSet/>
      <dgm:spPr/>
      <dgm:t>
        <a:bodyPr/>
        <a:lstStyle/>
        <a:p>
          <a:endParaRPr lang="en-GB"/>
        </a:p>
      </dgm:t>
    </dgm:pt>
    <dgm:pt modelId="{72F0CD40-C3EF-674B-B263-4CD6F27CDA23}" type="sibTrans" cxnId="{3A01E145-7DBF-354A-B0F3-E4A0FC0998B6}">
      <dgm:prSet/>
      <dgm:spPr/>
      <dgm:t>
        <a:bodyPr/>
        <a:lstStyle/>
        <a:p>
          <a:endParaRPr lang="en-GB"/>
        </a:p>
      </dgm:t>
    </dgm:pt>
    <dgm:pt modelId="{4BC38F3E-BDEF-4442-A429-E73E071DF26C}" type="pres">
      <dgm:prSet presAssocID="{A2170A17-99AE-F540-B3B6-2A4D5FD3223B}" presName="Name0" presStyleCnt="0">
        <dgm:presLayoutVars>
          <dgm:dir/>
          <dgm:animLvl val="lvl"/>
          <dgm:resizeHandles val="exact"/>
        </dgm:presLayoutVars>
      </dgm:prSet>
      <dgm:spPr/>
    </dgm:pt>
    <dgm:pt modelId="{8B06F975-55C5-7145-876C-974B87F85387}" type="pres">
      <dgm:prSet presAssocID="{A5A81D17-715A-F34E-8B32-F66D948ECC3D}" presName="composite" presStyleCnt="0"/>
      <dgm:spPr/>
    </dgm:pt>
    <dgm:pt modelId="{5C60A112-8A8E-F742-BE23-DC6B6DE5DDB3}" type="pres">
      <dgm:prSet presAssocID="{A5A81D17-715A-F34E-8B32-F66D948ECC3D}" presName="parTx" presStyleLbl="alignNode1" presStyleIdx="0" presStyleCnt="2">
        <dgm:presLayoutVars>
          <dgm:chMax val="0"/>
          <dgm:chPref val="0"/>
          <dgm:bulletEnabled val="1"/>
        </dgm:presLayoutVars>
      </dgm:prSet>
      <dgm:spPr/>
    </dgm:pt>
    <dgm:pt modelId="{E50B054B-F440-4C40-BBC6-DE4DE3D4316E}" type="pres">
      <dgm:prSet presAssocID="{A5A81D17-715A-F34E-8B32-F66D948ECC3D}" presName="desTx" presStyleLbl="alignAccFollowNode1" presStyleIdx="0" presStyleCnt="2">
        <dgm:presLayoutVars>
          <dgm:bulletEnabled val="1"/>
        </dgm:presLayoutVars>
      </dgm:prSet>
      <dgm:spPr/>
    </dgm:pt>
    <dgm:pt modelId="{AA4A4AB0-49E1-F546-A00D-49658E55262B}" type="pres">
      <dgm:prSet presAssocID="{4EAC7D97-9200-484A-BD43-5CFE2BA62825}" presName="space" presStyleCnt="0"/>
      <dgm:spPr/>
    </dgm:pt>
    <dgm:pt modelId="{AF15023D-230B-7A45-999B-1F29B3210B4B}" type="pres">
      <dgm:prSet presAssocID="{0BC60775-D945-8646-AD21-A92D5A250D34}" presName="composite" presStyleCnt="0"/>
      <dgm:spPr/>
    </dgm:pt>
    <dgm:pt modelId="{D882B347-2AAC-E34E-BB03-ED0F909C0B24}" type="pres">
      <dgm:prSet presAssocID="{0BC60775-D945-8646-AD21-A92D5A250D34}" presName="parTx" presStyleLbl="alignNode1" presStyleIdx="1" presStyleCnt="2">
        <dgm:presLayoutVars>
          <dgm:chMax val="0"/>
          <dgm:chPref val="0"/>
          <dgm:bulletEnabled val="1"/>
        </dgm:presLayoutVars>
      </dgm:prSet>
      <dgm:spPr/>
    </dgm:pt>
    <dgm:pt modelId="{AE17D0EE-90CD-174E-9910-0A545F9EEED2}" type="pres">
      <dgm:prSet presAssocID="{0BC60775-D945-8646-AD21-A92D5A250D34}" presName="desTx" presStyleLbl="alignAccFollowNode1" presStyleIdx="1" presStyleCnt="2">
        <dgm:presLayoutVars>
          <dgm:bulletEnabled val="1"/>
        </dgm:presLayoutVars>
      </dgm:prSet>
      <dgm:spPr/>
    </dgm:pt>
  </dgm:ptLst>
  <dgm:cxnLst>
    <dgm:cxn modelId="{19C22A03-CEFD-CB4D-B690-A7836459B78D}" srcId="{A5A81D17-715A-F34E-8B32-F66D948ECC3D}" destId="{EEDC88C5-48FD-2949-8E78-11C183504A62}" srcOrd="2" destOrd="0" parTransId="{8AC1FB00-E8A6-7045-B0CA-B65C8DDD2FAA}" sibTransId="{8B6FFC13-BD6A-1D4C-946B-98251C05327B}"/>
    <dgm:cxn modelId="{22C49310-F870-9242-BFEC-043951BD16AB}" srcId="{A5A81D17-715A-F34E-8B32-F66D948ECC3D}" destId="{B28348C6-E8A4-8B45-9096-2111C2E695BE}" srcOrd="7" destOrd="0" parTransId="{5C6B78EF-962F-1141-BB72-4AB1D679E430}" sibTransId="{1CF3A10B-9A94-484F-8368-C0078081DC2A}"/>
    <dgm:cxn modelId="{BEC20B1D-B04C-1A4B-88C4-9884CB992617}" type="presOf" srcId="{F0794ECB-65BF-AC41-BC78-86DCEBACB2C0}" destId="{E50B054B-F440-4C40-BBC6-DE4DE3D4316E}" srcOrd="0" destOrd="0" presId="urn:microsoft.com/office/officeart/2005/8/layout/hList1"/>
    <dgm:cxn modelId="{839E673E-4C58-274C-8616-FE4B8E86CD6E}" srcId="{A5A81D17-715A-F34E-8B32-F66D948ECC3D}" destId="{9DACAEF5-7CA3-4D42-B962-310964A379B8}" srcOrd="1" destOrd="0" parTransId="{5F6F5833-A3BB-3546-81A5-D641E441F34C}" sibTransId="{4A5C8B43-C25D-DA4D-B98E-E115B19A7AAA}"/>
    <dgm:cxn modelId="{5B411342-B576-1D49-873B-5ADF643DD71E}" type="presOf" srcId="{28FA2D63-C59D-5A4F-B1EC-06BEE0EB4226}" destId="{E50B054B-F440-4C40-BBC6-DE4DE3D4316E}" srcOrd="0" destOrd="5" presId="urn:microsoft.com/office/officeart/2005/8/layout/hList1"/>
    <dgm:cxn modelId="{EBF24665-FCD2-D54A-9C45-5EB205B17E3B}" srcId="{A5A81D17-715A-F34E-8B32-F66D948ECC3D}" destId="{F0794ECB-65BF-AC41-BC78-86DCEBACB2C0}" srcOrd="0" destOrd="0" parTransId="{1724082B-CA6D-A941-904E-4C1B1CB5702F}" sibTransId="{A66F3621-9E01-E446-8CB9-8E2B60714EAD}"/>
    <dgm:cxn modelId="{3A01E145-7DBF-354A-B0F3-E4A0FC0998B6}" srcId="{0BC60775-D945-8646-AD21-A92D5A250D34}" destId="{EC566841-AF86-294F-A88B-12591E397BC4}" srcOrd="2" destOrd="0" parTransId="{BC803CF6-A225-7A43-B5F2-35CB3559C38F}" sibTransId="{72F0CD40-C3EF-674B-B263-4CD6F27CDA23}"/>
    <dgm:cxn modelId="{BC20BA46-DE70-594C-B64E-85E3F3EBADE6}" srcId="{0BC60775-D945-8646-AD21-A92D5A250D34}" destId="{884B4270-5CF5-934B-9E1A-1DC04FD5592B}" srcOrd="0" destOrd="0" parTransId="{EA5DDF41-878B-CD46-BFAE-CE97CAD0469B}" sibTransId="{30365B9F-B38D-4F4A-8E82-15EB03554171}"/>
    <dgm:cxn modelId="{D0C36F47-ADDB-AA49-BE53-216DB6F4F0FD}" type="presOf" srcId="{709E2C7C-0CFA-BF47-BF61-6A89E74BEF47}" destId="{E50B054B-F440-4C40-BBC6-DE4DE3D4316E}" srcOrd="0" destOrd="4" presId="urn:microsoft.com/office/officeart/2005/8/layout/hList1"/>
    <dgm:cxn modelId="{C3E43868-5C5D-B047-A410-1C18FD75CD90}" type="presOf" srcId="{EC566841-AF86-294F-A88B-12591E397BC4}" destId="{AE17D0EE-90CD-174E-9910-0A545F9EEED2}" srcOrd="0" destOrd="2" presId="urn:microsoft.com/office/officeart/2005/8/layout/hList1"/>
    <dgm:cxn modelId="{7DEB1F52-43FF-EF47-B678-336C9FA41000}" type="presOf" srcId="{156B3962-FE00-3F47-AC09-119386BF24FC}" destId="{E50B054B-F440-4C40-BBC6-DE4DE3D4316E}" srcOrd="0" destOrd="6" presId="urn:microsoft.com/office/officeart/2005/8/layout/hList1"/>
    <dgm:cxn modelId="{74C16572-9CF3-FD41-83D3-BF1EBA60E1C2}" type="presOf" srcId="{A5A81D17-715A-F34E-8B32-F66D948ECC3D}" destId="{5C60A112-8A8E-F742-BE23-DC6B6DE5DDB3}" srcOrd="0" destOrd="0" presId="urn:microsoft.com/office/officeart/2005/8/layout/hList1"/>
    <dgm:cxn modelId="{E9348372-675F-634A-B2EB-BFBAE6D66DCE}" type="presOf" srcId="{3E07343D-F8C7-4C47-8702-B1723EF0167E}" destId="{E50B054B-F440-4C40-BBC6-DE4DE3D4316E}" srcOrd="0" destOrd="3" presId="urn:microsoft.com/office/officeart/2005/8/layout/hList1"/>
    <dgm:cxn modelId="{982AD68A-7CD5-0B41-A4EA-563795B31F34}" type="presOf" srcId="{C176B07B-8086-C746-979A-5EAB645A3925}" destId="{E50B054B-F440-4C40-BBC6-DE4DE3D4316E}" srcOrd="0" destOrd="8" presId="urn:microsoft.com/office/officeart/2005/8/layout/hList1"/>
    <dgm:cxn modelId="{9B6DD89B-2F79-FC4E-99DA-40A8B60B3EF0}" type="presOf" srcId="{A2170A17-99AE-F540-B3B6-2A4D5FD3223B}" destId="{4BC38F3E-BDEF-4442-A429-E73E071DF26C}" srcOrd="0" destOrd="0" presId="urn:microsoft.com/office/officeart/2005/8/layout/hList1"/>
    <dgm:cxn modelId="{A56917A6-72EB-5242-ABE1-A4B22154AE00}" type="presOf" srcId="{884B4270-5CF5-934B-9E1A-1DC04FD5592B}" destId="{AE17D0EE-90CD-174E-9910-0A545F9EEED2}" srcOrd="0" destOrd="0" presId="urn:microsoft.com/office/officeart/2005/8/layout/hList1"/>
    <dgm:cxn modelId="{177772A9-5D59-1B48-A889-300E548F7D63}" srcId="{A5A81D17-715A-F34E-8B32-F66D948ECC3D}" destId="{709E2C7C-0CFA-BF47-BF61-6A89E74BEF47}" srcOrd="4" destOrd="0" parTransId="{10C8B70E-6512-FE4D-BB5E-F01CA4C19356}" sibTransId="{95583641-563B-7540-B0F9-21577A061E15}"/>
    <dgm:cxn modelId="{D9F592A9-1C7D-8C4B-9BBC-6A8308614AF0}" type="presOf" srcId="{EEDC88C5-48FD-2949-8E78-11C183504A62}" destId="{E50B054B-F440-4C40-BBC6-DE4DE3D4316E}" srcOrd="0" destOrd="2" presId="urn:microsoft.com/office/officeart/2005/8/layout/hList1"/>
    <dgm:cxn modelId="{6671F9B5-B6F8-A745-9338-EB13D215916B}" type="presOf" srcId="{B28348C6-E8A4-8B45-9096-2111C2E695BE}" destId="{E50B054B-F440-4C40-BBC6-DE4DE3D4316E}" srcOrd="0" destOrd="7" presId="urn:microsoft.com/office/officeart/2005/8/layout/hList1"/>
    <dgm:cxn modelId="{3693C3B6-C579-A446-A8B7-F23E8BD1F08C}" srcId="{A5A81D17-715A-F34E-8B32-F66D948ECC3D}" destId="{C176B07B-8086-C746-979A-5EAB645A3925}" srcOrd="8" destOrd="0" parTransId="{23E6CCE2-C835-9149-BC3A-B5E77B96F662}" sibTransId="{17708799-BE47-FE44-A5A6-A05B30FC1379}"/>
    <dgm:cxn modelId="{F74697BE-553B-F543-9BEC-5513717AE820}" srcId="{A5A81D17-715A-F34E-8B32-F66D948ECC3D}" destId="{156B3962-FE00-3F47-AC09-119386BF24FC}" srcOrd="6" destOrd="0" parTransId="{5F2CD145-C90E-C648-8633-A66CF08E6A25}" sibTransId="{33027746-B6A7-D346-A34A-1FC3D54CF3F1}"/>
    <dgm:cxn modelId="{248AB8C5-773F-F14D-99B9-CF6FABD1DFA2}" type="presOf" srcId="{9DACAEF5-7CA3-4D42-B962-310964A379B8}" destId="{E50B054B-F440-4C40-BBC6-DE4DE3D4316E}" srcOrd="0" destOrd="1" presId="urn:microsoft.com/office/officeart/2005/8/layout/hList1"/>
    <dgm:cxn modelId="{4A4D95C8-37DF-9243-9A67-411499BFE02B}" srcId="{0BC60775-D945-8646-AD21-A92D5A250D34}" destId="{566ADECE-C347-DD41-91EB-18DE1A7DF859}" srcOrd="1" destOrd="0" parTransId="{94007FC7-A6A0-5843-A64A-8C3EE4176B97}" sibTransId="{A917E8C1-21F3-A34A-B0F9-25A0DBE5A4EA}"/>
    <dgm:cxn modelId="{352135CC-E355-FE49-A8C6-30D5EDEAB825}" srcId="{A2170A17-99AE-F540-B3B6-2A4D5FD3223B}" destId="{0BC60775-D945-8646-AD21-A92D5A250D34}" srcOrd="1" destOrd="0" parTransId="{52195761-51B1-D64E-8BE5-2FC7B43AAB14}" sibTransId="{6688AC0F-7050-004A-BE16-8A688B8F58FE}"/>
    <dgm:cxn modelId="{117AF8E7-8868-3B4F-992A-E9F486DCB542}" srcId="{A2170A17-99AE-F540-B3B6-2A4D5FD3223B}" destId="{A5A81D17-715A-F34E-8B32-F66D948ECC3D}" srcOrd="0" destOrd="0" parTransId="{E188D11C-099C-CF41-BD0E-AEB6A5568B8D}" sibTransId="{4EAC7D97-9200-484A-BD43-5CFE2BA62825}"/>
    <dgm:cxn modelId="{1BAD8BF3-7DF5-6446-9F8C-59C424B6BB43}" type="presOf" srcId="{0BC60775-D945-8646-AD21-A92D5A250D34}" destId="{D882B347-2AAC-E34E-BB03-ED0F909C0B24}" srcOrd="0" destOrd="0" presId="urn:microsoft.com/office/officeart/2005/8/layout/hList1"/>
    <dgm:cxn modelId="{8CE12CF6-303E-184B-BBCF-F0ADD011D0FA}" srcId="{A5A81D17-715A-F34E-8B32-F66D948ECC3D}" destId="{3E07343D-F8C7-4C47-8702-B1723EF0167E}" srcOrd="3" destOrd="0" parTransId="{D2B9119A-ED50-9547-9A37-A48256761C6D}" sibTransId="{4FB3B7AE-3188-894A-B0A4-AC269E357574}"/>
    <dgm:cxn modelId="{B44840F7-7445-C148-9920-183A7BF50B3B}" type="presOf" srcId="{566ADECE-C347-DD41-91EB-18DE1A7DF859}" destId="{AE17D0EE-90CD-174E-9910-0A545F9EEED2}" srcOrd="0" destOrd="1" presId="urn:microsoft.com/office/officeart/2005/8/layout/hList1"/>
    <dgm:cxn modelId="{9E4CB0F9-F1C0-4F42-AC01-ACEB26C97D35}" srcId="{A5A81D17-715A-F34E-8B32-F66D948ECC3D}" destId="{28FA2D63-C59D-5A4F-B1EC-06BEE0EB4226}" srcOrd="5" destOrd="0" parTransId="{67484F37-7356-ED42-B5FA-B1EEB6A39877}" sibTransId="{90A9C39C-A1A5-CB48-A4A1-238D7D51B661}"/>
    <dgm:cxn modelId="{E37D642D-DD44-B14E-8879-967F28071F86}" type="presParOf" srcId="{4BC38F3E-BDEF-4442-A429-E73E071DF26C}" destId="{8B06F975-55C5-7145-876C-974B87F85387}" srcOrd="0" destOrd="0" presId="urn:microsoft.com/office/officeart/2005/8/layout/hList1"/>
    <dgm:cxn modelId="{78592E5C-ACC2-0548-A2B4-A96EB085D0E4}" type="presParOf" srcId="{8B06F975-55C5-7145-876C-974B87F85387}" destId="{5C60A112-8A8E-F742-BE23-DC6B6DE5DDB3}" srcOrd="0" destOrd="0" presId="urn:microsoft.com/office/officeart/2005/8/layout/hList1"/>
    <dgm:cxn modelId="{6B49C2E3-F235-8C43-828E-2EEB02164DE3}" type="presParOf" srcId="{8B06F975-55C5-7145-876C-974B87F85387}" destId="{E50B054B-F440-4C40-BBC6-DE4DE3D4316E}" srcOrd="1" destOrd="0" presId="urn:microsoft.com/office/officeart/2005/8/layout/hList1"/>
    <dgm:cxn modelId="{97798355-CA9F-4D49-9DC9-2A6829C2A55A}" type="presParOf" srcId="{4BC38F3E-BDEF-4442-A429-E73E071DF26C}" destId="{AA4A4AB0-49E1-F546-A00D-49658E55262B}" srcOrd="1" destOrd="0" presId="urn:microsoft.com/office/officeart/2005/8/layout/hList1"/>
    <dgm:cxn modelId="{FEFE6F3A-2E62-D749-9C01-0103CB8647E9}" type="presParOf" srcId="{4BC38F3E-BDEF-4442-A429-E73E071DF26C}" destId="{AF15023D-230B-7A45-999B-1F29B3210B4B}" srcOrd="2" destOrd="0" presId="urn:microsoft.com/office/officeart/2005/8/layout/hList1"/>
    <dgm:cxn modelId="{B1E47954-6383-A941-9DA9-D99CF7FFA82D}" type="presParOf" srcId="{AF15023D-230B-7A45-999B-1F29B3210B4B}" destId="{D882B347-2AAC-E34E-BB03-ED0F909C0B24}" srcOrd="0" destOrd="0" presId="urn:microsoft.com/office/officeart/2005/8/layout/hList1"/>
    <dgm:cxn modelId="{78B092C9-2468-7847-9BB9-E002E5AAC53E}" type="presParOf" srcId="{AF15023D-230B-7A45-999B-1F29B3210B4B}" destId="{AE17D0EE-90CD-174E-9910-0A545F9EEED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41475-41D2-6746-B172-70C12AEC498B}">
      <dsp:nvSpPr>
        <dsp:cNvPr id="0" name=""/>
        <dsp:cNvSpPr/>
      </dsp:nvSpPr>
      <dsp:spPr>
        <a:xfrm rot="5400000">
          <a:off x="606834" y="3767120"/>
          <a:ext cx="1819922" cy="3028310"/>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AE053-A395-304E-A9E0-B9C2E219308D}">
      <dsp:nvSpPr>
        <dsp:cNvPr id="0" name=""/>
        <dsp:cNvSpPr/>
      </dsp:nvSpPr>
      <dsp:spPr>
        <a:xfrm>
          <a:off x="303043" y="4671933"/>
          <a:ext cx="2733975" cy="2396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INFORMER</a:t>
          </a:r>
        </a:p>
        <a:p>
          <a:pPr marL="144000" lvl="1" indent="0" algn="l" defTabSz="1066800">
            <a:lnSpc>
              <a:spcPct val="90000"/>
            </a:lnSpc>
            <a:spcBef>
              <a:spcPct val="0"/>
            </a:spcBef>
            <a:spcAft>
              <a:spcPct val="15000"/>
            </a:spcAft>
            <a:buFont typeface="Arial" panose="020B0604020202020204" pitchFamily="34" charset="0"/>
            <a:buNone/>
          </a:pPr>
          <a:r>
            <a:rPr lang="fr-FR" sz="2400" kern="1200">
              <a:latin typeface="Open Sans" panose="020B0606030504020204" pitchFamily="34" charset="0"/>
              <a:ea typeface="Open Sans" panose="020B0606030504020204" pitchFamily="34" charset="0"/>
              <a:cs typeface="Open Sans" panose="020B0606030504020204" pitchFamily="34" charset="0"/>
            </a:rPr>
            <a:t>La communauté reçoit des informations</a:t>
          </a:r>
        </a:p>
      </dsp:txBody>
      <dsp:txXfrm>
        <a:off x="303043" y="4671933"/>
        <a:ext cx="2733975" cy="2396490"/>
      </dsp:txXfrm>
    </dsp:sp>
    <dsp:sp modelId="{C66A18C9-AF5B-3F48-AA11-9A3302C979C7}">
      <dsp:nvSpPr>
        <dsp:cNvPr id="0" name=""/>
        <dsp:cNvSpPr/>
      </dsp:nvSpPr>
      <dsp:spPr>
        <a:xfrm>
          <a:off x="2521175" y="3544173"/>
          <a:ext cx="515844" cy="515844"/>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7A2A76-CC92-BC4A-842A-C5C40CA6177B}">
      <dsp:nvSpPr>
        <dsp:cNvPr id="0" name=""/>
        <dsp:cNvSpPr/>
      </dsp:nvSpPr>
      <dsp:spPr>
        <a:xfrm rot="5400000">
          <a:off x="3953754" y="2938921"/>
          <a:ext cx="1819922" cy="3028310"/>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528BF4-34A8-7B4B-903E-FE421F0F2968}">
      <dsp:nvSpPr>
        <dsp:cNvPr id="0" name=""/>
        <dsp:cNvSpPr/>
      </dsp:nvSpPr>
      <dsp:spPr>
        <a:xfrm>
          <a:off x="3649964" y="3843734"/>
          <a:ext cx="2733975" cy="2396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CONSULTER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est interrogée sur ses besoins, ses priorités et ses opinions</a:t>
          </a:r>
        </a:p>
      </dsp:txBody>
      <dsp:txXfrm>
        <a:off x="3649964" y="3843734"/>
        <a:ext cx="2733975" cy="2396490"/>
      </dsp:txXfrm>
    </dsp:sp>
    <dsp:sp modelId="{E15EF2A8-934B-C246-9004-0F240FF599C4}">
      <dsp:nvSpPr>
        <dsp:cNvPr id="0" name=""/>
        <dsp:cNvSpPr/>
      </dsp:nvSpPr>
      <dsp:spPr>
        <a:xfrm>
          <a:off x="5868095" y="2715974"/>
          <a:ext cx="515844" cy="515844"/>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8A626F-372A-E44E-80E8-9355A31BBD62}">
      <dsp:nvSpPr>
        <dsp:cNvPr id="0" name=""/>
        <dsp:cNvSpPr/>
      </dsp:nvSpPr>
      <dsp:spPr>
        <a:xfrm rot="5400000">
          <a:off x="7300674" y="2110723"/>
          <a:ext cx="1819922" cy="3028310"/>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E9D00B-FDF2-FE41-87FC-B1ED24A73591}">
      <dsp:nvSpPr>
        <dsp:cNvPr id="0" name=""/>
        <dsp:cNvSpPr/>
      </dsp:nvSpPr>
      <dsp:spPr>
        <a:xfrm>
          <a:off x="6996884" y="3015535"/>
          <a:ext cx="2733975" cy="2396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IMPLIQUER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contribue aux décisions clés</a:t>
          </a:r>
        </a:p>
      </dsp:txBody>
      <dsp:txXfrm>
        <a:off x="6996884" y="3015535"/>
        <a:ext cx="2733975" cy="2396490"/>
      </dsp:txXfrm>
    </dsp:sp>
    <dsp:sp modelId="{0B0E9649-F08A-3E49-A825-A58C4C29957E}">
      <dsp:nvSpPr>
        <dsp:cNvPr id="0" name=""/>
        <dsp:cNvSpPr/>
      </dsp:nvSpPr>
      <dsp:spPr>
        <a:xfrm>
          <a:off x="9215015" y="1887775"/>
          <a:ext cx="515844" cy="515844"/>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AFC567-CBD2-6E46-AFFD-0C26BF25AC87}">
      <dsp:nvSpPr>
        <dsp:cNvPr id="0" name=""/>
        <dsp:cNvSpPr/>
      </dsp:nvSpPr>
      <dsp:spPr>
        <a:xfrm rot="5400000">
          <a:off x="10647595" y="1282524"/>
          <a:ext cx="1819922" cy="3028310"/>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E0021A-2A3B-8741-A130-82F1C2C65BA1}">
      <dsp:nvSpPr>
        <dsp:cNvPr id="0" name=""/>
        <dsp:cNvSpPr/>
      </dsp:nvSpPr>
      <dsp:spPr>
        <a:xfrm>
          <a:off x="10343804" y="2187336"/>
          <a:ext cx="2733975" cy="2396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244600">
            <a:lnSpc>
              <a:spcPct val="90000"/>
            </a:lnSpc>
            <a:spcBef>
              <a:spcPct val="0"/>
            </a:spcBef>
            <a:spcAft>
              <a:spcPct val="35000"/>
            </a:spcAft>
            <a:buNone/>
          </a:pPr>
          <a:r>
            <a:rPr lang="fr-FR" sz="2600" b="1" kern="1200">
              <a:solidFill>
                <a:schemeClr val="accent3"/>
              </a:solidFill>
              <a:latin typeface="Montserrat" pitchFamily="2" charset="77"/>
            </a:rPr>
            <a:t>COLLABORER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et la Société nationale planifient et décident ensemble</a:t>
          </a:r>
        </a:p>
      </dsp:txBody>
      <dsp:txXfrm>
        <a:off x="10343804" y="2187336"/>
        <a:ext cx="2733975" cy="2396490"/>
      </dsp:txXfrm>
    </dsp:sp>
    <dsp:sp modelId="{5A5CD3A1-E3E2-C949-9AF8-E7AA10B65267}">
      <dsp:nvSpPr>
        <dsp:cNvPr id="0" name=""/>
        <dsp:cNvSpPr/>
      </dsp:nvSpPr>
      <dsp:spPr>
        <a:xfrm>
          <a:off x="12561935" y="1059576"/>
          <a:ext cx="515844" cy="515844"/>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7FC24-EAB7-AE4F-9CB3-EFD6F39B0999}">
      <dsp:nvSpPr>
        <dsp:cNvPr id="0" name=""/>
        <dsp:cNvSpPr/>
      </dsp:nvSpPr>
      <dsp:spPr>
        <a:xfrm rot="5400000">
          <a:off x="13994515" y="482951"/>
          <a:ext cx="1819922" cy="3028310"/>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F1390-4E33-0247-934D-91B97DEA0028}">
      <dsp:nvSpPr>
        <dsp:cNvPr id="0" name=""/>
        <dsp:cNvSpPr/>
      </dsp:nvSpPr>
      <dsp:spPr>
        <a:xfrm>
          <a:off x="13469355" y="1416390"/>
          <a:ext cx="3176715" cy="2339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dirty="0">
              <a:solidFill>
                <a:schemeClr val="accent3"/>
              </a:solidFill>
              <a:latin typeface="Montserrat" pitchFamily="2" charset="77"/>
            </a:rPr>
            <a:t>AUTONOMISER</a:t>
          </a:r>
        </a:p>
        <a:p>
          <a:pPr marL="144000" lvl="1" indent="0" algn="l" defTabSz="1066800">
            <a:lnSpc>
              <a:spcPct val="90000"/>
            </a:lnSpc>
            <a:spcBef>
              <a:spcPct val="0"/>
            </a:spcBef>
            <a:spcAft>
              <a:spcPct val="15000"/>
            </a:spcAft>
            <a:buFont typeface="Arial" panose="020B0604020202020204" pitchFamily="34" charset="0"/>
            <a:buNone/>
          </a:pPr>
          <a:r>
            <a:rPr lang="fr-FR" sz="2400"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Planification et gestion communautaires du projet</a:t>
          </a:r>
        </a:p>
      </dsp:txBody>
      <dsp:txXfrm>
        <a:off x="13469355" y="1416390"/>
        <a:ext cx="3176715" cy="23392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F91C1-7DB2-6446-908F-EF85114EE5CB}">
      <dsp:nvSpPr>
        <dsp:cNvPr id="0" name=""/>
        <dsp:cNvSpPr/>
      </dsp:nvSpPr>
      <dsp:spPr>
        <a:xfrm>
          <a:off x="1993" y="1401183"/>
          <a:ext cx="4164812" cy="5825825"/>
        </a:xfrm>
        <a:prstGeom prst="roundRect">
          <a:avLst>
            <a:gd name="adj" fmla="val 10000"/>
          </a:avLst>
        </a:prstGeom>
        <a:solidFill>
          <a:srgbClr val="01C8C3"/>
        </a:solidFill>
        <a:ln w="25400" cap="flat" cmpd="sng" algn="ctr">
          <a:solidFill>
            <a:srgbClr val="01C8C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ts val="1032"/>
            </a:spcAft>
            <a:buChar char="•"/>
          </a:pPr>
          <a:r>
            <a:rPr lang="fr-FR" sz="2400" kern="1200">
              <a:latin typeface="Open Sans" panose="020B0606030504020204" pitchFamily="34" charset="0"/>
              <a:ea typeface="Open Sans" panose="020B0606030504020204" pitchFamily="34" charset="0"/>
              <a:cs typeface="Open Sans" panose="020B0606030504020204" pitchFamily="34" charset="0"/>
            </a:rPr>
            <a:t>Vérifier les résultats de l'évaluation</a:t>
          </a:r>
        </a:p>
        <a:p>
          <a:pPr marL="228600" lvl="1" indent="-228600" algn="l" defTabSz="1066800">
            <a:lnSpc>
              <a:spcPct val="90000"/>
            </a:lnSpc>
            <a:spcBef>
              <a:spcPct val="0"/>
            </a:spcBef>
            <a:spcAft>
              <a:spcPts val="1032"/>
            </a:spcAft>
            <a:buChar char="•"/>
          </a:pPr>
          <a:r>
            <a:rPr lang="fr-FR" sz="2400" kern="1200">
              <a:latin typeface="Open Sans" panose="020B0606030504020204" pitchFamily="34" charset="0"/>
              <a:ea typeface="Open Sans" panose="020B0606030504020204" pitchFamily="34" charset="0"/>
              <a:cs typeface="Open Sans" panose="020B0606030504020204" pitchFamily="34" charset="0"/>
            </a:rPr>
            <a:t>Brainstorming pour trouver des solutions</a:t>
          </a:r>
        </a:p>
        <a:p>
          <a:pPr marL="228600" lvl="1" indent="-228600" algn="l" defTabSz="1066800">
            <a:lnSpc>
              <a:spcPct val="90000"/>
            </a:lnSpc>
            <a:spcBef>
              <a:spcPct val="0"/>
            </a:spcBef>
            <a:spcAft>
              <a:spcPts val="1032"/>
            </a:spcAft>
            <a:buChar char="•"/>
          </a:pPr>
          <a:r>
            <a:rPr lang="fr-FR" sz="2400" kern="1200" dirty="0">
              <a:latin typeface="Open Sans" panose="020B0606030504020204" pitchFamily="34" charset="0"/>
              <a:ea typeface="Open Sans" panose="020B0606030504020204" pitchFamily="34" charset="0"/>
              <a:cs typeface="Open Sans" panose="020B0606030504020204" pitchFamily="34" charset="0"/>
            </a:rPr>
            <a:t>Évaluer chaque solution sur la base de critères clairs</a:t>
          </a:r>
        </a:p>
        <a:p>
          <a:pPr marL="228600" lvl="1" indent="-228600" algn="l" defTabSz="1066800">
            <a:lnSpc>
              <a:spcPct val="90000"/>
            </a:lnSpc>
            <a:spcBef>
              <a:spcPct val="0"/>
            </a:spcBef>
            <a:spcAft>
              <a:spcPts val="1032"/>
            </a:spcAft>
            <a:buChar char="•"/>
          </a:pPr>
          <a:r>
            <a:rPr lang="fr-FR" sz="2400" kern="1200">
              <a:latin typeface="Open Sans" panose="020B0606030504020204" pitchFamily="34" charset="0"/>
              <a:ea typeface="Open Sans" panose="020B0606030504020204" pitchFamily="34" charset="0"/>
              <a:cs typeface="Open Sans" panose="020B0606030504020204" pitchFamily="34" charset="0"/>
            </a:rPr>
            <a:t>Convenir des solutions à privilégier</a:t>
          </a:r>
        </a:p>
      </dsp:txBody>
      <dsp:txXfrm>
        <a:off x="123976" y="1523166"/>
        <a:ext cx="3920846" cy="4333468"/>
      </dsp:txXfrm>
    </dsp:sp>
    <dsp:sp modelId="{415453CB-D949-624D-BF4E-76BC5C12891E}">
      <dsp:nvSpPr>
        <dsp:cNvPr id="0" name=""/>
        <dsp:cNvSpPr/>
      </dsp:nvSpPr>
      <dsp:spPr>
        <a:xfrm>
          <a:off x="2290464" y="3298092"/>
          <a:ext cx="4895597" cy="4895597"/>
        </a:xfrm>
        <a:prstGeom prst="leftCircularArrow">
          <a:avLst>
            <a:gd name="adj1" fmla="val 2817"/>
            <a:gd name="adj2" fmla="val 343882"/>
            <a:gd name="adj3" fmla="val 1960350"/>
            <a:gd name="adj4" fmla="val 8865446"/>
            <a:gd name="adj5" fmla="val 328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78BFE1-75F6-7E49-87C8-863FBF89B6E2}">
      <dsp:nvSpPr>
        <dsp:cNvPr id="0" name=""/>
        <dsp:cNvSpPr/>
      </dsp:nvSpPr>
      <dsp:spPr>
        <a:xfrm>
          <a:off x="622217" y="5499922"/>
          <a:ext cx="4344103" cy="14721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b="1" kern="1200">
              <a:solidFill>
                <a:schemeClr val="tx2"/>
              </a:solidFill>
              <a:latin typeface="Montserrat" pitchFamily="2" charset="77"/>
            </a:rPr>
            <a:t>1. Identifier et hiérarchiser les solutions ensemble</a:t>
          </a:r>
        </a:p>
      </dsp:txBody>
      <dsp:txXfrm>
        <a:off x="665336" y="5543041"/>
        <a:ext cx="4257865" cy="1385947"/>
      </dsp:txXfrm>
    </dsp:sp>
    <dsp:sp modelId="{B0EC277C-8D8F-4B4D-97B4-F96767B65F39}">
      <dsp:nvSpPr>
        <dsp:cNvPr id="0" name=""/>
        <dsp:cNvSpPr/>
      </dsp:nvSpPr>
      <dsp:spPr>
        <a:xfrm>
          <a:off x="5607208" y="1231060"/>
          <a:ext cx="4164812" cy="6166072"/>
        </a:xfrm>
        <a:prstGeom prst="roundRect">
          <a:avLst>
            <a:gd name="adj" fmla="val 10000"/>
          </a:avLst>
        </a:prstGeom>
        <a:solidFill>
          <a:srgbClr val="01C8C3"/>
        </a:solidFill>
        <a:ln w="25400" cap="flat" cmpd="sng" algn="ctr">
          <a:solidFill>
            <a:srgbClr val="01C8C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ts val="1032"/>
            </a:spcAft>
            <a:buChar char="•"/>
          </a:pPr>
          <a:endParaRPr lang="fr-FR" sz="2400" kern="1200">
            <a:latin typeface="Open Sans" panose="020B0606030504020204" pitchFamily="34" charset="0"/>
            <a:ea typeface="Open Sans" panose="020B0606030504020204" pitchFamily="34" charset="0"/>
            <a:cs typeface="Open Sans" panose="020B0606030504020204" pitchFamily="34" charset="0"/>
          </a:endParaRPr>
        </a:p>
        <a:p>
          <a:pPr marL="228600" lvl="1" indent="-228600" algn="l" defTabSz="1066800">
            <a:lnSpc>
              <a:spcPct val="90000"/>
            </a:lnSpc>
            <a:spcBef>
              <a:spcPct val="0"/>
            </a:spcBef>
            <a:spcAft>
              <a:spcPts val="1032"/>
            </a:spcAft>
            <a:buChar char="•"/>
          </a:pPr>
          <a:r>
            <a:rPr lang="fr-FR" sz="2400" kern="1200" dirty="0">
              <a:latin typeface="Open Sans" panose="020B0606030504020204" pitchFamily="34" charset="0"/>
              <a:ea typeface="Open Sans" panose="020B0606030504020204" pitchFamily="34" charset="0"/>
              <a:cs typeface="Open Sans" panose="020B0606030504020204" pitchFamily="34" charset="0"/>
            </a:rPr>
            <a:t>Se mettre d'accord sur les résultats</a:t>
          </a:r>
        </a:p>
        <a:p>
          <a:pPr marL="228600" lvl="1" indent="-228600" algn="l" defTabSz="1066800">
            <a:lnSpc>
              <a:spcPct val="90000"/>
            </a:lnSpc>
            <a:spcBef>
              <a:spcPct val="0"/>
            </a:spcBef>
            <a:spcAft>
              <a:spcPts val="1032"/>
            </a:spcAft>
            <a:buChar char="•"/>
          </a:pPr>
          <a:r>
            <a:rPr lang="fr-FR" sz="2400" kern="1200">
              <a:latin typeface="Open Sans" panose="020B0606030504020204" pitchFamily="34" charset="0"/>
              <a:ea typeface="Open Sans" panose="020B0606030504020204" pitchFamily="34" charset="0"/>
              <a:cs typeface="Open Sans" panose="020B0606030504020204" pitchFamily="34" charset="0"/>
            </a:rPr>
            <a:t>Planifier les activités</a:t>
          </a:r>
        </a:p>
        <a:p>
          <a:pPr marL="228600" lvl="1" indent="-228600" algn="l" defTabSz="1066800">
            <a:lnSpc>
              <a:spcPct val="90000"/>
            </a:lnSpc>
            <a:spcBef>
              <a:spcPct val="0"/>
            </a:spcBef>
            <a:spcAft>
              <a:spcPts val="1032"/>
            </a:spcAft>
            <a:buChar char="•"/>
          </a:pPr>
          <a:r>
            <a:rPr lang="fr-FR" sz="2400" kern="1200">
              <a:latin typeface="Open Sans" panose="020B0606030504020204" pitchFamily="34" charset="0"/>
              <a:ea typeface="Open Sans" panose="020B0606030504020204" pitchFamily="34" charset="0"/>
              <a:cs typeface="Open Sans" panose="020B0606030504020204" pitchFamily="34" charset="0"/>
            </a:rPr>
            <a:t>Convenir des rôles, des ressources, des délais et des critères de sélection</a:t>
          </a:r>
        </a:p>
        <a:p>
          <a:pPr marL="228600" lvl="1" indent="-228600" algn="l" defTabSz="1066800">
            <a:lnSpc>
              <a:spcPct val="90000"/>
            </a:lnSpc>
            <a:spcBef>
              <a:spcPct val="0"/>
            </a:spcBef>
            <a:spcAft>
              <a:spcPts val="1032"/>
            </a:spcAft>
            <a:buChar char="•"/>
          </a:pPr>
          <a:r>
            <a:rPr lang="fr-FR" sz="2400" kern="1200">
              <a:latin typeface="Open Sans" panose="020B0606030504020204" pitchFamily="34" charset="0"/>
              <a:ea typeface="Open Sans" panose="020B0606030504020204" pitchFamily="34" charset="0"/>
              <a:cs typeface="Open Sans" panose="020B0606030504020204" pitchFamily="34" charset="0"/>
            </a:rPr>
            <a:t>Discuter du suivi</a:t>
          </a:r>
        </a:p>
        <a:p>
          <a:pPr marL="228600" lvl="1" indent="-228600" algn="l" defTabSz="1066800">
            <a:lnSpc>
              <a:spcPct val="90000"/>
            </a:lnSpc>
            <a:spcBef>
              <a:spcPct val="0"/>
            </a:spcBef>
            <a:spcAft>
              <a:spcPts val="1032"/>
            </a:spcAft>
            <a:buChar char="•"/>
          </a:pPr>
          <a:r>
            <a:rPr lang="fr-FR" sz="2400" kern="1200" dirty="0">
              <a:latin typeface="Open Sans" panose="020B0606030504020204" pitchFamily="34" charset="0"/>
              <a:ea typeface="Open Sans" panose="020B0606030504020204" pitchFamily="34" charset="0"/>
              <a:cs typeface="Open Sans" panose="020B0606030504020204" pitchFamily="34" charset="0"/>
            </a:rPr>
            <a:t>Prévoir la sortie</a:t>
          </a:r>
        </a:p>
      </dsp:txBody>
      <dsp:txXfrm>
        <a:off x="5729191" y="2674344"/>
        <a:ext cx="3920846" cy="4600804"/>
      </dsp:txXfrm>
    </dsp:sp>
    <dsp:sp modelId="{51F4BE5C-6D10-7041-BB57-355FA3C35D37}">
      <dsp:nvSpPr>
        <dsp:cNvPr id="0" name=""/>
        <dsp:cNvSpPr/>
      </dsp:nvSpPr>
      <dsp:spPr>
        <a:xfrm>
          <a:off x="7844646" y="274861"/>
          <a:ext cx="5431765" cy="5431765"/>
        </a:xfrm>
        <a:prstGeom prst="circularArrow">
          <a:avLst>
            <a:gd name="adj1" fmla="val 2539"/>
            <a:gd name="adj2" fmla="val 307937"/>
            <a:gd name="adj3" fmla="val 19695567"/>
            <a:gd name="adj4" fmla="val 12754525"/>
            <a:gd name="adj5" fmla="val 296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DB2EB9-BDA4-F246-9F6B-DC40DB0AC3F0}">
      <dsp:nvSpPr>
        <dsp:cNvPr id="0" name=""/>
        <dsp:cNvSpPr/>
      </dsp:nvSpPr>
      <dsp:spPr>
        <a:xfrm>
          <a:off x="6225729" y="1608916"/>
          <a:ext cx="4344103" cy="14721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b="1" kern="1200">
              <a:solidFill>
                <a:schemeClr val="tx2"/>
              </a:solidFill>
              <a:latin typeface="Montserrat" pitchFamily="2" charset="77"/>
            </a:rPr>
            <a:t>2. Convenir des résultats, des activités, des rôles et des responsabilités</a:t>
          </a:r>
        </a:p>
      </dsp:txBody>
      <dsp:txXfrm>
        <a:off x="6268848" y="1652035"/>
        <a:ext cx="4257865" cy="1385947"/>
      </dsp:txXfrm>
    </dsp:sp>
    <dsp:sp modelId="{8C7287EC-E35C-9541-BE1F-5F0E227D7059}">
      <dsp:nvSpPr>
        <dsp:cNvPr id="0" name=""/>
        <dsp:cNvSpPr/>
      </dsp:nvSpPr>
      <dsp:spPr>
        <a:xfrm>
          <a:off x="11212424" y="1251516"/>
          <a:ext cx="4164812" cy="6125159"/>
        </a:xfrm>
        <a:prstGeom prst="roundRect">
          <a:avLst>
            <a:gd name="adj" fmla="val 10000"/>
          </a:avLst>
        </a:prstGeom>
        <a:solidFill>
          <a:srgbClr val="01C8C3"/>
        </a:solidFill>
        <a:ln w="25400" cap="flat" cmpd="sng" algn="ctr">
          <a:solidFill>
            <a:srgbClr val="01C8C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ts val="1032"/>
            </a:spcAft>
            <a:buChar char="•"/>
          </a:pPr>
          <a:r>
            <a:rPr lang="fr-FR" sz="2400" kern="1200" dirty="0">
              <a:latin typeface="Open Sans" panose="020B0606030504020204" pitchFamily="34" charset="0"/>
              <a:ea typeface="Open Sans" panose="020B0606030504020204" pitchFamily="34" charset="0"/>
              <a:cs typeface="Open Sans" panose="020B0606030504020204" pitchFamily="34" charset="0"/>
            </a:rPr>
            <a:t>Accepter les approches de participation, par exemple les comités communautaires</a:t>
          </a:r>
        </a:p>
        <a:p>
          <a:pPr marL="228600" lvl="1" indent="-228600" algn="l" defTabSz="1066800">
            <a:lnSpc>
              <a:spcPct val="90000"/>
            </a:lnSpc>
            <a:spcBef>
              <a:spcPct val="0"/>
            </a:spcBef>
            <a:spcAft>
              <a:spcPts val="1032"/>
            </a:spcAft>
            <a:buChar char="•"/>
          </a:pPr>
          <a:r>
            <a:rPr lang="fr-FR" sz="2400" kern="1200">
              <a:latin typeface="Open Sans" panose="020B0606030504020204" pitchFamily="34" charset="0"/>
              <a:ea typeface="Open Sans" panose="020B0606030504020204" pitchFamily="34" charset="0"/>
              <a:cs typeface="Open Sans" panose="020B0606030504020204" pitchFamily="34" charset="0"/>
            </a:rPr>
            <a:t>Comment, quand et quelles informations doivent être partagées</a:t>
          </a:r>
        </a:p>
        <a:p>
          <a:pPr marL="228600" lvl="1" indent="-228600" algn="l" defTabSz="1066800">
            <a:lnSpc>
              <a:spcPct val="90000"/>
            </a:lnSpc>
            <a:spcBef>
              <a:spcPct val="0"/>
            </a:spcBef>
            <a:spcAft>
              <a:spcPts val="1032"/>
            </a:spcAft>
            <a:buChar char="•"/>
          </a:pPr>
          <a:r>
            <a:rPr lang="fr-FR" sz="2400" kern="1200">
              <a:latin typeface="Open Sans" panose="020B0606030504020204" pitchFamily="34" charset="0"/>
              <a:ea typeface="Open Sans" panose="020B0606030504020204" pitchFamily="34" charset="0"/>
              <a:cs typeface="Open Sans" panose="020B0606030504020204" pitchFamily="34" charset="0"/>
            </a:rPr>
            <a:t>Méthodes de gestion des réactions de la communauté</a:t>
          </a:r>
        </a:p>
        <a:p>
          <a:pPr marL="228600" lvl="1" indent="-228600" algn="l" defTabSz="1066800">
            <a:lnSpc>
              <a:spcPct val="90000"/>
            </a:lnSpc>
            <a:spcBef>
              <a:spcPct val="0"/>
            </a:spcBef>
            <a:spcAft>
              <a:spcPct val="15000"/>
            </a:spcAft>
            <a:buChar char="•"/>
          </a:pPr>
          <a:endParaRPr lang="en-GB"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1334407" y="1373499"/>
        <a:ext cx="3920846" cy="4568659"/>
      </dsp:txXfrm>
    </dsp:sp>
    <dsp:sp modelId="{8EED5BA5-C845-E745-8A6B-1764A8E97031}">
      <dsp:nvSpPr>
        <dsp:cNvPr id="0" name=""/>
        <dsp:cNvSpPr/>
      </dsp:nvSpPr>
      <dsp:spPr>
        <a:xfrm>
          <a:off x="11818907" y="5499922"/>
          <a:ext cx="4344103" cy="14721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b="1" kern="1200">
              <a:solidFill>
                <a:schemeClr val="tx2"/>
              </a:solidFill>
              <a:latin typeface="Montserrat" pitchFamily="2" charset="77"/>
            </a:rPr>
            <a:t>3. Convenir de la manière de travailler ensemble pendant le programme</a:t>
          </a:r>
        </a:p>
      </dsp:txBody>
      <dsp:txXfrm>
        <a:off x="11862026" y="5543041"/>
        <a:ext cx="4257865" cy="1385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0A112-8A8E-F742-BE23-DC6B6DE5DDB3}">
      <dsp:nvSpPr>
        <dsp:cNvPr id="0" name=""/>
        <dsp:cNvSpPr/>
      </dsp:nvSpPr>
      <dsp:spPr>
        <a:xfrm>
          <a:off x="81" y="90942"/>
          <a:ext cx="7800749" cy="187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fr-FR" sz="2800" kern="1200">
              <a:solidFill>
                <a:schemeClr val="tx2"/>
              </a:solidFill>
              <a:latin typeface="Montserrat" pitchFamily="2" charset="77"/>
            </a:rPr>
            <a:t>Pas de temps ni d'argent pour consulter la communauté</a:t>
          </a:r>
        </a:p>
      </dsp:txBody>
      <dsp:txXfrm>
        <a:off x="81" y="90942"/>
        <a:ext cx="7800749" cy="1872000"/>
      </dsp:txXfrm>
    </dsp:sp>
    <dsp:sp modelId="{E50B054B-F440-4C40-BBC6-DE4DE3D4316E}">
      <dsp:nvSpPr>
        <dsp:cNvPr id="0" name=""/>
        <dsp:cNvSpPr/>
      </dsp:nvSpPr>
      <dsp:spPr>
        <a:xfrm>
          <a:off x="81" y="1962942"/>
          <a:ext cx="7800749" cy="4586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lr>
              <a:schemeClr val="dk1"/>
            </a:buClr>
            <a:buSzPts val="2400"/>
            <a:buFont typeface="Open Sans"/>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Consultations rapides en un jour</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Charger les antennes de la consultation</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Demander aux volontaires</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Téléphoner au représentant de la communauté</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Utiliser des méthodes en ligne</a:t>
          </a:r>
        </a:p>
        <a:p>
          <a:pPr marL="228600" lvl="1" indent="-228600" algn="l" defTabSz="1066800">
            <a:lnSpc>
              <a:spcPct val="90000"/>
            </a:lnSpc>
            <a:spcBef>
              <a:spcPct val="0"/>
            </a:spcBef>
            <a:spcAft>
              <a:spcPct val="15000"/>
            </a:spcAft>
            <a:buChar char="•"/>
          </a:pPr>
          <a:r>
            <a:rPr lang="fr-FR" sz="2400" b="0" i="0" u="none" strike="noStrike" kern="1200"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FGD virtuels</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Données secondaires</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Intégrer la flexibilité dans la proposition</a:t>
          </a:r>
        </a:p>
        <a:p>
          <a:pPr marL="228600" lvl="1" indent="-228600" algn="l" defTabSz="1066800">
            <a:lnSpc>
              <a:spcPct val="90000"/>
            </a:lnSpc>
            <a:spcBef>
              <a:spcPct val="0"/>
            </a:spcBef>
            <a:spcAft>
              <a:spcPct val="15000"/>
            </a:spcAft>
            <a:buChar char="•"/>
          </a:pPr>
          <a:r>
            <a:rPr lang="fr-FR" sz="2400" kern="1200" dirty="0">
              <a:latin typeface="Open Sans" panose="020B0606030504020204" pitchFamily="34" charset="0"/>
              <a:ea typeface="Open Sans" panose="020B0606030504020204" pitchFamily="34" charset="0"/>
              <a:cs typeface="Open Sans" panose="020B0606030504020204" pitchFamily="34" charset="0"/>
            </a:rPr>
            <a:t>Créer un petit fonds pour les consultations communautaires</a:t>
          </a:r>
        </a:p>
      </dsp:txBody>
      <dsp:txXfrm>
        <a:off x="81" y="1962942"/>
        <a:ext cx="7800749" cy="4586080"/>
      </dsp:txXfrm>
    </dsp:sp>
    <dsp:sp modelId="{D882B347-2AAC-E34E-BB03-ED0F909C0B24}">
      <dsp:nvSpPr>
        <dsp:cNvPr id="0" name=""/>
        <dsp:cNvSpPr/>
      </dsp:nvSpPr>
      <dsp:spPr>
        <a:xfrm>
          <a:off x="8892935" y="90942"/>
          <a:ext cx="7800749" cy="187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fr-FR" sz="2800" kern="1200">
              <a:solidFill>
                <a:schemeClr val="tx2"/>
              </a:solidFill>
              <a:latin typeface="Montserrat" pitchFamily="2" charset="77"/>
            </a:rPr>
            <a:t>Les résultats du programme sont déjà fixés par le donateur</a:t>
          </a:r>
        </a:p>
      </dsp:txBody>
      <dsp:txXfrm>
        <a:off x="8892935" y="90942"/>
        <a:ext cx="7800749" cy="1872000"/>
      </dsp:txXfrm>
    </dsp:sp>
    <dsp:sp modelId="{AE17D0EE-90CD-174E-9910-0A545F9EEED2}">
      <dsp:nvSpPr>
        <dsp:cNvPr id="0" name=""/>
        <dsp:cNvSpPr/>
      </dsp:nvSpPr>
      <dsp:spPr>
        <a:xfrm>
          <a:off x="8892935" y="1962942"/>
          <a:ext cx="7800749" cy="4586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lr>
              <a:schemeClr val="dk1"/>
            </a:buClr>
            <a:buSzPts val="2400"/>
            <a:buFont typeface="Open Sans"/>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Expliquer les limites à la communauté</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Documenter le retour d'information afin de l'utiliser pour le discours auprès du donateur</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Orienter les besoins non satisfaits vers d'autres parties prenantes</a:t>
          </a:r>
        </a:p>
      </dsp:txBody>
      <dsp:txXfrm>
        <a:off x="8892935" y="1962942"/>
        <a:ext cx="7800749" cy="458608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1pPr>
            <a:lvl2pPr marL="914400" marR="0" lvl="1"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2pPr>
            <a:lvl3pPr marL="1371600" marR="0" lvl="2"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3pPr>
            <a:lvl4pPr marL="1828800" marR="0" lvl="3"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4pPr>
            <a:lvl5pPr marL="2286000" marR="0" lvl="4"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8" name="Google Shape;2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a:t>
            </a:r>
          </a:p>
          <a:p>
            <a:pPr marL="0" lvl="0" indent="0" algn="l" rtl="0">
              <a:spcBef>
                <a:spcPts val="900"/>
              </a:spcBef>
              <a:spcAft>
                <a:spcPts val="0"/>
              </a:spcAft>
              <a:buNone/>
            </a:pPr>
            <a:endParaRPr sz="1800" b="1" dirty="0">
              <a:latin typeface="Calibri"/>
              <a:ea typeface="Calibri"/>
              <a:cs typeface="Calibri"/>
              <a:sym typeface="Calibri"/>
            </a:endParaRPr>
          </a:p>
          <a:p>
            <a:pPr marL="0" lvl="0" indent="0" algn="l" rtl="0">
              <a:spcBef>
                <a:spcPts val="900"/>
              </a:spcBef>
              <a:spcAft>
                <a:spcPts val="0"/>
              </a:spcAft>
              <a:buFont typeface="Arial" panose="020B0604020202020204" pitchFamily="34" charset="0"/>
              <a:buNone/>
            </a:pPr>
            <a:r>
              <a:rPr lang="fr-FR" sz="1800"/>
              <a:t>Il s'agit d'étapes générales qui peuvent être suivies pour tout type de programme ou d'intervention afin d'aider à faire participer les communautés à la planification</a:t>
            </a:r>
          </a:p>
          <a:p>
            <a:pPr marL="0" lvl="0" indent="0" algn="l" rtl="0">
              <a:spcBef>
                <a:spcPts val="900"/>
              </a:spcBef>
              <a:spcAft>
                <a:spcPts val="0"/>
              </a:spcAft>
              <a:buFont typeface="Arial" panose="020B0604020202020204" pitchFamily="34" charset="0"/>
              <a:buNone/>
            </a:pPr>
            <a:endParaRPr lang="en-GB" sz="1800" b="1" i="0" u="none" strike="noStrike" cap="none" dirty="0">
              <a:solidFill>
                <a:schemeClr val="dk1"/>
              </a:solidFill>
              <a:effectLst/>
              <a:latin typeface="Calibri"/>
              <a:ea typeface="Calibri"/>
              <a:cs typeface="Calibri"/>
              <a:sym typeface="Calibri"/>
            </a:endParaRPr>
          </a:p>
          <a:p>
            <a:pPr marL="0" lvl="0" indent="0" algn="l" rtl="0">
              <a:spcBef>
                <a:spcPts val="900"/>
              </a:spcBef>
              <a:spcAft>
                <a:spcPts val="0"/>
              </a:spcAft>
              <a:buFont typeface="Arial" panose="020B0604020202020204" pitchFamily="34" charset="0"/>
              <a:buNone/>
            </a:pPr>
            <a:r>
              <a:rPr lang="fr-FR" sz="2000" b="1" i="0" u="none" strike="noStrike" cap="none">
                <a:solidFill>
                  <a:schemeClr val="dk1"/>
                </a:solidFill>
                <a:latin typeface="Calibri"/>
                <a:ea typeface="Calibri"/>
                <a:cs typeface="Calibri"/>
                <a:sym typeface="Calibri"/>
              </a:rPr>
              <a:t>ÉTAPES POUR FAIRE PARTICIPER LES COMMUNAUTÉS À LA PLANIFICATION DES PROGRAMMES ET LES INCITER À SE LES APPROPRIER</a:t>
            </a:r>
          </a:p>
          <a:p>
            <a:pPr marL="0" lvl="0" indent="0" algn="l" rtl="0">
              <a:spcBef>
                <a:spcPts val="900"/>
              </a:spcBef>
              <a:spcAft>
                <a:spcPts val="0"/>
              </a:spcAft>
              <a:buFont typeface="Arial" panose="020B0604020202020204" pitchFamily="34" charset="0"/>
              <a:buNone/>
            </a:pPr>
            <a:endParaRPr lang="en-GB" sz="2000" b="1" i="0" u="none" strike="noStrike" cap="none" dirty="0">
              <a:solidFill>
                <a:schemeClr val="dk1"/>
              </a:solidFill>
              <a:effectLst/>
              <a:latin typeface="Calibri"/>
              <a:ea typeface="Calibri"/>
              <a:cs typeface="Calibri"/>
              <a:sym typeface="Calibri"/>
            </a:endParaRPr>
          </a:p>
          <a:p>
            <a:pPr marL="457200" lvl="0" indent="-457200" algn="l" rtl="0">
              <a:spcBef>
                <a:spcPts val="900"/>
              </a:spcBef>
              <a:spcAft>
                <a:spcPts val="0"/>
              </a:spcAft>
              <a:buFont typeface="Arial" panose="020B0604020202020204" pitchFamily="34" charset="0"/>
              <a:buAutoNum type="arabicPeriod"/>
            </a:pPr>
            <a:r>
              <a:rPr lang="fr-FR" sz="2000" b="1" i="0" u="none" strike="noStrike" cap="none">
                <a:solidFill>
                  <a:schemeClr val="dk1"/>
                </a:solidFill>
                <a:latin typeface="Calibri"/>
                <a:ea typeface="Calibri"/>
                <a:cs typeface="Calibri"/>
                <a:sym typeface="Calibri"/>
              </a:rPr>
              <a:t>Identifier et hiérarchiser les solutions ensemble</a:t>
            </a:r>
          </a:p>
          <a:p>
            <a:pPr marL="914400" lvl="1" indent="-457200" algn="l" rtl="0">
              <a:spcBef>
                <a:spcPts val="900"/>
              </a:spcBef>
              <a:spcAft>
                <a:spcPts val="0"/>
              </a:spcAft>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Présentez les résultats de l'évaluation et vérifiez que la compréhension des principaux besoins et priorités par la Société nationale est exacte.</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Faites un brainstorming sur les solutions potentielles aux principaux besoins. Un outil utile est l'arbre à problèmes/solutions de la boîte à outils VCA</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Laissez d'abord les membres de la communauté proposer des solutions afin qu'ils ne soient pas influencés par les suggestions de l'organisation, qu'ils peuvent considérer comme des recommandations "d’experts".</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Évaluez ensemble chaque solution en fonction de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l'impact qu'elle aurait</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si les ressources existent pour mettre en œuvre, par exemple, le financement, l'expertise technique, le temps, les matériaux. Soyez honnête quant aux limites du programme dans ces domaines.</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si elle complète et s'appuie sur les pratiques et les capacités existantes dans la communauté</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si elle peut être maintenue après la fin du programme, c'est-à-dire qu'elle ne nécessitera pas de fonds ou d'expertise technique pour être maintenue.</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si elle n'aura pas d'impact négatif sur l'environnement</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Convenez d'une liste finale de solutions prioritaires sur lesquelles se concentrer, en utilisant la discussion ou un processus de vote si différents groupes ont des priorités différentes.</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endParaRPr lang="en-GB" sz="2000" b="0" i="0" u="none" strike="noStrike" cap="none" dirty="0">
              <a:solidFill>
                <a:schemeClr val="dk1"/>
              </a:solidFill>
              <a:effectLst/>
              <a:latin typeface="Calibri"/>
              <a:ea typeface="Calibri"/>
              <a:cs typeface="Calibri"/>
              <a:sym typeface="Calibri"/>
            </a:endParaRPr>
          </a:p>
          <a:p>
            <a:pPr marL="457200" marR="0" lvl="0" indent="-457200" algn="l" rtl="0">
              <a:lnSpc>
                <a:spcPct val="100000"/>
              </a:lnSpc>
              <a:spcBef>
                <a:spcPts val="900"/>
              </a:spcBef>
              <a:spcAft>
                <a:spcPts val="0"/>
              </a:spcAft>
              <a:buClr>
                <a:srgbClr val="000000"/>
              </a:buClr>
              <a:buSzPts val="1400"/>
              <a:buFont typeface="+mj-lt"/>
              <a:buAutoNum type="arabicPeriod"/>
            </a:pPr>
            <a:r>
              <a:rPr lang="fr-FR" sz="2000" b="1" i="0" u="none" strike="noStrike" cap="none">
                <a:solidFill>
                  <a:schemeClr val="dk1"/>
                </a:solidFill>
                <a:latin typeface="Calibri"/>
                <a:ea typeface="Calibri"/>
                <a:cs typeface="Calibri"/>
                <a:sym typeface="Calibri"/>
              </a:rPr>
              <a:t>Convenir des résultats, des activités, des rôles et des responsabilités du programme.</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Demandez aux communautés quels résultats elles souhaitent obtenir à la fin du programme.</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Planifiez les activités qui devront être mises en œuvre pour atteindre ces résultats et discutez-en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Qui dirigera quelles activités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Les ressources nécessaires et qui peut les fournir</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Le calendrier et l'ordre de mise en œuvre. Y a-t-il des limitations saisonnières ou des événements comme des élections à venir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Tout critère de sélection et toute approche de ciblage utilisés pour atteindre des groupes spécifiques (voir la partie sur les urgences de cette formation)</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Quel rôle les parties prenantes externes joueront-elles ? Comment les activités peuvent-elles s'appuyer sur les efforts existants ?</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L'activité 6 « Planification du changement » de PASSA ou PHAST est un bon outil pour planifier les activités et convenir des rôles et responsabilités avec les membres de la communauté</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Discutez de la manière dont les progrès seront mesurés et convenez de certains indicateurs basés sur les attentes de la communauté. L'activité 8 « Plan de suivi » de PASSA fournit un outil pour développer un plan de suivi avec la communauté</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Discutez si les membres de la communauté peuvent effectuer une partie de la surveillance mais pas s'ils sont considérés comme des "policiers" ou des "espions" par l'ensemble de la communauté.</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Discutez de ce qui se passera lorsque le programme prendra fin et du soutien dont la communauté aura besoin pour reprendre les activités.</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endParaRPr lang="en-GB" sz="2000" b="0" i="0" u="none" strike="noStrike" cap="none" dirty="0">
              <a:solidFill>
                <a:schemeClr val="dk1"/>
              </a:solidFill>
              <a:effectLst/>
              <a:latin typeface="Calibri"/>
              <a:ea typeface="Calibri"/>
              <a:cs typeface="Calibri"/>
              <a:sym typeface="Calibri"/>
            </a:endParaRPr>
          </a:p>
          <a:p>
            <a:pPr marL="457200" marR="0" lvl="0" indent="-457200" algn="l" rtl="0">
              <a:lnSpc>
                <a:spcPct val="100000"/>
              </a:lnSpc>
              <a:spcBef>
                <a:spcPts val="900"/>
              </a:spcBef>
              <a:spcAft>
                <a:spcPts val="0"/>
              </a:spcAft>
              <a:buClr>
                <a:srgbClr val="000000"/>
              </a:buClr>
              <a:buSzPts val="1400"/>
              <a:buFont typeface="+mj-lt"/>
              <a:buAutoNum type="arabicPeriod"/>
            </a:pPr>
            <a:r>
              <a:rPr lang="fr-FR" sz="2000" b="1" i="0" u="none" strike="noStrike" cap="none">
                <a:solidFill>
                  <a:schemeClr val="dk1"/>
                </a:solidFill>
                <a:latin typeface="Calibri"/>
                <a:ea typeface="Calibri"/>
                <a:cs typeface="Calibri"/>
                <a:sym typeface="Calibri"/>
              </a:rPr>
              <a:t>Convenir de la manière dont la Société nationale et la communauté travailleront ensemble dans le cadre du programme.</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Prévoyez comment la communauté participera à la gestion du programme. Les questions à aborder sont les suivantes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La participation se fera-t-elle par le biais des comités et des représentants existants ou faudra-t-il en créer de nouveaux pour le programme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Si de nouveaux comités sont créés, comment les membres seront-ils sélectionnés pour que tout le monde soit représenté ? Voir page 64 pour des conseils sur le travail avec les comités communautaires.</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Comment l’engagement de la communauté au sens large sera-t-il maintenu ? Par quelles approches et à quelle fréquence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Comment les autres parties prenantes doivent-elles participer ?</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Discutez des informations sur les programmes qui doivent être partagées, à quelle fréquence et par quels canaux.</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Convenez de la manière dont les retours d'information de la communauté seront recueillis, traités et mis en œuvre. Voir la page 103 du guide pour en savoir plus sur les mécanismes de retour d'information.</a:t>
            </a:r>
          </a:p>
          <a:p>
            <a:pPr marL="0" lvl="0" indent="0" algn="l" rtl="0">
              <a:spcBef>
                <a:spcPts val="900"/>
              </a:spcBef>
              <a:spcAft>
                <a:spcPts val="0"/>
              </a:spcAft>
              <a:buFont typeface="Arial" panose="020B0604020202020204" pitchFamily="34" charset="0"/>
              <a:buNone/>
            </a:pPr>
            <a:endParaRPr sz="1800" dirty="0"/>
          </a:p>
          <a:p>
            <a:pPr marL="342900" lvl="0" indent="-228282" algn="l" rtl="0">
              <a:spcBef>
                <a:spcPts val="542"/>
              </a:spcBef>
              <a:spcAft>
                <a:spcPts val="0"/>
              </a:spcAft>
              <a:buClr>
                <a:schemeClr val="dk1"/>
              </a:buClr>
              <a:buSzPts val="1805"/>
              <a:buFont typeface="Arial"/>
              <a:buNone/>
            </a:pPr>
            <a:endParaRPr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367" name="Google Shape;3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 – DIAPOSITIVES FACULTATIVES ET POUVANT ÊTRE MODIFIÉES PAR DES EXEMPLES DU PAYS OU DE LA RÉGION</a:t>
            </a:r>
          </a:p>
          <a:p>
            <a:pPr marL="0" lvl="0" indent="0" algn="l" rtl="0">
              <a:spcBef>
                <a:spcPts val="0"/>
              </a:spcBef>
              <a:spcAft>
                <a:spcPts val="0"/>
              </a:spcAft>
              <a:buNone/>
            </a:pPr>
            <a:endParaRPr lang="en-GB" sz="1804"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4" b="1" i="0" u="none" strike="noStrike" cap="none">
                <a:solidFill>
                  <a:schemeClr val="dk1"/>
                </a:solidFill>
                <a:latin typeface="Calibri"/>
                <a:ea typeface="Calibri"/>
                <a:cs typeface="Calibri"/>
                <a:sym typeface="Calibri"/>
              </a:rPr>
              <a:t>Utiliser la co-production pour améliorer les services aux réfugiés et aux demandeurs d'asile</a:t>
            </a:r>
          </a:p>
          <a:p>
            <a:pPr marL="0" lvl="0" indent="0" algn="l" rtl="0">
              <a:spcBef>
                <a:spcPts val="0"/>
              </a:spcBef>
              <a:spcAft>
                <a:spcPts val="0"/>
              </a:spcAft>
              <a:buNone/>
            </a:pPr>
            <a:r>
              <a:rPr lang="fr-FR" sz="1804" b="0" i="0" u="none" strike="noStrike" cap="none">
                <a:solidFill>
                  <a:schemeClr val="dk1"/>
                </a:solidFill>
                <a:latin typeface="Calibri"/>
                <a:ea typeface="Calibri"/>
                <a:cs typeface="Calibri"/>
                <a:sym typeface="Calibri"/>
              </a:rPr>
              <a:t>Le projet AVAIL, mené par la Croix-Rouge britannique, italienne, irlandaise et lettone et la FICR, a fait appel à la coproduction pour associer les réfugiés et les demandeurs d'asile à la conception des services et à la promotion de l'évolution des politiques et des comportements. Par exemple, à Glasgow, en Écosse, la Croix-Rouge britannique (CRB) a fait appel à des personnes ayant déjà réalisé la démarche de demande d'asile pour aider à concevoir des ateliers destinés aux nouveaux arrivants. L'atelier de co-conception a fait appel à des personnages fictifs pour explorer la manière dont les différentes identités vivent le processus d'asile de manière différente. Chaque participant a créé une carte pour visualiser le parcours de son personnage y compris les expériences et les émotions positives et négatives. Les participants ont ensuite partagé leurs cartes et discuté des étapes clés où le personnage bénéficierait de plus d'informations et de soutien de la part de la Croix-Rouge. Une approche similaire a été utilisée pour co-concevoir et dispenser un cours de compétences pour la vie quotidienne pour les réfugiés et demandeurs d'asile nouvellement arrivés au Pays de Galles.</a:t>
            </a:r>
          </a:p>
          <a:p>
            <a:pPr marL="0" lvl="0" indent="0" algn="l" rtl="0">
              <a:spcBef>
                <a:spcPts val="0"/>
              </a:spcBef>
              <a:spcAft>
                <a:spcPts val="0"/>
              </a:spcAft>
              <a:buNone/>
            </a:pPr>
            <a:endParaRPr lang="en-GB"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4" b="1" i="0" u="none" strike="noStrike" cap="none">
                <a:solidFill>
                  <a:schemeClr val="dk1"/>
                </a:solidFill>
                <a:latin typeface="Calibri"/>
                <a:ea typeface="Calibri"/>
                <a:cs typeface="Calibri"/>
                <a:sym typeface="Calibri"/>
              </a:rPr>
              <a:t>Évaluation participative de la communauté pour comprendre les besoins et les capacités des migrants.</a:t>
            </a:r>
          </a:p>
          <a:p>
            <a:pPr marL="0" lvl="0" indent="0" algn="l" rtl="0">
              <a:spcBef>
                <a:spcPts val="0"/>
              </a:spcBef>
              <a:spcAft>
                <a:spcPts val="0"/>
              </a:spcAft>
              <a:buNone/>
            </a:pPr>
            <a:r>
              <a:rPr lang="fr-FR" sz="1804" b="0" i="0" u="none" strike="noStrike" cap="none">
                <a:solidFill>
                  <a:schemeClr val="dk1"/>
                </a:solidFill>
                <a:latin typeface="Calibri"/>
                <a:ea typeface="Calibri"/>
                <a:cs typeface="Calibri"/>
                <a:sym typeface="Calibri"/>
              </a:rPr>
              <a:t>La Croix-Rouge de l'Équateur (ERC) utilise une approche appelée évaluation participative communautaire pour comprendre les problèmes rencontrés par les différents groupes de migrants et travailler avec eux pour planifier des programmes pertinents, contextualisés et holistiques. L'évaluation participative permet à la communauté de partager ses connaissances et de trouver des solutions aux problèmes identifiés. L'ERC a organisé des ateliers d'évaluation participative avec des adultes et des enfants et a inclus les conseils provinciaux pour s'assurer que les interventions seraient conçues conjointement par l'équipe du programme, les communautés et les antennes. Les questions de genre ont été intégrées tout au long du projet, par exemple en garantissant une participation équilibrée des hommes et des femmes et en collectant des données désagrégées. Les ateliers pour adultes se sont appuyés sur toute une série d'activités, dont une session intitulée "Famille-Communauté", qui a permis aux participants d'identifier les problèmes et les défis, leurs causes et leurs relations ainsi que les actions à mettre en œuvre pour les surmonter. Les ateliers pour enfants ont eu recours au jeu pour découvrir leurs perceptions et leurs émotions sur eux-mêmes, leur famille et leur relation avec la communauté d'accueil. Avant chaque atelier, les participants ont reçu des informations sur l'objectif de la session, la manière dont les informations seraient utilisées, ce qui se passerait par la suite et sur le fait que la participation était volontaire. Des réunions ont également été organisées avec les participants pour partager les résultats.</a:t>
            </a:r>
          </a:p>
          <a:p>
            <a:pPr marL="0" lvl="0" indent="0" algn="l" rtl="0">
              <a:spcBef>
                <a:spcPts val="0"/>
              </a:spcBef>
              <a:spcAft>
                <a:spcPts val="0"/>
              </a:spcAft>
              <a:buNone/>
            </a:pPr>
            <a:endParaRPr lang="en-GB"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402" name="Google Shape;40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a:t>
            </a:r>
          </a:p>
          <a:p>
            <a:pPr marL="0" lvl="0" indent="0" algn="l" rtl="0">
              <a:spcBef>
                <a:spcPts val="0"/>
              </a:spcBef>
              <a:spcAft>
                <a:spcPts val="0"/>
              </a:spcAft>
              <a:buNone/>
            </a:pPr>
            <a:endParaRPr lang="fr-FR" sz="1800" b="1" dirty="0">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4" b="0" i="0" u="none" strike="noStrike" cap="none">
                <a:solidFill>
                  <a:schemeClr val="dk1"/>
                </a:solidFill>
                <a:latin typeface="Calibri"/>
                <a:ea typeface="Calibri"/>
                <a:cs typeface="Calibri"/>
                <a:sym typeface="Calibri"/>
              </a:rPr>
              <a:t>Cela peut permettre d'identifier tout problème potentiel, de renforcer l'appropriation et la compréhension de la communauté et d'éviter les doublons avec d'autres agences.</a:t>
            </a:r>
          </a:p>
          <a:p>
            <a:pPr marL="0" lvl="0" indent="0" algn="l" rtl="0">
              <a:spcBef>
                <a:spcPts val="0"/>
              </a:spcBef>
              <a:spcAft>
                <a:spcPts val="0"/>
              </a:spcAft>
              <a:buNone/>
            </a:pPr>
            <a:endParaRPr lang="fr-FR" dirty="0"/>
          </a:p>
          <a:p>
            <a:pPr marL="0" lvl="0" indent="0" algn="l" rtl="0">
              <a:spcBef>
                <a:spcPts val="0"/>
              </a:spcBef>
              <a:spcAft>
                <a:spcPts val="0"/>
              </a:spcAft>
              <a:buNone/>
            </a:pPr>
            <a:r>
              <a:rPr lang="fr-FR" b="1"/>
              <a:t>Comment vérifier les plans par recoupement ?</a:t>
            </a:r>
          </a:p>
          <a:p>
            <a:pPr marL="571500" lvl="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Présentez les plans lors de réunions communautaires et demandez des retours d'information</a:t>
            </a:r>
          </a:p>
          <a:p>
            <a:pPr marL="571500" lvl="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Affichez les plans sur des panneaux d'affichage, avec la possibilité de fournir des informations en retour par le biais d'une ligne d'assistance téléphonique ou de volontaires.</a:t>
            </a:r>
          </a:p>
          <a:p>
            <a:pPr marL="571500" lvl="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Demandez aux comités ou aux représentants de la communauté de discuter des plans avec la population et de faire part de leurs retours à la Société nationale.</a:t>
            </a:r>
          </a:p>
          <a:p>
            <a:pPr marL="571500" lvl="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Partagez les plans lors de réunions de coordination avec le gouvernement et d'autres acteurs afin de vérifier les doublons et d'identifier les possibilités de collaboration.</a:t>
            </a:r>
          </a:p>
          <a:p>
            <a:pPr marL="0" lvl="0" indent="0" algn="l" rtl="0">
              <a:spcBef>
                <a:spcPts val="0"/>
              </a:spcBef>
              <a:spcAft>
                <a:spcPts val="0"/>
              </a:spcAft>
              <a:buNone/>
            </a:pPr>
            <a:endParaRPr lang="fr-FR" dirty="0"/>
          </a:p>
          <a:p>
            <a:pPr marL="0" lvl="0" indent="0" algn="l" rtl="0">
              <a:spcBef>
                <a:spcPts val="0"/>
              </a:spcBef>
              <a:spcAft>
                <a:spcPts val="0"/>
              </a:spcAft>
              <a:buNone/>
            </a:pPr>
            <a:r>
              <a:rPr lang="fr-FR"/>
              <a:t>Utiliser l’outil 17 Outil pour les réunions communautaires – </a:t>
            </a:r>
            <a:r>
              <a:rPr lang="fr-FR" sz="1804" b="0" i="0" u="none" strike="noStrike" cap="none">
                <a:solidFill>
                  <a:schemeClr val="dk1"/>
                </a:solidFill>
                <a:latin typeface="Calibri"/>
                <a:ea typeface="Calibri"/>
                <a:cs typeface="Calibri"/>
                <a:sym typeface="Calibri"/>
              </a:rPr>
              <a:t>Conseils sur l'organisation d'une réunion communautaire efficace, y compris l'organisation, la façon de documenter les questions et les retours d’information, les défis potentiels et la façon de les atténuer</a:t>
            </a:r>
            <a:r>
              <a:rPr lang="fr-FR"/>
              <a:t> </a:t>
            </a:r>
          </a:p>
          <a:p>
            <a:pPr marL="0" lvl="0" indent="0" algn="l" rtl="0">
              <a:spcBef>
                <a:spcPts val="900"/>
              </a:spcBef>
              <a:spcAft>
                <a:spcPts val="0"/>
              </a:spcAft>
              <a:buNone/>
            </a:pPr>
            <a:endParaRPr lang="fr-FR" sz="1800" dirty="0"/>
          </a:p>
          <a:p>
            <a:pPr marL="342900" lvl="0" indent="-228282" algn="l" rtl="0">
              <a:spcBef>
                <a:spcPts val="542"/>
              </a:spcBef>
              <a:spcAft>
                <a:spcPts val="0"/>
              </a:spcAft>
              <a:buClr>
                <a:schemeClr val="dk1"/>
              </a:buClr>
              <a:buSzPts val="1805"/>
              <a:buFont typeface="Arial"/>
              <a:buNone/>
            </a:pPr>
            <a:endParaRPr lang="fr-FR" b="0" dirty="0"/>
          </a:p>
          <a:p>
            <a:pPr marL="342900" lvl="0" indent="-228282" algn="l" rtl="0">
              <a:spcBef>
                <a:spcPts val="542"/>
              </a:spcBef>
              <a:spcAft>
                <a:spcPts val="0"/>
              </a:spcAft>
              <a:buClr>
                <a:schemeClr val="dk1"/>
              </a:buClr>
              <a:buSzPts val="1805"/>
              <a:buFont typeface="Arial"/>
              <a:buNone/>
            </a:pPr>
            <a:endParaRPr lang="fr-FR" dirty="0"/>
          </a:p>
          <a:p>
            <a:pPr marL="0" lvl="0" indent="0" algn="l" rtl="0">
              <a:spcBef>
                <a:spcPts val="542"/>
              </a:spcBef>
              <a:spcAft>
                <a:spcPts val="0"/>
              </a:spcAft>
              <a:buClr>
                <a:schemeClr val="dk1"/>
              </a:buClr>
              <a:buSzPts val="1805"/>
              <a:buFont typeface="Arial"/>
              <a:buNone/>
            </a:pPr>
            <a:endParaRPr lang="fr-FR" dirty="0"/>
          </a:p>
        </p:txBody>
      </p:sp>
      <p:sp>
        <p:nvSpPr>
          <p:cNvPr id="412" name="Google Shape;41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a:t>
            </a:r>
          </a:p>
          <a:p>
            <a:pPr marL="0" lvl="0" indent="0" algn="l" rtl="0">
              <a:spcBef>
                <a:spcPts val="0"/>
              </a:spcBef>
              <a:spcAft>
                <a:spcPts val="0"/>
              </a:spcAft>
              <a:buNone/>
            </a:pPr>
            <a:endParaRPr lang="en-GB" b="1" dirty="0"/>
          </a:p>
          <a:p>
            <a:pPr marL="342900" lvl="0" indent="-342900" algn="l" rtl="0">
              <a:spcBef>
                <a:spcPts val="0"/>
              </a:spcBef>
              <a:spcAft>
                <a:spcPts val="0"/>
              </a:spcAft>
              <a:buFont typeface="Arial" panose="020B0604020202020204" pitchFamily="34" charset="0"/>
              <a:buChar char="•"/>
            </a:pPr>
            <a:r>
              <a:rPr lang="fr-FR" b="0"/>
              <a:t>En fonction du temps disponible, tenez une discussion de 5 à 10 minutes sur deux défis courants qui peuvent empêcher la participation de la communauté à la planification : 1) le manque de temps ou d'argent pour consulter la communauté pendant la phase de proposition et 2) le manque de flexibilité dans ce qui peut être inclus dans la proposition au donateur</a:t>
            </a:r>
          </a:p>
          <a:p>
            <a:pPr marL="342900" lvl="0" indent="-342900" algn="l" rtl="0">
              <a:spcBef>
                <a:spcPts val="0"/>
              </a:spcBef>
              <a:spcAft>
                <a:spcPts val="0"/>
              </a:spcAft>
              <a:buFont typeface="Arial" panose="020B0604020202020204" pitchFamily="34" charset="0"/>
              <a:buChar char="•"/>
            </a:pPr>
            <a:endParaRPr lang="en-GB" b="0" dirty="0"/>
          </a:p>
          <a:p>
            <a:pPr marL="342900" lvl="0" indent="-342900" algn="l" rtl="0">
              <a:spcBef>
                <a:spcPts val="0"/>
              </a:spcBef>
              <a:spcAft>
                <a:spcPts val="0"/>
              </a:spcAft>
              <a:buFont typeface="Arial" panose="020B0604020202020204" pitchFamily="34" charset="0"/>
              <a:buChar char="•"/>
            </a:pPr>
            <a:r>
              <a:rPr lang="fr-FR" b="0"/>
              <a:t>Montrez le premier défi – le manque de temps et d'argent – et demandez aux participants s'ils peuvent penser à des moyens de surmonter ce défi, puis montrez les suggestions sur la diapositive :</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Organisez des consultations communautaires rapides d'une journée en proposant des discussions de groupe et des entretiens avec des informateurs clés dans un nombre limité de lieux.</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Si les antennes ont les compétences et l'expérience nécessaires, elles pourraient diriger les consultations et répartir la charge de travail.</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Interrogez les volontaires de la communauté pour connaître leurs points de vue</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Entretenez-vous par téléphone avec les principaux représentants de la communauté</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Utilisez des méthodes en ligne pour obtenir des retours d'information comme WhatsApp ou les réseaux sociaux.</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Organisez des groupes de discussion virtuels dans des contextes où les gens ont accès à Internet et aux smartphones en utilisant des applications comme Jitsi</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Utilisez toutes les données secondaires disponibles sur les mêmes sites</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Intégrez de la souplesse dans la proposition du donateur, en précisant que les plans seront mis à jour à la suite de consultations communautaires plus approfondies ou en incluant des lignes budgétaires flexibles telles que « projet communautaire », qui peuvent être utilisées pour répondre aux besoins de la communauté</a:t>
            </a:r>
            <a:r>
              <a:rPr lang="fr-FR"/>
              <a:t> </a:t>
            </a:r>
            <a:r>
              <a:rPr lang="fr-FR" b="0"/>
              <a:t> </a:t>
            </a:r>
          </a:p>
          <a:p>
            <a:pPr marL="1028700" marR="0" lvl="1" indent="-34290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sz="1804" b="0" i="0" u="none" strike="noStrike" cap="none">
                <a:solidFill>
                  <a:schemeClr val="dk1"/>
                </a:solidFill>
                <a:latin typeface="Calibri"/>
                <a:ea typeface="Calibri"/>
                <a:cs typeface="Calibri"/>
                <a:sym typeface="Calibri"/>
              </a:rPr>
              <a:t>Créez un petit fonds pouvant être utilisé pour les consultations communautaires, qui pourra être réapprovisionné une fois le financement accordé.</a:t>
            </a:r>
          </a:p>
          <a:p>
            <a:pPr marL="342900" lvl="0" indent="-342900" algn="l" rtl="0">
              <a:spcBef>
                <a:spcPts val="542"/>
              </a:spcBef>
              <a:spcAft>
                <a:spcPts val="0"/>
              </a:spcAft>
              <a:buFont typeface="Arial" panose="020B0604020202020204" pitchFamily="34" charset="0"/>
              <a:buChar char="•"/>
            </a:pPr>
            <a:endParaRPr lang="en-GB" b="1" dirty="0"/>
          </a:p>
          <a:p>
            <a:pPr marL="342900" lvl="0" indent="-342900" algn="l" rtl="0">
              <a:spcBef>
                <a:spcPts val="542"/>
              </a:spcBef>
              <a:spcAft>
                <a:spcPts val="0"/>
              </a:spcAft>
              <a:buFont typeface="Arial" panose="020B0604020202020204" pitchFamily="34" charset="0"/>
              <a:buChar char="•"/>
            </a:pPr>
            <a:r>
              <a:rPr lang="fr-FR" b="0"/>
              <a:t>Montrez le deuxième défi – le manque de flexibilité des donateurs – et demandez si quelqu'un a des suggestions pour surmonter ce défi</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Soyez honnête quant aux limites fixées. Si le donateur indique que les fonds ne peuvent être utilisés que pour des activités liées à la santé, expliquez-le à la communauté.</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Documentez les retours de la communauté et partagez-les avec le donateur afin de le persuader de faire preuve de souplesse face aux demandes de la communauté.</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L'analyse des parties prenantes permet d'identifier si d'autres agences ou le gouvernement pourraient répondre à des besoins qui ne relèvent pas du programme</a:t>
            </a:r>
            <a:r>
              <a:rPr lang="fr-FR"/>
              <a:t> </a:t>
            </a:r>
          </a:p>
        </p:txBody>
      </p:sp>
      <p:sp>
        <p:nvSpPr>
          <p:cNvPr id="421" name="Google Shape;42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a:p>
        </p:txBody>
      </p:sp>
      <p:sp>
        <p:nvSpPr>
          <p:cNvPr id="457" name="Google Shape;457;p1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Bef>
                <a:spcPts val="0"/>
              </a:spcBef>
            </a:pPr>
            <a:r>
              <a:rPr lang="fr-FR" sz="1800" b="1" dirty="0">
                <a:latin typeface="Calibri"/>
                <a:ea typeface="Calibri"/>
                <a:cs typeface="Calibri"/>
                <a:sym typeface="Calibri"/>
              </a:rPr>
              <a:t>NOTES POUR </a:t>
            </a:r>
            <a:r>
              <a:rPr lang="fr-FR" sz="1800" b="1" dirty="0"/>
              <a:t>LE FACILITATEUR</a:t>
            </a:r>
            <a:endParaRPr lang="fr-FR" sz="1800" b="1" dirty="0">
              <a:latin typeface="Calibri"/>
              <a:ea typeface="Calibri"/>
              <a:cs typeface="Calibri"/>
              <a:sym typeface="Calibri"/>
            </a:endParaRPr>
          </a:p>
          <a:p>
            <a:pPr marL="0" lvl="0" indent="0" algn="l" rtl="0">
              <a:spcBef>
                <a:spcPts val="0"/>
              </a:spcBef>
              <a:spcAft>
                <a:spcPts val="0"/>
              </a:spcAft>
              <a:buNone/>
            </a:pPr>
            <a:endParaRPr lang="fr-FR"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0" b="0" i="0" u="none" strike="noStrike" cap="none" dirty="0">
                <a:solidFill>
                  <a:schemeClr val="dk1"/>
                </a:solidFill>
                <a:latin typeface="Calibri"/>
                <a:ea typeface="Calibri"/>
                <a:cs typeface="Calibri"/>
                <a:sym typeface="Calibri"/>
              </a:rPr>
              <a:t>Cela permet de s'assurer que l'engagement communautaire n'est pas oublié ou considéré comme un programme autonome.</a:t>
            </a:r>
            <a:endParaRPr lang="fr-FR" sz="1800" b="0" i="0" u="none" strike="noStrike" cap="none" dirty="0">
              <a:solidFill>
                <a:schemeClr val="dk1"/>
              </a:solidFill>
              <a:latin typeface="Calibri"/>
              <a:ea typeface="Calibri"/>
              <a:cs typeface="Calibri"/>
            </a:endParaRPr>
          </a:p>
          <a:p>
            <a:pPr marL="0" lvl="0" indent="0" algn="l" rtl="0">
              <a:spcBef>
                <a:spcPts val="0"/>
              </a:spcBef>
              <a:spcAft>
                <a:spcPts val="0"/>
              </a:spcAft>
              <a:buNone/>
            </a:pPr>
            <a:endParaRPr lang="fr-FR"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0" b="1" i="0" u="none" strike="noStrike" cap="none" dirty="0">
                <a:solidFill>
                  <a:schemeClr val="dk1"/>
                </a:solidFill>
                <a:latin typeface="Calibri"/>
                <a:ea typeface="Calibri"/>
                <a:cs typeface="Calibri"/>
                <a:sym typeface="Calibri"/>
              </a:rPr>
              <a:t>Comment inclure l'engagement communautaire dans les plans de programme ?</a:t>
            </a:r>
            <a:endParaRPr lang="fr-FR" sz="1800" b="1" i="0" u="none" strike="noStrike" cap="none" dirty="0">
              <a:solidFill>
                <a:schemeClr val="dk1"/>
              </a:solidFill>
              <a:latin typeface="Calibri"/>
              <a:ea typeface="Calibri"/>
              <a:cs typeface="Calibri"/>
            </a:endParaRPr>
          </a:p>
          <a:p>
            <a:pPr marL="0" lvl="0" indent="0" algn="l" rtl="0">
              <a:spcBef>
                <a:spcPts val="0"/>
              </a:spcBef>
              <a:spcAft>
                <a:spcPts val="0"/>
              </a:spcAft>
              <a:buNone/>
            </a:pPr>
            <a:r>
              <a:rPr lang="fr-FR" sz="2000" b="1" i="0" u="none" strike="noStrike" cap="none" dirty="0">
                <a:solidFill>
                  <a:schemeClr val="dk1"/>
                </a:solidFill>
                <a:latin typeface="Calibri"/>
                <a:ea typeface="Calibri"/>
                <a:cs typeface="Calibri"/>
                <a:sym typeface="Calibri"/>
              </a:rPr>
              <a:t>Au minimum, inclure des activités qui :</a:t>
            </a:r>
            <a:endParaRPr lang="fr-FR" sz="2000" b="1" i="0" u="none" strike="noStrike" cap="none" dirty="0">
              <a:solidFill>
                <a:schemeClr val="dk1"/>
              </a:solidFill>
              <a:latin typeface="Calibri"/>
              <a:ea typeface="Calibri"/>
              <a:cs typeface="Calibri"/>
            </a:endParaRPr>
          </a:p>
          <a:p>
            <a:pPr marL="342900" lvl="0" indent="-342900" algn="l" rtl="0">
              <a:spcBef>
                <a:spcPts val="0"/>
              </a:spcBef>
              <a:spcAft>
                <a:spcPts val="0"/>
              </a:spcAft>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Tiennent les communautés informées de l'avancement du programme, des activités, des changements ou des retards, y compris avec qui les informations seront partagées, par quelles méthodes, par qui et quand.</a:t>
            </a:r>
            <a:endParaRPr lang="fr-FR" sz="2000" b="0" i="0" u="none" strike="noStrike" cap="none" dirty="0">
              <a:solidFill>
                <a:schemeClr val="dk1"/>
              </a:solidFill>
              <a:latin typeface="Calibri"/>
              <a:ea typeface="Calibri"/>
              <a:cs typeface="Calibri"/>
            </a:endParaRPr>
          </a:p>
          <a:p>
            <a:pPr marL="342900" lvl="0" indent="-342900" algn="l" rtl="0">
              <a:spcBef>
                <a:spcPts val="0"/>
              </a:spcBef>
              <a:spcAft>
                <a:spcPts val="0"/>
              </a:spcAft>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Établissent et garantissent des processus pour faciliter une participation régulière et significative de la communauté à la prise de décision, y compris qui participera, comment, quand et sur quelles questions.</a:t>
            </a:r>
            <a:endParaRPr lang="fr-FR" sz="2000" b="0" i="0" u="none" strike="noStrike" cap="none" dirty="0">
              <a:solidFill>
                <a:schemeClr val="dk1"/>
              </a:solidFill>
              <a:latin typeface="Calibri"/>
              <a:ea typeface="Calibri"/>
              <a:cs typeface="Calibri"/>
            </a:endParaRPr>
          </a:p>
          <a:p>
            <a:pPr marL="342900" lvl="0" indent="-342900" algn="l" rtl="0">
              <a:spcBef>
                <a:spcPts val="0"/>
              </a:spcBef>
              <a:spcAft>
                <a:spcPts val="0"/>
              </a:spcAft>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Recueillent, analysent et apportent une réponse aux retours de la communauté, en veillant à ce que les gens sachent comment poser des questions, formulent des suggestions ou fassent part de leurs préoccupations concernant le programme.</a:t>
            </a:r>
            <a:endParaRPr lang="fr-FR" sz="2000" b="0" i="0" u="none" strike="noStrike" cap="none" dirty="0">
              <a:solidFill>
                <a:schemeClr val="dk1"/>
              </a:solidFill>
              <a:latin typeface="Calibri"/>
              <a:ea typeface="Calibri"/>
              <a:cs typeface="Calibri"/>
            </a:endParaRPr>
          </a:p>
          <a:p>
            <a:pPr marL="0" lvl="0" indent="0" algn="l" rtl="0">
              <a:spcBef>
                <a:spcPts val="0"/>
              </a:spcBef>
              <a:spcAft>
                <a:spcPts val="0"/>
              </a:spcAft>
              <a:buFont typeface="Arial" panose="020B0604020202020204" pitchFamily="34" charset="0"/>
              <a:buNone/>
            </a:pPr>
            <a:endParaRPr lang="fr-FR" sz="20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Font typeface="Arial" panose="020B0604020202020204" pitchFamily="34" charset="0"/>
              <a:buNone/>
            </a:pPr>
            <a:r>
              <a:rPr lang="fr-FR" sz="2000" b="1" i="0" u="none" strike="noStrike" cap="none" dirty="0">
                <a:solidFill>
                  <a:schemeClr val="dk1"/>
                </a:solidFill>
                <a:latin typeface="Calibri"/>
                <a:ea typeface="Calibri"/>
                <a:cs typeface="Calibri"/>
                <a:sym typeface="Calibri"/>
              </a:rPr>
              <a:t>Pour certains programmes, d'autres activités liées à l'engagement communautaire peuvent être incluses dont :</a:t>
            </a:r>
            <a:endParaRPr lang="fr-FR" sz="2000" b="1" i="0" u="none" strike="noStrike" cap="none" dirty="0">
              <a:solidFill>
                <a:schemeClr val="dk1"/>
              </a:solidFill>
              <a:latin typeface="Calibri"/>
              <a:ea typeface="Calibri"/>
              <a:cs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Les activités qui soutiennent la communication pour le changement social et comportemental, comme les mécanismes de retours d'information pour surveiller les perceptions d'une maladie ou les cinémas itinérants et les émissions de radio pour améliorer les connaissances et encourager des pratiques plus sûres.</a:t>
            </a:r>
            <a:endParaRPr lang="fr-FR" sz="2000" b="0" i="0" u="none" strike="noStrike" cap="none" dirty="0">
              <a:solidFill>
                <a:schemeClr val="dk1"/>
              </a:solidFill>
              <a:latin typeface="Calibri"/>
              <a:ea typeface="Calibri"/>
              <a:cs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Les activités qui soutiennent le partage rapide d'informations avec les communautés qui peuvent sauver des vies, réduire les risques et atténuer l'impact négatif d'une catastrophe, d'une crise ou d'une épidémie.</a:t>
            </a:r>
            <a:endParaRPr lang="fr-FR" sz="2000" b="0" i="0" u="none" strike="noStrike" cap="none" dirty="0">
              <a:solidFill>
                <a:schemeClr val="dk1"/>
              </a:solidFill>
              <a:latin typeface="Calibri"/>
              <a:ea typeface="Calibri"/>
              <a:cs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Les activités qui soutiennent le plaidoyer mené par la communauté sur des questions prioritaires qui ne peuvent être traitées par la Société nationale.</a:t>
            </a:r>
            <a:endParaRPr lang="fr-FR" sz="2000" b="0" i="0" u="none" strike="noStrike" cap="none" dirty="0">
              <a:solidFill>
                <a:schemeClr val="dk1"/>
              </a:solidFill>
              <a:latin typeface="Calibri"/>
              <a:ea typeface="Calibri"/>
              <a:cs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fr-FR" sz="20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r-FR" sz="2000" b="1" i="0" u="none" strike="noStrike" cap="none" dirty="0">
                <a:solidFill>
                  <a:schemeClr val="dk1"/>
                </a:solidFill>
                <a:latin typeface="Calibri"/>
                <a:ea typeface="Calibri"/>
                <a:cs typeface="Calibri"/>
                <a:sym typeface="Calibri"/>
              </a:rPr>
              <a:t>Inclure des indicateurs d'engagement communautaire dans le plan de suivi</a:t>
            </a:r>
            <a:endParaRPr lang="fr-FR" sz="2000" b="1" i="0" u="none" strike="noStrike" cap="none" dirty="0">
              <a:solidFill>
                <a:schemeClr val="dk1"/>
              </a:solidFill>
              <a:latin typeface="Calibri"/>
              <a:ea typeface="Calibri"/>
              <a:cs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Vérifiez si les activités d'engagement communautaire se déroulent comme prévu, si elles sont efficaces et si elles permettent au programme de rendre des comptes.</a:t>
            </a:r>
            <a:endParaRPr lang="fr-FR" sz="2000" b="0" i="0" u="none" strike="noStrike" cap="none" dirty="0">
              <a:solidFill>
                <a:schemeClr val="dk1"/>
              </a:solidFill>
              <a:latin typeface="Calibri"/>
              <a:ea typeface="Calibri"/>
              <a:cs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Vous trouverez ci-dessous quelques exemples d'indicateurs de référence à inclure.</a:t>
            </a:r>
            <a:endParaRPr lang="fr-FR" sz="2000" b="0" i="0" u="none" strike="noStrike" cap="none" dirty="0">
              <a:solidFill>
                <a:schemeClr val="dk1"/>
              </a:solidFill>
              <a:latin typeface="Calibri"/>
              <a:ea typeface="Calibri"/>
              <a:cs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fr-FR" sz="20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r-FR" sz="2000" b="1" i="0" u="none" strike="noStrike" cap="none" dirty="0">
                <a:solidFill>
                  <a:schemeClr val="dk1"/>
                </a:solidFill>
                <a:latin typeface="Calibri"/>
                <a:ea typeface="Calibri"/>
                <a:cs typeface="Calibri"/>
                <a:sym typeface="Calibri"/>
              </a:rPr>
              <a:t>Inclure les coûts de l'engagement communautaire dans les budgets des programmes</a:t>
            </a:r>
            <a:endParaRPr lang="fr-FR" sz="2000" b="1" i="0" u="none" strike="noStrike" cap="none" dirty="0">
              <a:solidFill>
                <a:schemeClr val="dk1"/>
              </a:solidFill>
              <a:latin typeface="Calibri"/>
              <a:ea typeface="Calibri"/>
              <a:cs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L'engagement communautaire ne doit pas nécessairement être coûteux et les approches peuvent être adaptées en fonction des fonds disponibles.</a:t>
            </a:r>
            <a:endParaRPr lang="fr-FR" sz="2000" b="0" i="0" u="none" strike="noStrike" cap="none" dirty="0">
              <a:solidFill>
                <a:schemeClr val="dk1"/>
              </a:solidFill>
              <a:latin typeface="Calibri"/>
              <a:ea typeface="Calibri"/>
              <a:cs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Le budget requis dépendra des approches utilisées mais, en général, le budget d'un programme devrait inclure des fonds pour :</a:t>
            </a:r>
            <a:endParaRPr lang="fr-FR" sz="2000" b="0" i="0" u="none" strike="noStrike" cap="none" dirty="0">
              <a:solidFill>
                <a:schemeClr val="dk1"/>
              </a:solidFill>
              <a:latin typeface="Calibri"/>
              <a:ea typeface="Calibri"/>
              <a:cs typeface="Calibri"/>
            </a:endParaRPr>
          </a:p>
          <a:p>
            <a:pPr marL="800100" marR="0" lvl="1"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La formation ou la remise à niveau sur l'engagement communautaire et la redevabilité</a:t>
            </a:r>
            <a:endParaRPr lang="fr-FR" sz="2000" b="0" i="0" u="none" strike="noStrike" cap="none" dirty="0">
              <a:solidFill>
                <a:schemeClr val="dk1"/>
              </a:solidFill>
              <a:latin typeface="Calibri"/>
              <a:ea typeface="Calibri"/>
              <a:cs typeface="Calibri"/>
            </a:endParaRPr>
          </a:p>
          <a:p>
            <a:pPr marL="800100" marR="0" lvl="1"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Les indemnités journalières des volontaires et les frais de carburant pour les visites communautaires</a:t>
            </a:r>
            <a:endParaRPr lang="fr-FR" sz="2000" b="0" i="0" u="none" strike="noStrike" cap="none" dirty="0">
              <a:solidFill>
                <a:schemeClr val="dk1"/>
              </a:solidFill>
              <a:latin typeface="Calibri"/>
              <a:ea typeface="Calibri"/>
              <a:cs typeface="Calibri"/>
            </a:endParaRPr>
          </a:p>
          <a:p>
            <a:pPr marL="800100" marR="0" lvl="1"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Les ateliers, les discussions de groupe et les réunions dans la communauté</a:t>
            </a:r>
            <a:endParaRPr lang="fr-FR" sz="2000" b="0" i="0" u="none" strike="noStrike" cap="none" dirty="0">
              <a:solidFill>
                <a:schemeClr val="dk1"/>
              </a:solidFill>
              <a:latin typeface="Calibri"/>
              <a:ea typeface="Calibri"/>
              <a:cs typeface="Calibri"/>
            </a:endParaRPr>
          </a:p>
          <a:p>
            <a:pPr marL="800100" marR="0" lvl="1"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Un mécanisme de retour d’information communautaire</a:t>
            </a:r>
            <a:endParaRPr lang="fr-FR" sz="2000" b="0" i="0" u="none" strike="noStrike" cap="none" dirty="0">
              <a:solidFill>
                <a:schemeClr val="dk1"/>
              </a:solidFill>
              <a:latin typeface="Calibri"/>
              <a:ea typeface="Calibri"/>
              <a:cs typeface="Calibri"/>
            </a:endParaRPr>
          </a:p>
          <a:p>
            <a:pPr marL="800100" marR="0" lvl="1"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dirty="0">
                <a:solidFill>
                  <a:schemeClr val="dk1"/>
                </a:solidFill>
                <a:latin typeface="Calibri"/>
                <a:ea typeface="Calibri"/>
                <a:cs typeface="Calibri"/>
                <a:sym typeface="Calibri"/>
              </a:rPr>
              <a:t>Tous les outils de communication utilisés, tels que les temps d'antenne radio ou TV, les cinémas itinérants, l'impression d'affiches et de dépliants, les panneaux d'affichage, les coûts des SMS, les réseaux sociaux, etc.,</a:t>
            </a:r>
            <a:endParaRPr lang="fr-FR" sz="2000" b="0" i="0" u="none" strike="noStrike" cap="none" dirty="0">
              <a:solidFill>
                <a:schemeClr val="dk1"/>
              </a:solidFill>
              <a:latin typeface="Calibri"/>
              <a:ea typeface="Calibri"/>
              <a:cs typeface="Calibri"/>
            </a:endParaRPr>
          </a:p>
          <a:p>
            <a:r>
              <a:rPr lang="fr-FR" sz="2000" b="0" i="0" u="none" strike="noStrike" cap="none" dirty="0">
                <a:solidFill>
                  <a:schemeClr val="dk1"/>
                </a:solidFill>
                <a:latin typeface="Calibri"/>
                <a:ea typeface="Calibri"/>
                <a:cs typeface="Calibri"/>
                <a:sym typeface="Calibri"/>
              </a:rPr>
              <a:t> </a:t>
            </a:r>
            <a:endParaRPr lang="fr-FR" sz="2000" b="0" i="0" u="none" strike="noStrike" cap="none" dirty="0">
              <a:solidFill>
                <a:schemeClr val="dk1"/>
              </a:solidFill>
              <a:latin typeface="Calibri"/>
              <a:ea typeface="Calibri"/>
              <a:cs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2000" b="0" i="0" u="none" strike="noStrike" cap="none" dirty="0">
                <a:solidFill>
                  <a:schemeClr val="dk1"/>
                </a:solidFill>
                <a:latin typeface="Calibri"/>
                <a:ea typeface="Calibri"/>
                <a:cs typeface="Calibri"/>
                <a:sym typeface="Calibri"/>
              </a:rPr>
              <a:t>Utiliser les outils de planification et de budgétisation du CEA :</a:t>
            </a:r>
            <a:endParaRPr lang="fr-FR" sz="2000" b="0" i="0" u="none" strike="noStrike" cap="none" dirty="0">
              <a:solidFill>
                <a:schemeClr val="dk1"/>
              </a:solidFill>
              <a:latin typeface="Calibri"/>
              <a:ea typeface="Calibri"/>
              <a:cs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2000" b="1" i="0" u="none" strike="noStrike" cap="none" dirty="0">
                <a:solidFill>
                  <a:schemeClr val="dk1"/>
                </a:solidFill>
                <a:latin typeface="Calibri"/>
                <a:ea typeface="Calibri"/>
                <a:cs typeface="Calibri"/>
                <a:sym typeface="Calibri"/>
              </a:rPr>
              <a:t>Outil de CEA 5 Plan de travail CEA</a:t>
            </a:r>
            <a:r>
              <a:rPr lang="fr-FR" sz="2000" b="0" i="0" u="none" strike="noStrike" cap="none" dirty="0">
                <a:solidFill>
                  <a:schemeClr val="dk1"/>
                </a:solidFill>
                <a:latin typeface="Calibri"/>
                <a:ea typeface="Calibri"/>
                <a:cs typeface="Calibri"/>
                <a:sym typeface="Calibri"/>
              </a:rPr>
              <a:t>- </a:t>
            </a:r>
            <a:r>
              <a:rPr lang="fr-FR" sz="1800" b="0" i="0" u="none" strike="noStrike" cap="none" dirty="0">
                <a:solidFill>
                  <a:schemeClr val="dk1"/>
                </a:solidFill>
                <a:latin typeface="Calibri"/>
                <a:ea typeface="Calibri"/>
                <a:cs typeface="Calibri"/>
                <a:sym typeface="Calibri"/>
              </a:rPr>
              <a:t>Un modèle pour vous aider à développer un plan de travail annuel de CEA, comprenant un cadre logique et un plan d'activités, avec des exemples de résultats, de produits, d'activités, d'indicateurs et de calendriers.</a:t>
            </a:r>
            <a:endParaRPr lang="fr-FR" sz="1800" b="0" i="0" u="none" strike="noStrike" cap="none" dirty="0">
              <a:solidFill>
                <a:schemeClr val="dk1"/>
              </a:solidFill>
              <a:latin typeface="Calibri"/>
              <a:ea typeface="Calibri"/>
              <a:cs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fr-FR" sz="1804" b="0" i="0" u="none" strike="noStrike" cap="none" dirty="0">
              <a:solidFill>
                <a:schemeClr val="dk1"/>
              </a:solidFill>
              <a:effectLst/>
              <a:latin typeface="Calibri"/>
              <a:ea typeface="Calibri"/>
              <a:cs typeface="Calibri"/>
              <a:sym typeface="Calibri"/>
            </a:endParaRPr>
          </a:p>
          <a:p>
            <a:pPr marL="0" indent="0">
              <a:spcBef>
                <a:spcPts val="0"/>
              </a:spcBef>
              <a:defRPr/>
            </a:pPr>
            <a:r>
              <a:rPr lang="fr-FR" sz="1800" b="1" i="0" u="none" strike="noStrike" cap="none" dirty="0">
                <a:solidFill>
                  <a:schemeClr val="dk1"/>
                </a:solidFill>
                <a:latin typeface="Calibri"/>
                <a:ea typeface="Calibri"/>
                <a:cs typeface="Calibri"/>
                <a:sym typeface="Calibri"/>
              </a:rPr>
              <a:t>Outil 7 de CEA Outil de CEA de S&amp;E – </a:t>
            </a:r>
            <a:r>
              <a:rPr lang="fr-FR" sz="1800" b="0" i="0" u="none" strike="noStrike" cap="none" dirty="0">
                <a:solidFill>
                  <a:schemeClr val="dk1"/>
                </a:solidFill>
                <a:latin typeface="Calibri"/>
                <a:ea typeface="Calibri"/>
                <a:cs typeface="Calibri"/>
                <a:sym typeface="Calibri"/>
              </a:rPr>
              <a:t>Un outil complet de S&amp;E pour le CEA, qui comprend des indicateurs, des questions, des moyens de vérification et des cibles suggérées pour le suivi de CEA au niveau institutionnel et au sein des programmes et des opérations d'urgence. Chaque onglet comprend des indicateurs prioritaires et un choix plus large d'options si nécessaire. Il y a également un onglet avec des indicateurs pour la FICR, le CICR et les Sociétés nationales partenaires afin de suivre les niveaux de l'évaluation des besoins critiques au sein de leur propre organisation, la qualité du soutien à l'évaluation des besoins critiques fourni aux Sociétés nationales et les indicateurs globaux pour mesurer les progrès par rapport aux engagements minimums en matière d'évaluation des besoins critiques. </a:t>
            </a:r>
            <a:r>
              <a:rPr lang="fr-FR" sz="1800" b="0" i="0" u="none" strike="noStrike" cap="none" dirty="0" err="1">
                <a:solidFill>
                  <a:schemeClr val="dk1"/>
                </a:solidFill>
                <a:latin typeface="Calibri"/>
                <a:ea typeface="Calibri"/>
                <a:cs typeface="Calibri"/>
                <a:sym typeface="Calibri"/>
              </a:rPr>
              <a:t>ll</a:t>
            </a:r>
            <a:r>
              <a:rPr lang="fr-FR" sz="1800" b="0" i="0" u="none" strike="noStrike" cap="none" dirty="0">
                <a:solidFill>
                  <a:schemeClr val="dk1"/>
                </a:solidFill>
                <a:latin typeface="Calibri"/>
                <a:ea typeface="Calibri"/>
                <a:cs typeface="Calibri"/>
                <a:sym typeface="Calibri"/>
              </a:rPr>
              <a:t> y a également un onglet avec des questions et des options de réponse pour les enquêtes de base et les évaluations.</a:t>
            </a:r>
            <a:r>
              <a:rPr lang="fr-FR" sz="1800" dirty="0"/>
              <a:t> </a:t>
            </a:r>
          </a:p>
          <a:p>
            <a:pPr marL="0" indent="0">
              <a:spcBef>
                <a:spcPts val="0"/>
              </a:spcBef>
              <a:defRPr/>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sz="1800" b="1" i="0" u="none" strike="noStrike" cap="none" dirty="0">
                <a:solidFill>
                  <a:schemeClr val="dk1"/>
                </a:solidFill>
                <a:latin typeface="Calibri"/>
                <a:ea typeface="Calibri"/>
                <a:cs typeface="Calibri"/>
                <a:sym typeface="Calibri"/>
              </a:rPr>
              <a:t>Outil de CEA 6 Budgétisation du CEA Tool</a:t>
            </a:r>
            <a:r>
              <a:rPr lang="fr-FR" sz="1800" b="0" i="0" u="none" strike="noStrike" cap="none" dirty="0">
                <a:solidFill>
                  <a:schemeClr val="dk1"/>
                </a:solidFill>
                <a:latin typeface="Calibri"/>
                <a:ea typeface="Calibri"/>
                <a:cs typeface="Calibri"/>
                <a:sym typeface="Calibri"/>
              </a:rPr>
              <a:t> - Modèle de budget CEA avec des conseils sur ce qui doit être inclus et comment calculer les coûts.</a:t>
            </a:r>
            <a:r>
              <a:rPr lang="fr-FR" sz="1800" dirty="0"/>
              <a:t> </a:t>
            </a:r>
            <a:endParaRPr lang="fr-FR" sz="1800" b="0" i="0" u="none" strike="noStrike" cap="none" dirty="0">
              <a:solidFill>
                <a:schemeClr val="dk1"/>
              </a:solid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fr-FR" sz="1804"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fr-FR" sz="2000" b="0" i="0" u="none" strike="noStrike" cap="none" dirty="0">
              <a:solidFill>
                <a:schemeClr val="dk1"/>
              </a:solidFill>
              <a:effectLst/>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fr-FR" sz="20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fr-FR" sz="1804" b="0" i="0" u="none" strike="noStrike" cap="none" dirty="0">
              <a:solidFill>
                <a:schemeClr val="dk1"/>
              </a:solidFill>
              <a:effectLst/>
              <a:latin typeface="Calibri"/>
              <a:ea typeface="Calibri"/>
              <a:cs typeface="Calibri"/>
              <a:sym typeface="Calibri"/>
            </a:endParaRPr>
          </a:p>
          <a:p>
            <a:pPr marL="0" lvl="0" indent="0" algn="l" rtl="0">
              <a:spcBef>
                <a:spcPts val="900"/>
              </a:spcBef>
              <a:spcAft>
                <a:spcPts val="0"/>
              </a:spcAft>
              <a:buNone/>
            </a:pPr>
            <a:endParaRPr lang="fr-FR" sz="1800" dirty="0"/>
          </a:p>
          <a:p>
            <a:pPr marL="342900" lvl="0" indent="-228282" algn="l" rtl="0">
              <a:spcBef>
                <a:spcPts val="542"/>
              </a:spcBef>
              <a:spcAft>
                <a:spcPts val="0"/>
              </a:spcAft>
              <a:buClr>
                <a:schemeClr val="dk1"/>
              </a:buClr>
              <a:buSzPts val="1805"/>
              <a:buFont typeface="Arial"/>
              <a:buNone/>
            </a:pPr>
            <a:endParaRPr lang="fr-FR"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lang="fr-FR" b="0" dirty="0"/>
          </a:p>
          <a:p>
            <a:pPr marL="342900" lvl="0" indent="-228282" algn="l" rtl="0">
              <a:spcBef>
                <a:spcPts val="542"/>
              </a:spcBef>
              <a:spcAft>
                <a:spcPts val="0"/>
              </a:spcAft>
              <a:buClr>
                <a:schemeClr val="dk1"/>
              </a:buClr>
              <a:buSzPts val="1805"/>
              <a:buFont typeface="Arial"/>
              <a:buNone/>
            </a:pPr>
            <a:endParaRPr lang="fr-FR" dirty="0"/>
          </a:p>
          <a:p>
            <a:pPr marL="0" lvl="0" indent="0" algn="l" rtl="0">
              <a:spcBef>
                <a:spcPts val="542"/>
              </a:spcBef>
              <a:spcAft>
                <a:spcPts val="0"/>
              </a:spcAft>
              <a:buClr>
                <a:schemeClr val="dk1"/>
              </a:buClr>
              <a:buSzPts val="1805"/>
              <a:buFont typeface="Arial"/>
              <a:buNone/>
            </a:pPr>
            <a:endParaRPr lang="fr-FR" dirty="0"/>
          </a:p>
        </p:txBody>
      </p:sp>
      <p:sp>
        <p:nvSpPr>
          <p:cNvPr id="463" name="Google Shape;46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dirty="0">
                <a:latin typeface="Calibri"/>
                <a:ea typeface="Calibri"/>
                <a:cs typeface="Calibri"/>
                <a:sym typeface="Calibri"/>
              </a:rPr>
              <a:t>NOTES POUR L’ANIMATEUR</a:t>
            </a:r>
          </a:p>
          <a:p>
            <a:pPr marL="0" lvl="0" indent="0" algn="l" rtl="0">
              <a:spcBef>
                <a:spcPts val="900"/>
              </a:spcBef>
              <a:spcAft>
                <a:spcPts val="0"/>
              </a:spcAft>
              <a:buNone/>
            </a:pPr>
            <a:endParaRPr lang="fr-FR" sz="1800" b="1" dirty="0">
              <a:latin typeface="Calibri"/>
              <a:ea typeface="Calibri"/>
              <a:cs typeface="Calibri"/>
              <a:sym typeface="Calibri"/>
            </a:endParaRPr>
          </a:p>
          <a:p>
            <a:pPr marL="285750" indent="-285750">
              <a:spcBef>
                <a:spcPts val="900"/>
              </a:spcBef>
              <a:buFont typeface="Arial" panose="020B0604020202020204" pitchFamily="34" charset="0"/>
              <a:buChar char="•"/>
            </a:pPr>
            <a:r>
              <a:rPr lang="fr-FR" sz="1800" b="0" dirty="0">
                <a:latin typeface="Calibri"/>
                <a:ea typeface="Calibri"/>
                <a:cs typeface="Calibri"/>
                <a:sym typeface="Calibri"/>
              </a:rPr>
              <a:t>Cette diapositive présente quelques exemples d'activités du CEA, les indicateurs pour les mesurer et les types de postes qui devraient être inclus dans le budget</a:t>
            </a:r>
            <a:r>
              <a:rPr lang="fr-FR" sz="1800" dirty="0"/>
              <a:t> </a:t>
            </a:r>
          </a:p>
          <a:p>
            <a:pPr marL="285750" lvl="0" indent="-285750" algn="l" rtl="0">
              <a:spcBef>
                <a:spcPts val="900"/>
              </a:spcBef>
              <a:spcAft>
                <a:spcPts val="0"/>
              </a:spcAft>
              <a:buFont typeface="Arial" panose="020B0604020202020204" pitchFamily="34" charset="0"/>
              <a:buChar char="•"/>
            </a:pPr>
            <a:r>
              <a:rPr lang="fr-FR" sz="1800" b="0" dirty="0">
                <a:latin typeface="Calibri"/>
                <a:ea typeface="Calibri"/>
                <a:cs typeface="Calibri"/>
                <a:sym typeface="Calibri"/>
              </a:rPr>
              <a:t>Par exemple,</a:t>
            </a:r>
            <a:endParaRPr lang="fr-FR" sz="1800" b="0" dirty="0">
              <a:latin typeface="Calibri"/>
              <a:ea typeface="Calibri"/>
              <a:cs typeface="Calibri"/>
            </a:endParaRPr>
          </a:p>
          <a:p>
            <a:pPr marL="742950" lvl="1" indent="-285750">
              <a:spcBef>
                <a:spcPts val="900"/>
              </a:spcBef>
              <a:buFont typeface="Arial" panose="020B0604020202020204" pitchFamily="34" charset="0"/>
              <a:buChar char="•"/>
            </a:pPr>
            <a:r>
              <a:rPr lang="fr-FR" sz="1800" b="1" dirty="0">
                <a:latin typeface="Calibri"/>
                <a:ea typeface="Calibri"/>
                <a:cs typeface="Calibri"/>
                <a:sym typeface="Calibri"/>
              </a:rPr>
              <a:t>Pour la participation,</a:t>
            </a:r>
            <a:r>
              <a:rPr lang="fr-FR" sz="1800" b="1" dirty="0"/>
              <a:t> </a:t>
            </a:r>
            <a:r>
              <a:rPr lang="fr-FR" sz="1800" b="0" dirty="0">
                <a:latin typeface="Calibri"/>
                <a:ea typeface="Calibri"/>
                <a:cs typeface="Calibri"/>
                <a:sym typeface="Calibri"/>
              </a:rPr>
              <a:t> vous pouvez inclure une activité sur la mise en place de comités de programme dans la communauté et la tenue de réunions mensuelles avec eux. Le suivi pourrait être assuré en demandant aux communautés si elles ont le sentiment que leur opinion est écoutée et prise en compte lors de la prise de décisions concernant le programme. Les coûts potentiels pour ce faire pourraient inclure le coût de la présence de volontaires et de personnel aux réunions du comité ou la formation des membres du comité sur leur rôle et leurs responsabilités</a:t>
            </a:r>
            <a:endParaRPr lang="fr-FR" sz="1800" b="0" dirty="0">
              <a:latin typeface="Calibri"/>
              <a:ea typeface="Calibri"/>
              <a:cs typeface="Calibri"/>
            </a:endParaRPr>
          </a:p>
          <a:p>
            <a:pPr marL="742950" lvl="1" indent="-285750" algn="l" rtl="0">
              <a:spcBef>
                <a:spcPts val="900"/>
              </a:spcBef>
              <a:spcAft>
                <a:spcPts val="0"/>
              </a:spcAft>
              <a:buFont typeface="Arial" panose="020B0604020202020204" pitchFamily="34" charset="0"/>
              <a:buChar char="•"/>
            </a:pPr>
            <a:r>
              <a:rPr lang="fr-FR" sz="1800" b="1" dirty="0">
                <a:latin typeface="Calibri"/>
                <a:ea typeface="Calibri"/>
                <a:cs typeface="Calibri"/>
                <a:sym typeface="Calibri"/>
              </a:rPr>
              <a:t>Pour la communication</a:t>
            </a:r>
            <a:r>
              <a:rPr lang="fr-FR" sz="1800" b="0" dirty="0">
                <a:latin typeface="Calibri"/>
                <a:ea typeface="Calibri"/>
                <a:cs typeface="Calibri"/>
                <a:sym typeface="Calibri"/>
              </a:rPr>
              <a:t>, une activité pourrait consister à installer des panneaux d'affichage dans les communautés où vous avez des programmes (ou à utiliser les panneaux d'affichage existants s'il y en a déjà), puis à imprimer des affiches qui peuvent tenir les gens informés de ce qui se passe dans le programme, y compris des choses comme les activités, le calendrier, la façon de fournir un retour d'information ou les critères de sélection. Le suivi pourrait être assuré en enregistrant le nombre de méthodes de partage d'informations avec les communautés et leur nature (panneaux d'affichage, réunions, SMS, visites de volontaires). Les coûts de cette activité peuvent inclure l'achat de matériaux pour installer les panneaux d'affichage, l'embauche d'un menuisier pour les installer, la conception et l'impression d'affiches</a:t>
            </a:r>
            <a:endParaRPr lang="fr-FR" sz="1800" b="0" dirty="0">
              <a:latin typeface="Calibri"/>
              <a:ea typeface="Calibri"/>
              <a:cs typeface="Calibri"/>
            </a:endParaRPr>
          </a:p>
          <a:p>
            <a:pPr marL="742950" lvl="1" indent="-285750">
              <a:spcBef>
                <a:spcPts val="900"/>
              </a:spcBef>
              <a:buFont typeface="Arial" panose="020B0604020202020204" pitchFamily="34" charset="0"/>
              <a:buChar char="•"/>
            </a:pPr>
            <a:r>
              <a:rPr lang="fr-FR" sz="1800" b="1" dirty="0">
                <a:latin typeface="Calibri"/>
                <a:ea typeface="Calibri"/>
                <a:cs typeface="Calibri"/>
                <a:sym typeface="Calibri"/>
              </a:rPr>
              <a:t>Pour le mécanisme de retour d'information</a:t>
            </a:r>
            <a:r>
              <a:rPr lang="fr-FR" sz="1800" b="0" dirty="0">
                <a:latin typeface="Calibri"/>
                <a:ea typeface="Calibri"/>
                <a:cs typeface="Calibri"/>
                <a:sym typeface="Calibri"/>
              </a:rPr>
              <a:t>, une activité pourrait consister à mettre en place un système de collecte proactive des informations en provenance des communautés sur les croyances, les craintes, les rumeurs, les questions et les suggestions relatives à un sujet de santé spécifique, par exemple le paludisme ou le COVID-19. Un indicateur pour mesurer ce retour d'information serait le nombre et le type de méthodes établies pour suivre les perceptions de la communauté, c'est-à-dire 4 méthodes - visites de ménages, émissions</a:t>
            </a:r>
            <a:r>
              <a:rPr lang="fr-FR" sz="1800" dirty="0"/>
              <a:t> </a:t>
            </a:r>
            <a:r>
              <a:rPr lang="fr-FR" sz="1800" b="0" dirty="0">
                <a:latin typeface="Calibri"/>
                <a:ea typeface="Calibri"/>
                <a:cs typeface="Calibri"/>
                <a:sym typeface="Calibri"/>
              </a:rPr>
              <a:t> radio, cinémas mobiles, discussions de groupe. Les coûts comprennent la mise en place du mécanisme, par exemple l'achat d'équipement, la formation du personnel, le recrutement de personnes chargées de gérer le mécanisme et les données</a:t>
            </a:r>
            <a:endParaRPr lang="fr-FR" sz="1800" b="0" dirty="0">
              <a:latin typeface="Calibri"/>
              <a:ea typeface="Calibri"/>
              <a:cs typeface="Calibri"/>
            </a:endParaRPr>
          </a:p>
          <a:p>
            <a:pPr marL="742950" lvl="1" indent="-285750">
              <a:spcBef>
                <a:spcPts val="900"/>
              </a:spcBef>
              <a:buFont typeface="Arial" panose="020B0604020202020204" pitchFamily="34" charset="0"/>
              <a:buChar char="•"/>
            </a:pPr>
            <a:r>
              <a:rPr lang="fr-FR" sz="1800" b="0" dirty="0">
                <a:latin typeface="Calibri"/>
                <a:ea typeface="Calibri"/>
                <a:cs typeface="Calibri"/>
                <a:sym typeface="Calibri"/>
              </a:rPr>
              <a:t>Pour le renforcement des capacités </a:t>
            </a:r>
            <a:r>
              <a:rPr lang="fr-FR" sz="1800" dirty="0"/>
              <a:t>en </a:t>
            </a:r>
            <a:r>
              <a:rPr lang="fr-FR" sz="1800" b="0" dirty="0">
                <a:latin typeface="Calibri"/>
                <a:ea typeface="Calibri"/>
                <a:cs typeface="Calibri"/>
                <a:sym typeface="Calibri"/>
              </a:rPr>
              <a:t>CEA, une activité pourrait inclure le déploiement de la formation</a:t>
            </a:r>
            <a:r>
              <a:rPr lang="fr-FR" sz="1800" dirty="0"/>
              <a:t> CEA</a:t>
            </a:r>
            <a:r>
              <a:rPr lang="fr-FR" sz="1800" b="0" dirty="0">
                <a:latin typeface="Calibri"/>
                <a:ea typeface="Calibri"/>
                <a:cs typeface="Calibri"/>
                <a:sym typeface="Calibri"/>
              </a:rPr>
              <a:t> au niveau </a:t>
            </a:r>
            <a:r>
              <a:rPr lang="fr-FR" sz="1800" dirty="0"/>
              <a:t>des</a:t>
            </a:r>
            <a:r>
              <a:rPr lang="fr-FR" sz="1800" b="0" dirty="0">
                <a:latin typeface="Calibri"/>
                <a:ea typeface="Calibri"/>
                <a:cs typeface="Calibri"/>
                <a:sym typeface="Calibri"/>
              </a:rPr>
              <a:t> </a:t>
            </a:r>
            <a:r>
              <a:rPr lang="fr-FR" sz="1800" dirty="0"/>
              <a:t>branches </a:t>
            </a:r>
            <a:r>
              <a:rPr lang="fr-FR" sz="1800" b="0" dirty="0">
                <a:latin typeface="Calibri"/>
                <a:ea typeface="Calibri"/>
                <a:cs typeface="Calibri"/>
                <a:sym typeface="Calibri"/>
              </a:rPr>
              <a:t>aux</a:t>
            </a:r>
            <a:r>
              <a:rPr lang="fr-FR" sz="1800" dirty="0"/>
              <a:t> branches</a:t>
            </a:r>
            <a:r>
              <a:rPr lang="fr-FR" sz="1800" b="0" dirty="0">
                <a:latin typeface="Calibri"/>
                <a:ea typeface="Calibri"/>
                <a:cs typeface="Calibri"/>
                <a:sym typeface="Calibri"/>
              </a:rPr>
              <a:t> qui fournissent le programme. Cela pourrait être contrôlé en mesurant le pourcentage du personnel du programme et des volontaires qui sont formés sur le CEA. Les lignes budgétaires pourraient inclure le coût de la prestation de la formation.</a:t>
            </a:r>
            <a:r>
              <a:rPr lang="fr-FR" sz="1800" dirty="0"/>
              <a:t>  </a:t>
            </a:r>
            <a:endParaRPr lang="fr-FR" sz="1800" b="0" dirty="0">
              <a:latin typeface="Calibri"/>
              <a:ea typeface="Calibri"/>
              <a:cs typeface="Calibri"/>
            </a:endParaRPr>
          </a:p>
          <a:p>
            <a:pPr marL="742950" lvl="1" indent="-285750" algn="l" rtl="0">
              <a:spcBef>
                <a:spcPts val="900"/>
              </a:spcBef>
              <a:spcAft>
                <a:spcPts val="0"/>
              </a:spcAft>
              <a:buFont typeface="Arial" panose="020B0604020202020204" pitchFamily="34" charset="0"/>
              <a:buChar char="•"/>
            </a:pPr>
            <a:endParaRPr lang="fr-FR" sz="1800" dirty="0"/>
          </a:p>
          <a:p>
            <a:pPr marL="0" indent="0">
              <a:spcBef>
                <a:spcPts val="0"/>
              </a:spcBef>
            </a:pPr>
            <a:r>
              <a:rPr lang="fr-FR" sz="1800" b="0" i="0" u="none" strike="noStrike" cap="none" dirty="0">
                <a:solidFill>
                  <a:schemeClr val="dk1"/>
                </a:solidFill>
                <a:latin typeface="Calibri"/>
                <a:ea typeface="Calibri"/>
                <a:cs typeface="Calibri"/>
                <a:sym typeface="Calibri"/>
              </a:rPr>
              <a:t>Il existe de nombreux autres exemples d'activités, d'indicateurs et de lignes budgétaires du CEA dans les outils 5 (modèle de plan de travail), 6 (outil de budgétisation) et 7 (outil </a:t>
            </a:r>
            <a:r>
              <a:rPr lang="fr-FR" sz="1800" dirty="0"/>
              <a:t>S&amp;E de</a:t>
            </a:r>
            <a:r>
              <a:rPr lang="fr-FR" sz="1800" b="0" i="0" u="none" strike="noStrike" cap="none" dirty="0">
                <a:solidFill>
                  <a:schemeClr val="dk1"/>
                </a:solidFill>
                <a:latin typeface="Calibri"/>
                <a:ea typeface="Calibri"/>
                <a:cs typeface="Calibri"/>
                <a:sym typeface="Calibri"/>
              </a:rPr>
              <a:t> CEA). Nous les examinerons plus en détail sur la prochaine diapositive.</a:t>
            </a:r>
            <a:endParaRPr lang="fr-FR" sz="1800" b="0" i="0" u="none" strike="noStrike" cap="none" dirty="0">
              <a:solidFill>
                <a:schemeClr val="dk1"/>
              </a:solidFill>
              <a:latin typeface="Calibri"/>
              <a:ea typeface="Calibri"/>
              <a:cs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fr-FR" sz="2000" b="0" i="0" u="none" strike="noStrike" cap="none" dirty="0">
              <a:solidFill>
                <a:schemeClr val="dk1"/>
              </a:solidFill>
              <a:effectLst/>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lang="fr-FR" b="0" dirty="0"/>
          </a:p>
          <a:p>
            <a:pPr marL="342900" lvl="0" indent="-228282" algn="l" rtl="0">
              <a:spcBef>
                <a:spcPts val="542"/>
              </a:spcBef>
              <a:spcAft>
                <a:spcPts val="0"/>
              </a:spcAft>
              <a:buClr>
                <a:schemeClr val="dk1"/>
              </a:buClr>
              <a:buSzPts val="1805"/>
              <a:buFont typeface="Arial"/>
              <a:buNone/>
            </a:pPr>
            <a:endParaRPr lang="fr-FR" dirty="0"/>
          </a:p>
          <a:p>
            <a:pPr marL="0" lvl="0" indent="0" algn="l" rtl="0">
              <a:spcBef>
                <a:spcPts val="542"/>
              </a:spcBef>
              <a:spcAft>
                <a:spcPts val="0"/>
              </a:spcAft>
              <a:buClr>
                <a:schemeClr val="dk1"/>
              </a:buClr>
              <a:buSzPts val="1805"/>
              <a:buFont typeface="Arial"/>
              <a:buNone/>
            </a:pPr>
            <a:endParaRPr lang="fr-FR" dirty="0"/>
          </a:p>
        </p:txBody>
      </p:sp>
      <p:sp>
        <p:nvSpPr>
          <p:cNvPr id="474" name="Google Shape;4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Bef>
                <a:spcPts val="0"/>
              </a:spcBef>
            </a:pPr>
            <a:r>
              <a:rPr lang="fr-FR" sz="1800" b="1">
                <a:latin typeface="Calibri"/>
                <a:ea typeface="Calibri"/>
                <a:cs typeface="Calibri"/>
                <a:sym typeface="Calibri"/>
              </a:rPr>
              <a:t>NOTES POUR </a:t>
            </a:r>
            <a:r>
              <a:rPr lang="fr-FR" sz="1800" b="1"/>
              <a:t>LE FACILITATEUR</a:t>
            </a:r>
            <a:endParaRPr lang="fr-FR" sz="1800" b="1" dirty="0">
              <a:latin typeface="Calibri"/>
              <a:ea typeface="Calibri"/>
              <a:cs typeface="Calibri"/>
              <a:sym typeface="Calibri"/>
            </a:endParaRPr>
          </a:p>
          <a:p>
            <a:pPr marL="0" lvl="0" indent="0" algn="l" rtl="0">
              <a:spcBef>
                <a:spcPts val="900"/>
              </a:spcBef>
              <a:spcAft>
                <a:spcPts val="0"/>
              </a:spcAft>
              <a:buNone/>
            </a:pPr>
            <a:endParaRPr sz="1800" b="1" dirty="0">
              <a:latin typeface="Calibri"/>
              <a:ea typeface="Calibri"/>
              <a:cs typeface="Calibri"/>
              <a:sym typeface="Calibri"/>
            </a:endParaRPr>
          </a:p>
          <a:p>
            <a:pPr marL="285750" lvl="0" indent="-285750" algn="l" rtl="0">
              <a:spcBef>
                <a:spcPts val="900"/>
              </a:spcBef>
              <a:spcAft>
                <a:spcPts val="0"/>
              </a:spcAft>
              <a:buFont typeface="Arial" panose="020B0604020202020204" pitchFamily="34" charset="0"/>
              <a:buChar char="•"/>
            </a:pPr>
            <a:r>
              <a:rPr lang="fr-FR" sz="1800" dirty="0"/>
              <a:t>Cette diapositive donne aux participants un aperçu de ce qui est inclus dans les outils de planification et de budgétisation du CEA</a:t>
            </a:r>
          </a:p>
          <a:p>
            <a:pPr marL="285750" lvl="0" indent="-285750" algn="l" rtl="0">
              <a:spcBef>
                <a:spcPts val="900"/>
              </a:spcBef>
              <a:spcAft>
                <a:spcPts val="0"/>
              </a:spcAft>
              <a:buFont typeface="Arial" panose="020B0604020202020204" pitchFamily="34" charset="0"/>
              <a:buChar char="•"/>
            </a:pPr>
            <a:endParaRPr lang="en-GB" sz="1800" dirty="0"/>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1800" b="1" i="0" u="none" strike="noStrike" cap="none" dirty="0">
                <a:solidFill>
                  <a:schemeClr val="dk1"/>
                </a:solidFill>
                <a:latin typeface="Calibri"/>
                <a:ea typeface="Calibri"/>
                <a:cs typeface="Calibri"/>
                <a:sym typeface="Calibri"/>
              </a:rPr>
              <a:t>Outil de CEA 5 Plan de travail CEA</a:t>
            </a:r>
            <a:r>
              <a:rPr lang="fr-FR" sz="1800" b="0" i="0" u="none" strike="noStrike" cap="none" dirty="0">
                <a:solidFill>
                  <a:schemeClr val="dk1"/>
                </a:solidFill>
                <a:latin typeface="Calibri"/>
                <a:ea typeface="Calibri"/>
                <a:cs typeface="Calibri"/>
                <a:sym typeface="Calibri"/>
              </a:rPr>
              <a:t>- comprend un modèle de cadre logique du CEA avec des activités pour institutionnaliser le CEA et pour les programmes, y compris ceux qui sont axés sur le changement de comportement ou la réponse aux épidémies. Le plan de travail comprend des exemples de résultats, de produits, d'activités, d'indicateurs et de calendriers. Vous pouvez prendre des résultats, des produits et des activités spécifiques et les ajouter à un autre plan de programme ou l'utiliser comme point de départ pour un plan de travail annuel du CEA.</a:t>
            </a:r>
            <a:endParaRPr lang="fr-FR" sz="1800" b="0" i="0" u="none" strike="noStrike" cap="none" dirty="0">
              <a:solidFill>
                <a:schemeClr val="dk1"/>
              </a:solidFill>
              <a:latin typeface="Calibri"/>
              <a:ea typeface="Calibri"/>
              <a:cs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en-GB" sz="1800" b="0" i="0" u="none" strike="noStrike" cap="none" dirty="0">
              <a:solidFill>
                <a:schemeClr val="dk1"/>
              </a:solidFill>
              <a:effectLst/>
              <a:latin typeface="Calibri"/>
              <a:ea typeface="Calibri"/>
              <a:cs typeface="Calibri"/>
              <a:sym typeface="Calibri"/>
            </a:endParaRPr>
          </a:p>
          <a:p>
            <a:pPr marL="0" indent="0">
              <a:spcBef>
                <a:spcPts val="0"/>
              </a:spcBef>
              <a:defRPr/>
            </a:pPr>
            <a:r>
              <a:rPr lang="fr-FR" sz="1800" b="1" i="0" u="none" strike="noStrike" cap="none" dirty="0">
                <a:solidFill>
                  <a:schemeClr val="dk1"/>
                </a:solidFill>
                <a:latin typeface="Calibri"/>
                <a:ea typeface="Calibri"/>
                <a:cs typeface="Calibri"/>
                <a:sym typeface="Calibri"/>
              </a:rPr>
              <a:t>Outil 7 de CEA Outil de CEA de S&amp;E – </a:t>
            </a:r>
            <a:r>
              <a:rPr lang="fr-FR" sz="1800" b="0" i="0" u="none" strike="noStrike" cap="none" dirty="0">
                <a:solidFill>
                  <a:schemeClr val="dk1"/>
                </a:solidFill>
                <a:latin typeface="Calibri"/>
                <a:ea typeface="Calibri"/>
                <a:cs typeface="Calibri"/>
                <a:sym typeface="Calibri"/>
              </a:rPr>
              <a:t>Un outil complet de S&amp;E pour le CEA, qui comprend des indicateurs, des questions, des moyens de vérification et des cibles suggérées pour le suivi de CEA au niveau institutionnel et au sein des programmes et des opérations d'urgence. Chaque onglet comprend des indicateurs prioritaires et un choix plus large d'options si nécessaire. Il y a également un onglet avec des indicateurs pour la FICR, le CICR et les Sociétés nationales partenaires afin de suivre les niveaux de l'évaluation des besoins critiques au sein de leur propre organisation, la qualité du soutien à l'évaluation des besoins critiques fourni aux Sociétés nationales et les indicateurs globaux pour mesurer les progrès par rapport aux engagements minimums en matière d'évaluation des besoins critiques. </a:t>
            </a:r>
            <a:r>
              <a:rPr lang="fr-FR" sz="1800" b="0" i="0" u="none" strike="noStrike" cap="none" dirty="0" err="1">
                <a:solidFill>
                  <a:schemeClr val="dk1"/>
                </a:solidFill>
                <a:latin typeface="Calibri"/>
                <a:ea typeface="Calibri"/>
                <a:cs typeface="Calibri"/>
                <a:sym typeface="Calibri"/>
              </a:rPr>
              <a:t>ll</a:t>
            </a:r>
            <a:r>
              <a:rPr lang="fr-FR" sz="1800" b="0" i="0" u="none" strike="noStrike" cap="none" dirty="0">
                <a:solidFill>
                  <a:schemeClr val="dk1"/>
                </a:solidFill>
                <a:latin typeface="Calibri"/>
                <a:ea typeface="Calibri"/>
                <a:cs typeface="Calibri"/>
                <a:sym typeface="Calibri"/>
              </a:rPr>
              <a:t> y a également un onglet avec des questions et des options de réponse pour les enquêtes de base et les évaluations.</a:t>
            </a:r>
            <a:r>
              <a:rPr lang="fr-FR" sz="1800" dirty="0"/>
              <a:t> </a:t>
            </a:r>
            <a:endParaRPr lang="fr-FR" sz="1800" b="0" i="0" u="none" strike="noStrike" cap="none" dirty="0">
              <a:solidFill>
                <a:schemeClr val="dk1"/>
              </a:solid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800" b="0" i="0" u="none" strike="noStrike" cap="none" dirty="0">
              <a:solidFill>
                <a:schemeClr val="dk1"/>
              </a:solidFill>
              <a:effectLst/>
              <a:latin typeface="Calibri"/>
              <a:ea typeface="Calibri"/>
              <a:cs typeface="Calibri"/>
              <a:sym typeface="Calibri"/>
            </a:endParaRPr>
          </a:p>
          <a:p>
            <a:pPr marL="0" indent="0">
              <a:spcBef>
                <a:spcPts val="0"/>
              </a:spcBef>
              <a:defRPr/>
            </a:pPr>
            <a:r>
              <a:rPr lang="fr-FR" sz="1800" b="1" i="0" u="none" strike="noStrike" cap="none" dirty="0">
                <a:solidFill>
                  <a:schemeClr val="dk1"/>
                </a:solidFill>
                <a:latin typeface="Calibri"/>
                <a:ea typeface="Calibri"/>
                <a:cs typeface="Calibri"/>
                <a:sym typeface="Calibri"/>
              </a:rPr>
              <a:t>Outil de CEA 6 Budgétisation du CEA</a:t>
            </a:r>
            <a:r>
              <a:rPr lang="fr-FR" sz="1800" b="1" dirty="0"/>
              <a:t> </a:t>
            </a:r>
            <a:r>
              <a:rPr lang="fr-FR" sz="1800" b="0" i="0" u="none" strike="noStrike" cap="none" dirty="0">
                <a:solidFill>
                  <a:schemeClr val="dk1"/>
                </a:solidFill>
                <a:latin typeface="Calibri"/>
                <a:ea typeface="Calibri"/>
                <a:cs typeface="Calibri"/>
                <a:sym typeface="Calibri"/>
              </a:rPr>
              <a:t>- Modèle de budget CEA, avec des conseils sur ce qui doit être inclus dans les budgets CEA, de programme et d'intervention d'urgence et sur la manière de calculer les coûts. Ce lien renvoie aux activités incluses dans le modèle de plan de travail du CEA.</a:t>
            </a:r>
            <a:r>
              <a:rPr lang="fr-FR" sz="1800" dirty="0"/>
              <a:t> </a:t>
            </a:r>
            <a:endParaRPr lang="fr-FR" sz="1800" b="0" i="0" u="none" strike="noStrike" cap="none" dirty="0">
              <a:solidFill>
                <a:schemeClr val="dk1"/>
              </a:solidFill>
              <a:latin typeface="Calibri"/>
              <a:ea typeface="Calibri"/>
              <a:cs typeface="Calibri"/>
            </a:endParaRPr>
          </a:p>
          <a:p>
            <a:pPr marL="285750" lvl="0" indent="-285750" algn="l" rtl="0">
              <a:spcBef>
                <a:spcPts val="900"/>
              </a:spcBef>
              <a:spcAft>
                <a:spcPts val="0"/>
              </a:spcAft>
              <a:buFont typeface="Arial" panose="020B0604020202020204" pitchFamily="34" charset="0"/>
              <a:buChar char="•"/>
            </a:pPr>
            <a:endParaRPr sz="1800" dirty="0"/>
          </a:p>
          <a:p>
            <a:pPr marL="342900" lvl="0" indent="-228282" algn="l" rtl="0">
              <a:spcBef>
                <a:spcPts val="542"/>
              </a:spcBef>
              <a:spcAft>
                <a:spcPts val="0"/>
              </a:spcAft>
              <a:buClr>
                <a:schemeClr val="dk1"/>
              </a:buClr>
              <a:buSzPts val="1805"/>
              <a:buFont typeface="Arial"/>
              <a:buNone/>
            </a:pPr>
            <a:endParaRPr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513" name="Google Shape;5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a:t>
            </a:r>
          </a:p>
          <a:p>
            <a:pPr marL="0" lvl="0" indent="0" algn="l" rtl="0">
              <a:spcBef>
                <a:spcPts val="0"/>
              </a:spcBef>
              <a:spcAft>
                <a:spcPts val="0"/>
              </a:spcAft>
              <a:buNone/>
            </a:pPr>
            <a:endParaRPr lang="en-GB" b="1" dirty="0"/>
          </a:p>
          <a:p>
            <a:pPr marL="342900" lvl="0" indent="-342900" algn="l" rtl="0">
              <a:spcBef>
                <a:spcPts val="0"/>
              </a:spcBef>
              <a:spcAft>
                <a:spcPts val="0"/>
              </a:spcAft>
              <a:buFont typeface="Arial" panose="020B0604020202020204" pitchFamily="34" charset="0"/>
              <a:buChar char="•"/>
            </a:pPr>
            <a:r>
              <a:rPr lang="fr-FR" b="0"/>
              <a:t>Les statistiques présentées sur la diapositive proviennent d'une recherche effectuée par Ground Truth Solutions pour le rapport Grand Bargain et nous rappellent que si nous n'impliquons pas les communautés dans la planification des programmes et des réponses, nous risquons de ne pas répondre à leurs besoins et de gaspiller des ressources, du temps et des fonds </a:t>
            </a:r>
          </a:p>
        </p:txBody>
      </p:sp>
      <p:sp>
        <p:nvSpPr>
          <p:cNvPr id="523" name="Google Shape;52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a:p>
        </p:txBody>
      </p:sp>
      <p:sp>
        <p:nvSpPr>
          <p:cNvPr id="530" name="Google Shape;530;p2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 – VOIR LE DOCUMENT À PART À L'USAGE DES PARTICIPANTS AINSI QUE LES NOTES POUR L'ANIMATEUR SUR LE SCÉNARIO SUR LE CEA DANS LA PLANIFICATION</a:t>
            </a:r>
          </a:p>
          <a:p>
            <a:pPr marL="0" lvl="0" indent="0" algn="l" rtl="0">
              <a:spcBef>
                <a:spcPts val="540"/>
              </a:spcBef>
              <a:spcAft>
                <a:spcPts val="0"/>
              </a:spcAft>
              <a:buClr>
                <a:schemeClr val="dk1"/>
              </a:buClr>
              <a:buSzPts val="1800"/>
              <a:buFont typeface="Calibri"/>
              <a:buNone/>
            </a:pPr>
            <a:endParaRPr lang="en-GB" dirty="0"/>
          </a:p>
          <a:p>
            <a:pPr marL="0" marR="0" lvl="0" indent="0" algn="l" defTabSz="914400" rtl="0" eaLnBrk="1" fontAlgn="auto" latinLnBrk="0" hangingPunct="1">
              <a:lnSpc>
                <a:spcPct val="100000"/>
              </a:lnSpc>
              <a:spcBef>
                <a:spcPts val="540"/>
              </a:spcBef>
              <a:spcAft>
                <a:spcPts val="0"/>
              </a:spcAft>
              <a:buClr>
                <a:schemeClr val="dk1"/>
              </a:buClr>
              <a:buSzPts val="1800"/>
              <a:buFont typeface="Calibri"/>
              <a:buNone/>
              <a:tabLst/>
              <a:defRPr/>
            </a:pPr>
            <a:r>
              <a:rPr lang="fr-FR" b="1"/>
              <a:t>Prenez le temps d'expliquer clairement les activités aux participants en séance collective avant qu'ils ne se répartissent en groupes. Rappelez-leur de s'appuyer sur les informations qu'ils connaissent déjà sur Alexa et la Croix-Rouge d'Alexa à partir des informations du scénario précédent.</a:t>
            </a:r>
          </a:p>
          <a:p>
            <a:pPr marL="0" lvl="0" indent="0" algn="l" rtl="0">
              <a:spcBef>
                <a:spcPts val="540"/>
              </a:spcBef>
              <a:spcAft>
                <a:spcPts val="0"/>
              </a:spcAft>
              <a:buClr>
                <a:schemeClr val="dk1"/>
              </a:buClr>
              <a:buSzPts val="1800"/>
              <a:buFont typeface="Calibri"/>
              <a:buNone/>
            </a:pPr>
            <a:endParaRPr dirty="0"/>
          </a:p>
        </p:txBody>
      </p:sp>
      <p:sp>
        <p:nvSpPr>
          <p:cNvPr id="446" name="Google Shape;44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dirty="0"/>
          </a:p>
        </p:txBody>
      </p:sp>
      <p:sp>
        <p:nvSpPr>
          <p:cNvPr id="292" name="Google Shape;292;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2000" b="1"/>
              <a:t>NOTES POUR L’ANIMATEUR</a:t>
            </a:r>
          </a:p>
          <a:p>
            <a:pPr marL="0" lvl="0" indent="0" algn="l" rtl="0">
              <a:spcBef>
                <a:spcPts val="0"/>
              </a:spcBef>
              <a:spcAft>
                <a:spcPts val="0"/>
              </a:spcAft>
              <a:buNone/>
            </a:pPr>
            <a:endParaRPr lang="en-GB" sz="2000" b="1" dirty="0"/>
          </a:p>
          <a:p>
            <a:pPr marL="342900" lvl="0" indent="-342900" algn="l" rtl="0">
              <a:spcBef>
                <a:spcPts val="0"/>
              </a:spcBef>
              <a:spcAft>
                <a:spcPts val="0"/>
              </a:spcAft>
              <a:buFontTx/>
              <a:buChar char="-"/>
            </a:pPr>
            <a:r>
              <a:rPr lang="fr-FR" sz="2000" b="0"/>
              <a:t>Demandez d'abord aux participants de donner des exemples de la manière dont ils ont permis aux communautés de participer à leurs programmes ou à leurs réponses</a:t>
            </a:r>
          </a:p>
          <a:p>
            <a:pPr marL="342900" lvl="0" indent="-342900" algn="l" rtl="0">
              <a:spcBef>
                <a:spcPts val="0"/>
              </a:spcBef>
              <a:spcAft>
                <a:spcPts val="0"/>
              </a:spcAft>
              <a:buFontTx/>
              <a:buChar char="-"/>
            </a:pPr>
            <a:r>
              <a:rPr lang="fr-FR" sz="2000" b="0"/>
              <a:t>Accordez 5 minutes à 2 ou 3 personnes pour donner des exemples</a:t>
            </a:r>
          </a:p>
        </p:txBody>
      </p:sp>
      <p:sp>
        <p:nvSpPr>
          <p:cNvPr id="308" name="Google Shape;30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Bef>
                <a:spcPts val="0"/>
              </a:spcBef>
            </a:pPr>
            <a:r>
              <a:rPr lang="fr-FR" sz="1800" b="1" dirty="0"/>
              <a:t>NOTES POUR LE FACILITATEUR</a:t>
            </a:r>
            <a:endParaRPr lang="fr-FR" b="1" dirty="0"/>
          </a:p>
          <a:p>
            <a:pPr marL="0" lvl="0" indent="0" algn="l" rtl="0">
              <a:spcBef>
                <a:spcPts val="0"/>
              </a:spcBef>
              <a:spcAft>
                <a:spcPts val="0"/>
              </a:spcAft>
              <a:buNone/>
            </a:pPr>
            <a:endParaRPr lang="en-GB" b="1" dirty="0"/>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sz="1800" b="0" i="0" u="none" strike="noStrike" cap="none" dirty="0">
                <a:solidFill>
                  <a:schemeClr val="dk1"/>
                </a:solidFill>
                <a:latin typeface="Calibri"/>
                <a:ea typeface="Calibri"/>
                <a:cs typeface="Calibri"/>
                <a:sym typeface="Calibri"/>
              </a:rPr>
              <a:t>Expliquez qu'il existe différents niveaux de participation de la communauté, de la simple consultation à la direction du programme</a:t>
            </a:r>
            <a:endParaRPr lang="fr-FR" sz="1800" b="0" i="0" u="none" strike="noStrike" cap="none" dirty="0">
              <a:solidFill>
                <a:schemeClr val="dk1"/>
              </a:solidFill>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804" b="0" i="0" u="none" strike="noStrike" cap="none" dirty="0">
              <a:solidFill>
                <a:schemeClr val="dk1"/>
              </a:solidFill>
              <a:effectLst/>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sz="1800" b="0" i="0" u="none" strike="noStrike" cap="none" dirty="0">
                <a:solidFill>
                  <a:schemeClr val="dk1"/>
                </a:solidFill>
                <a:latin typeface="Calibri"/>
                <a:ea typeface="Calibri"/>
                <a:cs typeface="Calibri"/>
                <a:sym typeface="Calibri"/>
              </a:rPr>
              <a:t>Le niveau de participation dépendra des méthodes utilisées, du contexte et de l'ouverture et de la volonté de l'équipe du programme de donner un espace et un pouvoir de décision aux membres de la communauté</a:t>
            </a:r>
            <a:endParaRPr lang="fr-FR" sz="1800" b="0" i="0" u="none" strike="noStrike" cap="none" dirty="0">
              <a:solidFill>
                <a:schemeClr val="dk1"/>
              </a:solidFill>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804" b="0" i="0" u="none" strike="noStrike" cap="none" dirty="0">
              <a:solidFill>
                <a:schemeClr val="dk1"/>
              </a:solidFill>
              <a:effectLst/>
              <a:latin typeface="Calibri"/>
              <a:ea typeface="Calibri"/>
              <a:cs typeface="Calibri"/>
              <a:sym typeface="Calibri"/>
            </a:endParaRPr>
          </a:p>
          <a:p>
            <a:pPr marL="342900" indent="-342900">
              <a:spcBef>
                <a:spcPts val="0"/>
              </a:spcBef>
              <a:buFont typeface="Arial" panose="020B0604020202020204" pitchFamily="34" charset="0"/>
              <a:buChar char="•"/>
              <a:defRPr/>
            </a:pPr>
            <a:r>
              <a:rPr lang="fr-FR" sz="1800" b="0" i="0" u="none" strike="noStrike" cap="none" dirty="0">
                <a:solidFill>
                  <a:schemeClr val="dk1"/>
                </a:solidFill>
                <a:latin typeface="Calibri"/>
                <a:ea typeface="Calibri"/>
                <a:cs typeface="Calibri"/>
                <a:sym typeface="Calibri"/>
              </a:rPr>
              <a:t>Nous devrions toujours nous dépasser en nous demandant : "Puis-je faire davantage pour donner un rôle et une voix plus forts aux communautés dans la conception et la gestion de ce programme ?"</a:t>
            </a:r>
            <a:r>
              <a:rPr lang="fr-FR" sz="1800" dirty="0"/>
              <a:t> </a:t>
            </a:r>
          </a:p>
          <a:p>
            <a:pPr marL="342900" indent="-342900">
              <a:spcBef>
                <a:spcPts val="0"/>
              </a:spcBef>
              <a:buFont typeface="Arial" panose="020B0604020202020204" pitchFamily="34" charset="0"/>
              <a:buChar char="•"/>
              <a:defRPr/>
            </a:pPr>
            <a:endParaRPr lang="en-GB" dirty="0"/>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sz="1800" b="0" i="0" u="none" strike="noStrike" cap="none" dirty="0">
                <a:solidFill>
                  <a:schemeClr val="dk1"/>
                </a:solidFill>
                <a:latin typeface="Calibri"/>
                <a:ea typeface="Calibri"/>
                <a:cs typeface="Calibri"/>
                <a:sym typeface="Calibri"/>
              </a:rPr>
              <a:t>Après avoir expliqué chaque étape aux participants, demandez-leur s'ils peuvent dire où se situeraient les exemples qu'ils ont partagés précédemment ?</a:t>
            </a:r>
            <a:r>
              <a:rPr lang="fr-FR" sz="1800" dirty="0"/>
              <a:t> </a:t>
            </a:r>
            <a:endParaRPr lang="fr-FR" sz="1800" b="0" i="0" u="none" strike="noStrike" cap="none" dirty="0">
              <a:solidFill>
                <a:schemeClr val="dk1"/>
              </a:solidFill>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804" b="0" i="0" u="none" strike="noStrike" cap="none" dirty="0">
              <a:solidFill>
                <a:schemeClr val="dk1"/>
              </a:solidFill>
              <a:effectLst/>
              <a:latin typeface="Calibri"/>
              <a:ea typeface="Calibri"/>
              <a:cs typeface="Calibri"/>
              <a:sym typeface="Calibri"/>
            </a:endParaRPr>
          </a:p>
          <a:p>
            <a:r>
              <a:rPr lang="fr-FR" sz="1800" b="1" i="0" u="none" strike="noStrike" cap="none" dirty="0">
                <a:solidFill>
                  <a:schemeClr val="dk1"/>
                </a:solidFill>
                <a:latin typeface="Calibri"/>
                <a:ea typeface="Calibri"/>
                <a:cs typeface="Calibri"/>
                <a:sym typeface="Calibri"/>
              </a:rPr>
              <a:t>Étape 1 - Informer</a:t>
            </a:r>
            <a:r>
              <a:rPr lang="fr-FR" sz="1800" b="1" dirty="0"/>
              <a:t> </a:t>
            </a:r>
            <a:endParaRPr lang="fr-FR" sz="1800" b="1" i="0" u="none" strike="noStrike" cap="none" dirty="0">
              <a:solidFill>
                <a:schemeClr val="dk1"/>
              </a:solidFill>
              <a:latin typeface="Calibri"/>
              <a:ea typeface="Calibri"/>
              <a:cs typeface="Calibri"/>
            </a:endParaRPr>
          </a:p>
          <a:p>
            <a:r>
              <a:rPr lang="fr-FR" sz="1800" b="1" i="0" u="none" strike="noStrike" cap="none" dirty="0">
                <a:solidFill>
                  <a:schemeClr val="dk1"/>
                </a:solidFill>
                <a:latin typeface="Calibri"/>
                <a:ea typeface="Calibri"/>
                <a:cs typeface="Calibri"/>
                <a:sym typeface="Calibri"/>
              </a:rPr>
              <a:t>La communauté reçoit des informations, comme des panneaux d'affichage</a:t>
            </a:r>
            <a:endParaRPr lang="fr-FR" sz="1800" b="1" i="0" u="none" strike="noStrike" cap="none" dirty="0">
              <a:solidFill>
                <a:schemeClr val="dk1"/>
              </a:solidFill>
              <a:latin typeface="Calibri"/>
              <a:ea typeface="Calibri"/>
              <a:cs typeface="Calibri"/>
            </a:endParaRPr>
          </a:p>
          <a:p>
            <a:r>
              <a:rPr lang="fr-FR" sz="1800" b="0" i="0" u="none" strike="noStrike" cap="none" dirty="0">
                <a:solidFill>
                  <a:schemeClr val="dk1"/>
                </a:solidFill>
                <a:latin typeface="Calibri"/>
                <a:ea typeface="Calibri"/>
                <a:cs typeface="Calibri"/>
                <a:sym typeface="Calibri"/>
              </a:rPr>
              <a:t>Une première étape essentielle mais qui ne peut être considérée comme une participation en soi, car il s'agit uniquement d'un partage d'informations à sens unique.</a:t>
            </a:r>
            <a:endParaRPr lang="fr-FR" sz="1800" b="0" i="0" u="none" strike="noStrike" cap="none" dirty="0">
              <a:solidFill>
                <a:schemeClr val="dk1"/>
              </a:solidFill>
              <a:latin typeface="Calibri"/>
              <a:ea typeface="Calibri"/>
              <a:cs typeface="Calibri"/>
            </a:endParaRPr>
          </a:p>
          <a:p>
            <a:r>
              <a:rPr lang="fr-FR" sz="1800" b="0" i="0" u="none" strike="noStrike" cap="none" dirty="0">
                <a:solidFill>
                  <a:schemeClr val="dk1"/>
                </a:solidFill>
                <a:latin typeface="Calibri"/>
                <a:ea typeface="Calibri"/>
                <a:cs typeface="Calibri"/>
                <a:sym typeface="Calibri"/>
              </a:rPr>
              <a:t> </a:t>
            </a:r>
            <a:endParaRPr lang="fr-FR" sz="1800" b="0" i="0" u="none" strike="noStrike" cap="none" dirty="0">
              <a:solidFill>
                <a:schemeClr val="dk1"/>
              </a:solidFill>
              <a:latin typeface="Calibri"/>
              <a:ea typeface="Calibri"/>
              <a:cs typeface="Calibri"/>
            </a:endParaRPr>
          </a:p>
          <a:p>
            <a:r>
              <a:rPr lang="fr-FR" sz="1800" b="1" i="0" u="none" strike="noStrike" cap="none" dirty="0">
                <a:solidFill>
                  <a:schemeClr val="dk1"/>
                </a:solidFill>
                <a:latin typeface="Calibri"/>
                <a:ea typeface="Calibri"/>
                <a:cs typeface="Calibri"/>
                <a:sym typeface="Calibri"/>
              </a:rPr>
              <a:t>Étape 2 - Consulter</a:t>
            </a:r>
            <a:r>
              <a:rPr lang="fr-FR" sz="1800" b="1" dirty="0"/>
              <a:t> </a:t>
            </a:r>
            <a:endParaRPr lang="fr-FR" sz="1800" b="1" i="0" u="none" strike="noStrike" cap="none" dirty="0">
              <a:solidFill>
                <a:schemeClr val="dk1"/>
              </a:solidFill>
              <a:latin typeface="Calibri"/>
              <a:ea typeface="Calibri"/>
              <a:cs typeface="Calibri"/>
            </a:endParaRPr>
          </a:p>
          <a:p>
            <a:r>
              <a:rPr lang="fr-FR" sz="1800" b="1" i="0" u="none" strike="noStrike" cap="none" dirty="0">
                <a:solidFill>
                  <a:schemeClr val="dk1"/>
                </a:solidFill>
                <a:latin typeface="Calibri"/>
                <a:ea typeface="Calibri"/>
                <a:cs typeface="Calibri"/>
                <a:sym typeface="Calibri"/>
              </a:rPr>
              <a:t>La communauté est interrogée sur ses besoins, ses priorités et ses opinions – par exemple, des évaluations</a:t>
            </a:r>
            <a:endParaRPr lang="fr-FR" sz="1800" b="1" i="0" u="none" strike="noStrike" cap="none" dirty="0">
              <a:solidFill>
                <a:schemeClr val="dk1"/>
              </a:solidFill>
              <a:latin typeface="Calibri"/>
              <a:ea typeface="Calibri"/>
              <a:cs typeface="Calibri"/>
            </a:endParaRPr>
          </a:p>
          <a:p>
            <a:r>
              <a:rPr lang="fr-FR" sz="1800" b="0" i="0" u="none" strike="noStrike" cap="none" dirty="0">
                <a:solidFill>
                  <a:schemeClr val="dk1"/>
                </a:solidFill>
                <a:latin typeface="Calibri"/>
                <a:ea typeface="Calibri"/>
                <a:cs typeface="Calibri"/>
                <a:sym typeface="Calibri"/>
              </a:rPr>
              <a:t>Mais répondre à des questions est une forme limitée de participation car elle ne s’inscrit pas dans le processus de prise de décision.</a:t>
            </a:r>
            <a:endParaRPr lang="fr-FR" sz="1800" b="0" i="0" u="none" strike="noStrike" cap="none" dirty="0">
              <a:solidFill>
                <a:schemeClr val="dk1"/>
              </a:solidFill>
              <a:latin typeface="Calibri"/>
              <a:ea typeface="Calibri"/>
              <a:cs typeface="Calibri"/>
            </a:endParaRPr>
          </a:p>
          <a:p>
            <a:r>
              <a:rPr lang="fr-FR" sz="1800" b="0" i="0" u="none" strike="noStrike" cap="none" dirty="0">
                <a:solidFill>
                  <a:schemeClr val="dk1"/>
                </a:solidFill>
                <a:latin typeface="Calibri"/>
                <a:ea typeface="Calibri"/>
                <a:cs typeface="Calibri"/>
                <a:sym typeface="Calibri"/>
              </a:rPr>
              <a:t> </a:t>
            </a:r>
            <a:endParaRPr lang="fr-FR" sz="1800" b="0" i="0" u="none" strike="noStrike" cap="none" dirty="0">
              <a:solidFill>
                <a:schemeClr val="dk1"/>
              </a:solidFill>
              <a:latin typeface="Calibri"/>
              <a:ea typeface="Calibri"/>
              <a:cs typeface="Calibri"/>
            </a:endParaRPr>
          </a:p>
          <a:p>
            <a:r>
              <a:rPr lang="fr-FR" sz="1800" b="1" i="0" u="none" strike="noStrike" cap="none" dirty="0">
                <a:solidFill>
                  <a:schemeClr val="dk1"/>
                </a:solidFill>
                <a:latin typeface="Calibri"/>
                <a:ea typeface="Calibri"/>
                <a:cs typeface="Calibri"/>
                <a:sym typeface="Calibri"/>
              </a:rPr>
              <a:t>Étape 3 - Impliquer</a:t>
            </a:r>
            <a:r>
              <a:rPr lang="fr-FR" sz="1800" b="1" dirty="0"/>
              <a:t> </a:t>
            </a:r>
            <a:endParaRPr lang="fr-FR" sz="1800" b="1" i="0" u="none" strike="noStrike" cap="none" dirty="0">
              <a:solidFill>
                <a:schemeClr val="dk1"/>
              </a:solidFill>
              <a:latin typeface="Calibri"/>
              <a:ea typeface="Calibri"/>
              <a:cs typeface="Calibri"/>
            </a:endParaRPr>
          </a:p>
          <a:p>
            <a:r>
              <a:rPr lang="fr-FR" sz="1800" b="1" i="0" u="none" strike="noStrike" cap="none" dirty="0">
                <a:solidFill>
                  <a:schemeClr val="dk1"/>
                </a:solidFill>
                <a:latin typeface="Calibri"/>
                <a:ea typeface="Calibri"/>
                <a:cs typeface="Calibri"/>
                <a:sym typeface="Calibri"/>
              </a:rPr>
              <a:t>La communauté contribue aux décisions clés - par exemple, lors de réunions communautaires</a:t>
            </a:r>
            <a:endParaRPr lang="fr-FR" sz="1800" b="1" i="0" u="none" strike="noStrike" cap="none" dirty="0">
              <a:solidFill>
                <a:schemeClr val="dk1"/>
              </a:solidFill>
              <a:latin typeface="Calibri"/>
              <a:ea typeface="Calibri"/>
              <a:cs typeface="Calibri"/>
            </a:endParaRPr>
          </a:p>
          <a:p>
            <a:r>
              <a:rPr lang="fr-FR" sz="1800" b="0" i="0" u="none" strike="noStrike" cap="none" dirty="0">
                <a:solidFill>
                  <a:schemeClr val="dk1"/>
                </a:solidFill>
                <a:latin typeface="Calibri"/>
                <a:ea typeface="Calibri"/>
                <a:cs typeface="Calibri"/>
                <a:sym typeface="Calibri"/>
              </a:rPr>
              <a:t>Toutefois, si la communauté apporte sa contribution, c'est l'organisation qui prend les décisions finales.</a:t>
            </a:r>
            <a:endParaRPr lang="fr-FR" sz="1800" b="0" i="0" u="none" strike="noStrike" cap="none" dirty="0">
              <a:solidFill>
                <a:schemeClr val="dk1"/>
              </a:solidFill>
              <a:latin typeface="Calibri"/>
              <a:ea typeface="Calibri"/>
              <a:cs typeface="Calibri"/>
            </a:endParaRPr>
          </a:p>
          <a:p>
            <a:r>
              <a:rPr lang="fr-FR" sz="1800" b="0" i="0" u="none" strike="noStrike" cap="none" dirty="0">
                <a:solidFill>
                  <a:schemeClr val="dk1"/>
                </a:solidFill>
                <a:latin typeface="Calibri"/>
                <a:ea typeface="Calibri"/>
                <a:cs typeface="Calibri"/>
                <a:sym typeface="Calibri"/>
              </a:rPr>
              <a:t> </a:t>
            </a:r>
            <a:endParaRPr lang="fr-FR" sz="1800" b="0" i="0" u="none" strike="noStrike" cap="none" dirty="0">
              <a:solidFill>
                <a:schemeClr val="dk1"/>
              </a:solidFill>
              <a:latin typeface="Calibri"/>
              <a:ea typeface="Calibri"/>
              <a:cs typeface="Calibri"/>
            </a:endParaRPr>
          </a:p>
          <a:p>
            <a:r>
              <a:rPr lang="fr-FR" sz="1800" b="1" i="0" u="none" strike="noStrike" cap="none" dirty="0">
                <a:solidFill>
                  <a:schemeClr val="dk1"/>
                </a:solidFill>
                <a:latin typeface="Calibri"/>
                <a:ea typeface="Calibri"/>
                <a:cs typeface="Calibri"/>
                <a:sym typeface="Calibri"/>
              </a:rPr>
              <a:t>Étape 4– Collaborer</a:t>
            </a:r>
            <a:r>
              <a:rPr lang="fr-FR" sz="1800" b="1" dirty="0"/>
              <a:t> </a:t>
            </a:r>
            <a:endParaRPr lang="fr-FR" sz="1800" b="1" i="0" u="none" strike="noStrike" cap="none" dirty="0">
              <a:solidFill>
                <a:schemeClr val="dk1"/>
              </a:solidFill>
              <a:latin typeface="Calibri"/>
              <a:ea typeface="Calibri"/>
              <a:cs typeface="Calibri"/>
            </a:endParaRPr>
          </a:p>
          <a:p>
            <a:r>
              <a:rPr lang="fr-FR" sz="1800" b="1" i="0" u="none" strike="noStrike" cap="none" dirty="0">
                <a:solidFill>
                  <a:schemeClr val="dk1"/>
                </a:solidFill>
                <a:latin typeface="Calibri"/>
                <a:ea typeface="Calibri"/>
                <a:cs typeface="Calibri"/>
                <a:sym typeface="Calibri"/>
              </a:rPr>
              <a:t>La communauté et la Société nationale planifient et décident</a:t>
            </a:r>
            <a:r>
              <a:rPr lang="fr-FR" sz="1800" b="1" dirty="0"/>
              <a:t> </a:t>
            </a:r>
            <a:r>
              <a:rPr lang="fr-FR" sz="1800" b="0" i="0" u="none" strike="noStrike" cap="none" dirty="0">
                <a:solidFill>
                  <a:schemeClr val="dk1"/>
                </a:solidFill>
                <a:latin typeface="Calibri"/>
                <a:ea typeface="Calibri"/>
                <a:cs typeface="Calibri"/>
                <a:sym typeface="Calibri"/>
              </a:rPr>
              <a:t> </a:t>
            </a:r>
            <a:r>
              <a:rPr lang="fr-FR" sz="1800" b="1" i="0" u="none" strike="noStrike" cap="none" dirty="0">
                <a:solidFill>
                  <a:schemeClr val="dk1"/>
                </a:solidFill>
                <a:latin typeface="Calibri"/>
                <a:ea typeface="Calibri"/>
                <a:cs typeface="Calibri"/>
                <a:sym typeface="Calibri"/>
              </a:rPr>
              <a:t>ensemble – p. ex., comités de projets</a:t>
            </a:r>
            <a:endParaRPr lang="fr-FR" sz="1800" b="1" i="0" u="none" strike="noStrike" cap="none" dirty="0">
              <a:solidFill>
                <a:schemeClr val="dk1"/>
              </a:solidFill>
              <a:latin typeface="Calibri"/>
              <a:ea typeface="Calibri"/>
              <a:cs typeface="Calibri"/>
            </a:endParaRPr>
          </a:p>
          <a:p>
            <a:r>
              <a:rPr lang="fr-FR" sz="1800" b="0" i="0" u="none" strike="noStrike" cap="none" dirty="0">
                <a:solidFill>
                  <a:schemeClr val="dk1"/>
                </a:solidFill>
                <a:latin typeface="Calibri"/>
                <a:ea typeface="Calibri"/>
                <a:cs typeface="Calibri"/>
                <a:sym typeface="Calibri"/>
              </a:rPr>
              <a:t>La Société nationale a toujours le dernier mot mais elle est beaucoup plus redevable des décisions prises à l’égard de la communauté.</a:t>
            </a:r>
            <a:endParaRPr lang="fr-FR" sz="1800" b="0" i="0" u="none" strike="noStrike" cap="none" dirty="0">
              <a:solidFill>
                <a:schemeClr val="dk1"/>
              </a:solidFill>
              <a:latin typeface="Calibri"/>
              <a:ea typeface="Calibri"/>
              <a:cs typeface="Calibri"/>
            </a:endParaRPr>
          </a:p>
          <a:p>
            <a:r>
              <a:rPr lang="fr-FR" sz="1800" b="0" i="0" u="none" strike="noStrike" cap="none" dirty="0">
                <a:solidFill>
                  <a:schemeClr val="dk1"/>
                </a:solidFill>
                <a:latin typeface="Calibri"/>
                <a:ea typeface="Calibri"/>
                <a:cs typeface="Calibri"/>
                <a:sym typeface="Calibri"/>
              </a:rPr>
              <a:t> </a:t>
            </a:r>
            <a:endParaRPr lang="fr-FR" sz="1800" b="0" i="0" u="none" strike="noStrike" cap="none" dirty="0">
              <a:solidFill>
                <a:schemeClr val="dk1"/>
              </a:solidFill>
              <a:latin typeface="Calibri"/>
              <a:ea typeface="Calibri"/>
              <a:cs typeface="Calibri"/>
            </a:endParaRPr>
          </a:p>
          <a:p>
            <a:r>
              <a:rPr lang="fr-FR" sz="1800" b="1" i="0" u="none" strike="noStrike" cap="none" dirty="0">
                <a:solidFill>
                  <a:schemeClr val="dk1"/>
                </a:solidFill>
                <a:latin typeface="Calibri"/>
                <a:ea typeface="Calibri"/>
                <a:cs typeface="Calibri"/>
                <a:sym typeface="Calibri"/>
              </a:rPr>
              <a:t>Étape 5– Autonomiser</a:t>
            </a:r>
            <a:r>
              <a:rPr lang="fr-FR" sz="1800" b="1" dirty="0"/>
              <a:t> </a:t>
            </a:r>
            <a:endParaRPr lang="fr-FR" sz="1800" b="1" i="0" u="none" strike="noStrike" cap="none" dirty="0">
              <a:solidFill>
                <a:schemeClr val="dk1"/>
              </a:solidFill>
              <a:latin typeface="Calibri"/>
              <a:ea typeface="Calibri"/>
              <a:cs typeface="Calibri"/>
            </a:endParaRPr>
          </a:p>
          <a:p>
            <a:r>
              <a:rPr lang="fr-FR" sz="1800" b="1" i="0" u="none" strike="noStrike" cap="none" dirty="0">
                <a:solidFill>
                  <a:schemeClr val="dk1"/>
                </a:solidFill>
                <a:latin typeface="Calibri"/>
                <a:ea typeface="Calibri"/>
                <a:cs typeface="Calibri"/>
                <a:sym typeface="Calibri"/>
              </a:rPr>
              <a:t>La communauté planifie et gère le projet – par exemple, avec des plans d'action communautaires</a:t>
            </a:r>
            <a:endParaRPr lang="fr-FR" sz="1800" b="1" i="0" u="none" strike="noStrike" cap="none" dirty="0">
              <a:solidFill>
                <a:schemeClr val="dk1"/>
              </a:solidFill>
              <a:latin typeface="Calibri"/>
              <a:ea typeface="Calibri"/>
              <a:cs typeface="Calibri"/>
            </a:endParaRPr>
          </a:p>
          <a:p>
            <a:r>
              <a:rPr lang="fr-FR" sz="1800" b="0" i="0" u="none" strike="noStrike" cap="none" dirty="0">
                <a:solidFill>
                  <a:schemeClr val="dk1"/>
                </a:solidFill>
                <a:latin typeface="Calibri"/>
                <a:ea typeface="Calibri"/>
                <a:cs typeface="Calibri"/>
                <a:sym typeface="Calibri"/>
              </a:rPr>
              <a:t>C’est la meilleure forme de participation puisque les communautés dirigent les projets avec seulement un soutien technique ou financier de la Société nationale.</a:t>
            </a:r>
            <a:endParaRPr lang="fr-FR" sz="1800" b="0" i="0" u="none" strike="noStrike" cap="none" dirty="0">
              <a:solidFill>
                <a:schemeClr val="dk1"/>
              </a:solidFill>
              <a:latin typeface="Calibri"/>
              <a:ea typeface="Calibri"/>
              <a:cs typeface="Calibri"/>
            </a:endParaRPr>
          </a:p>
          <a:p>
            <a:r>
              <a:rPr lang="fr-FR" sz="1800" b="0" i="0" u="none" strike="noStrike" cap="none" dirty="0">
                <a:solidFill>
                  <a:schemeClr val="dk1"/>
                </a:solidFill>
                <a:latin typeface="Calibri"/>
                <a:ea typeface="Calibri"/>
                <a:cs typeface="Calibri"/>
                <a:sym typeface="Calibri"/>
              </a:rPr>
              <a:t> </a:t>
            </a:r>
            <a:endParaRPr lang="fr-FR" sz="1800" b="0" i="0" u="none" strike="noStrike" cap="none" dirty="0">
              <a:solidFill>
                <a:schemeClr val="dk1"/>
              </a:solidFill>
              <a:latin typeface="Calibri"/>
              <a:ea typeface="Calibri"/>
              <a:cs typeface="Calibri"/>
            </a:endParaRPr>
          </a:p>
        </p:txBody>
      </p:sp>
      <p:sp>
        <p:nvSpPr>
          <p:cNvPr id="315" name="Google Shape;3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Bef>
                <a:spcPts val="0"/>
              </a:spcBef>
            </a:pPr>
            <a:r>
              <a:rPr lang="fr-FR" sz="1800" b="1" dirty="0"/>
              <a:t>NOTES POUR LE FACILITATEUR – Voir les notes séparées pour le facilitateur du « PPT 6 Méthodes de participation - Exercice de groupe » et utiliser le « PPT 6 Cartes d'exercice de groupe sur les méthodes de participation »</a:t>
            </a:r>
          </a:p>
          <a:p>
            <a:pPr marL="0" lvl="0" indent="0" algn="l" rtl="0">
              <a:spcBef>
                <a:spcPts val="0"/>
              </a:spcBef>
              <a:spcAft>
                <a:spcPts val="0"/>
              </a:spcAft>
              <a:buNone/>
            </a:pPr>
            <a:endParaRPr lang="en-GB" b="1" dirty="0"/>
          </a:p>
          <a:p>
            <a:pPr marL="0" lvl="0" indent="0" algn="l" rtl="0">
              <a:spcBef>
                <a:spcPts val="0"/>
              </a:spcBef>
              <a:spcAft>
                <a:spcPts val="0"/>
              </a:spcAft>
              <a:buNone/>
            </a:pPr>
            <a:endParaRPr lang="en-GB" b="1" dirty="0"/>
          </a:p>
        </p:txBody>
      </p:sp>
      <p:sp>
        <p:nvSpPr>
          <p:cNvPr id="342" name="Google Shape;34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a:p>
        </p:txBody>
      </p:sp>
      <p:sp>
        <p:nvSpPr>
          <p:cNvPr id="352" name="Google Shape;352;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a:t>
            </a:r>
          </a:p>
          <a:p>
            <a:pPr marL="0" lvl="0" indent="0" algn="l" rtl="0">
              <a:spcBef>
                <a:spcPts val="0"/>
              </a:spcBef>
              <a:spcAft>
                <a:spcPts val="0"/>
              </a:spcAft>
              <a:buNone/>
            </a:pPr>
            <a:endParaRPr lang="fr-FR"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4" b="0" i="0" u="none" strike="noStrike" cap="none">
                <a:solidFill>
                  <a:schemeClr val="dk1"/>
                </a:solidFill>
                <a:latin typeface="Calibri"/>
                <a:ea typeface="Calibri"/>
                <a:cs typeface="Calibri"/>
                <a:sym typeface="Calibri"/>
              </a:rPr>
              <a:t>Les programmes conçus avec les communautés ont plus de chances de répondre à leurs besoins et de se mettre en place sans difficultés. Ils renforcent également la confiance et l'appropriation qui favorisent à leur tour la durabilité. À l'inverse, les programmes conçus dans les bureaux sans la participation des communautés risquent de ne pas être nécessaires ou acceptés, ce qui entraîne une perte de temps, de fonds et d'efforts.</a:t>
            </a:r>
          </a:p>
          <a:p>
            <a:pPr marL="0" lvl="0" indent="0" algn="l" rtl="0">
              <a:spcBef>
                <a:spcPts val="0"/>
              </a:spcBef>
              <a:spcAft>
                <a:spcPts val="0"/>
              </a:spcAft>
              <a:buNone/>
            </a:pPr>
            <a:endParaRPr lang="fr-FR"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4" b="0" i="0" u="none" strike="noStrike" cap="none">
                <a:solidFill>
                  <a:schemeClr val="dk1"/>
                </a:solidFill>
                <a:latin typeface="Calibri"/>
                <a:ea typeface="Calibri"/>
                <a:cs typeface="Calibri"/>
                <a:sym typeface="Calibri"/>
              </a:rPr>
              <a:t>Comment faire participer les communautés pendant la planification ?</a:t>
            </a:r>
          </a:p>
          <a:p>
            <a:pPr marL="342900" lvl="0" indent="-342900" algn="l" rtl="0">
              <a:spcBef>
                <a:spcPts val="0"/>
              </a:spcBef>
              <a:spcAft>
                <a:spcPts val="0"/>
              </a:spcAft>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Prévoyez du temps pour la participation de la communauté au processus de planification. Le temps alloué à la planification est souvent si court qu'il n'y a pas de temps pour la participation </a:t>
            </a:r>
          </a:p>
          <a:p>
            <a:pPr marL="342900" lvl="0" indent="-342900" algn="l" rtl="0">
              <a:spcBef>
                <a:spcPts val="0"/>
              </a:spcBef>
              <a:spcAft>
                <a:spcPts val="0"/>
              </a:spcAft>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Discutez d'abord des plans avec les dirigeants formels et informels et sollicitez leur aide pour établir des contacts avec la communauté au sens large. Si vous ne rencontrez pas ceux qui sont reconnus comme des dirigeants, vous risquez de générer de l'hostilité et de la méfiance ce qui peut ralentir la mise en œuvre et miner les relations avec la communauté.</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Toutefois, ne vous adressez pas uniquement aux dirigeants car il n'est pas certain qu'ils soient représentatifs des besoins de tous les membres de la communauté. S'adresser uniquement aux dirigeants ne constitue pas un engagement communautaire et fait courir à la Société nationale le risque de favoriser certains groupes, d'aggraver les inégalités existantes et de donner plus de pouvoir à des personnes déjà puissantes.</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Basez-vous sur la compréhension découlant de l'analyse du contexte pour planifier la meilleure façon d'impliquer les différents groupes. Par exemple, si les personnes souffrant d'un handicap physique ont du mal à assister aux réunions communautaires, réfléchissez à d'autres moyens de les impliquer comme des entretiens à leur domicile.</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Misez sur les connaissances locales des volontaires de la communauté pour planifier les programmes.</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Coordonnez avec les autres parties prenantes et partenaires au cours du processus de planification, tels que le gouvernement, les ONG et les organisations locales.</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fr-FR" sz="1804"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1804" b="1" i="0" u="none" strike="noStrike" cap="none">
                <a:solidFill>
                  <a:schemeClr val="dk1"/>
                </a:solidFill>
                <a:latin typeface="Calibri"/>
                <a:ea typeface="Calibri"/>
                <a:cs typeface="Calibri"/>
                <a:sym typeface="Calibri"/>
              </a:rPr>
              <a:t>Utiliser des outils de CEA : </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1804" b="1" i="0" u="none" strike="noStrike" cap="none">
                <a:solidFill>
                  <a:schemeClr val="dk1"/>
                </a:solidFill>
                <a:latin typeface="Calibri"/>
                <a:ea typeface="Calibri"/>
                <a:cs typeface="Calibri"/>
                <a:sym typeface="Calibri"/>
              </a:rPr>
              <a:t>16 Guide DGD </a:t>
            </a:r>
            <a:r>
              <a:rPr lang="fr-FR" sz="1804" b="0" i="0" u="none" strike="noStrike" cap="none">
                <a:solidFill>
                  <a:schemeClr val="dk1"/>
                </a:solidFill>
                <a:latin typeface="Calibri"/>
                <a:ea typeface="Calibri"/>
                <a:cs typeface="Calibri"/>
                <a:sym typeface="Calibri"/>
              </a:rPr>
              <a:t>Des conseils sur l'organisation d'un groupe de discussion efficace, y compris l'organisation et les rôles et responsabilités ainsi que des questions à poser pour aider à planifier et à suivre les approches d'engagement communautaire</a:t>
            </a:r>
            <a:r>
              <a:rPr lang="fr-FR"/>
              <a:t> </a:t>
            </a: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fr-FR" sz="1804"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1804" b="1">
                <a:solidFill>
                  <a:schemeClr val="dk1"/>
                </a:solidFill>
                <a:latin typeface="Calibri"/>
                <a:ea typeface="Calibri"/>
                <a:cs typeface="Calibri"/>
                <a:sym typeface="Calibri"/>
              </a:rPr>
              <a:t>17 Outil pour les réunions communautaires – </a:t>
            </a:r>
            <a:r>
              <a:rPr lang="fr-FR" sz="1804" b="0" i="0" u="none" strike="noStrike" cap="none">
                <a:solidFill>
                  <a:schemeClr val="dk1"/>
                </a:solidFill>
                <a:latin typeface="Calibri"/>
                <a:ea typeface="Calibri"/>
                <a:cs typeface="Calibri"/>
                <a:sym typeface="Calibri"/>
              </a:rPr>
              <a:t>Conseils sur l'organisation d'une réunion communautaire efficace, y compris l'organisation, la façon de documenter les questions et les retours d’information, les défis potentiels et la façon de les atténuer</a:t>
            </a:r>
            <a:r>
              <a:rPr lang="fr-FR"/>
              <a:t> </a:t>
            </a: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fr-FR" dirty="0">
              <a:effectLst/>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b="1"/>
              <a:t>18 Approches participatives des critères de sélection </a:t>
            </a:r>
            <a:r>
              <a:rPr lang="fr-FR"/>
              <a:t>– </a:t>
            </a:r>
            <a:r>
              <a:rPr lang="fr-FR" sz="1804" b="0" i="0" u="none" strike="noStrike" cap="none">
                <a:solidFill>
                  <a:schemeClr val="dk1"/>
                </a:solidFill>
                <a:latin typeface="Calibri"/>
                <a:ea typeface="Calibri"/>
                <a:cs typeface="Calibri"/>
                <a:sym typeface="Calibri"/>
              </a:rPr>
              <a:t>Des conseils pratiques sur les différentes approches et techniques participatives permettant de convenir de critères de sélection avec la communauté et d'identifier les personnes devant bénéficier d'un soutien, y compris les aspects relatifs à l'absence de préjudice.</a:t>
            </a:r>
            <a:r>
              <a:rPr lang="fr-FR"/>
              <a:t> </a:t>
            </a: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fr-FR" dirty="0">
              <a:effectLst/>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fr-FR" sz="1804"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fr-FR"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lang="fr-FR" b="0" dirty="0"/>
          </a:p>
          <a:p>
            <a:pPr marL="342900" lvl="0" indent="-228282" algn="l" rtl="0">
              <a:spcBef>
                <a:spcPts val="542"/>
              </a:spcBef>
              <a:spcAft>
                <a:spcPts val="0"/>
              </a:spcAft>
              <a:buClr>
                <a:schemeClr val="dk1"/>
              </a:buClr>
              <a:buSzPts val="1805"/>
              <a:buFont typeface="Arial"/>
              <a:buNone/>
            </a:pPr>
            <a:endParaRPr lang="fr-FR" dirty="0"/>
          </a:p>
          <a:p>
            <a:pPr marL="0" lvl="0" indent="0" algn="l" rtl="0">
              <a:spcBef>
                <a:spcPts val="542"/>
              </a:spcBef>
              <a:spcAft>
                <a:spcPts val="0"/>
              </a:spcAft>
              <a:buClr>
                <a:schemeClr val="dk1"/>
              </a:buClr>
              <a:buSzPts val="1805"/>
              <a:buFont typeface="Arial"/>
              <a:buNone/>
            </a:pPr>
            <a:endParaRPr lang="fr-FR" dirty="0"/>
          </a:p>
        </p:txBody>
      </p:sp>
      <p:sp>
        <p:nvSpPr>
          <p:cNvPr id="358" name="Google Shape;35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a:t>
            </a:r>
          </a:p>
          <a:p>
            <a:pPr marL="0" lvl="0" indent="0" algn="l" rtl="0">
              <a:spcBef>
                <a:spcPts val="0"/>
              </a:spcBef>
              <a:spcAft>
                <a:spcPts val="0"/>
              </a:spcAft>
              <a:buNone/>
            </a:pPr>
            <a:endParaRPr lang="en-GB" sz="1800" b="1" dirty="0">
              <a:latin typeface="Calibri"/>
              <a:ea typeface="Calibri"/>
              <a:cs typeface="Calibri"/>
              <a:sym typeface="Calibri"/>
            </a:endParaRPr>
          </a:p>
          <a:p>
            <a:pPr marL="285750" lvl="0" indent="-285750" algn="l" rtl="0">
              <a:spcBef>
                <a:spcPts val="0"/>
              </a:spcBef>
              <a:spcAft>
                <a:spcPts val="0"/>
              </a:spcAft>
              <a:buFont typeface="Arial" panose="020B0604020202020204" pitchFamily="34" charset="0"/>
              <a:buChar char="•"/>
            </a:pPr>
            <a:r>
              <a:rPr lang="fr-FR" sz="1800" b="0">
                <a:latin typeface="Calibri"/>
                <a:ea typeface="Calibri"/>
                <a:cs typeface="Calibri"/>
                <a:sym typeface="Calibri"/>
              </a:rPr>
              <a:t>Cette diapositive a pour seul but de mettre en évidence l'éventail des méthodologies participatives qui existent et sont utilisées dans différents secteurs. </a:t>
            </a:r>
          </a:p>
          <a:p>
            <a:pPr marL="285750" lvl="0" indent="-285750" algn="l" rtl="0">
              <a:spcBef>
                <a:spcPts val="0"/>
              </a:spcBef>
              <a:spcAft>
                <a:spcPts val="0"/>
              </a:spcAft>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Utilisez la méthodologie que vous connaissez le mieux dans votre secteur ou suivez les étapes générales de la planification participative présentées sur la diapositive suivante</a:t>
            </a:r>
          </a:p>
          <a:p>
            <a:pPr marL="342900" lvl="0" indent="-342900" algn="l" rtl="0">
              <a:spcBef>
                <a:spcPts val="0"/>
              </a:spcBef>
              <a:spcAft>
                <a:spcPts val="0"/>
              </a:spcAft>
              <a:buFont typeface="Arial" panose="020B0604020202020204" pitchFamily="34" charset="0"/>
              <a:buChar char="•"/>
            </a:pPr>
            <a:endParaRPr b="0" dirty="0"/>
          </a:p>
          <a:p>
            <a:pPr marL="0" lvl="0" indent="0" algn="l" rtl="0">
              <a:spcBef>
                <a:spcPts val="900"/>
              </a:spcBef>
              <a:spcAft>
                <a:spcPts val="0"/>
              </a:spcAft>
              <a:buNone/>
            </a:pPr>
            <a:endParaRPr sz="1800" dirty="0"/>
          </a:p>
          <a:p>
            <a:pPr marL="342900" lvl="0" indent="-228282" algn="l" rtl="0">
              <a:spcBef>
                <a:spcPts val="542"/>
              </a:spcBef>
              <a:spcAft>
                <a:spcPts val="0"/>
              </a:spcAft>
              <a:buClr>
                <a:schemeClr val="dk1"/>
              </a:buClr>
              <a:buSzPts val="1805"/>
              <a:buFont typeface="Arial"/>
              <a:buNone/>
            </a:pPr>
            <a:endParaRPr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388" name="Google Shape;38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11"/>
        <p:cNvGrpSpPr/>
        <p:nvPr/>
      </p:nvGrpSpPr>
      <p:grpSpPr>
        <a:xfrm>
          <a:off x="0" y="0"/>
          <a:ext cx="0" cy="0"/>
          <a:chOff x="0" y="0"/>
          <a:chExt cx="0" cy="0"/>
        </a:xfrm>
      </p:grpSpPr>
      <p:sp>
        <p:nvSpPr>
          <p:cNvPr id="12" name="Google Shape;12;p2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u="none" strike="noStrike" cap="none">
                <a:solidFill>
                  <a:schemeClr val="dk1"/>
                </a:solidFill>
                <a:latin typeface="Open Sans"/>
                <a:ea typeface="Open Sans"/>
                <a:cs typeface="Open Sans"/>
                <a:sym typeface="Open Sans"/>
              </a:rPr>
              <a:t>‹N°›</a:t>
            </a:fld>
            <a:endParaRPr sz="1600" b="0" i="0" u="none" strike="noStrike" cap="none">
              <a:solidFill>
                <a:schemeClr val="dk1"/>
              </a:solidFill>
              <a:latin typeface="Open Sans"/>
              <a:ea typeface="Open Sans"/>
              <a:cs typeface="Open Sans"/>
              <a:sym typeface="Open Sans"/>
            </a:endParaRPr>
          </a:p>
        </p:txBody>
      </p:sp>
      <p:cxnSp>
        <p:nvCxnSpPr>
          <p:cNvPr id="13" name="Google Shape;13;p2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5" name="Picture 4">
            <a:extLst>
              <a:ext uri="{FF2B5EF4-FFF2-40B4-BE49-F238E27FC236}">
                <a16:creationId xmlns:a16="http://schemas.microsoft.com/office/drawing/2014/main" id="{55C269FA-68F5-C94D-86BB-8C60428693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lank">
  <p:cSld name="1_Blank">
    <p:bg>
      <p:bgPr>
        <a:solidFill>
          <a:srgbClr val="011E41"/>
        </a:solidFill>
        <a:effectLst/>
      </p:bgPr>
    </p:bg>
    <p:spTree>
      <p:nvGrpSpPr>
        <p:cNvPr id="1" name="Shape 48"/>
        <p:cNvGrpSpPr/>
        <p:nvPr/>
      </p:nvGrpSpPr>
      <p:grpSpPr>
        <a:xfrm>
          <a:off x="0" y="0"/>
          <a:ext cx="0" cy="0"/>
          <a:chOff x="0" y="0"/>
          <a:chExt cx="0" cy="0"/>
        </a:xfrm>
      </p:grpSpPr>
      <p:pic>
        <p:nvPicPr>
          <p:cNvPr id="49" name="Google Shape;49;p3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0" y="0"/>
            <a:ext cx="18288000" cy="10288588"/>
          </a:xfrm>
          <a:prstGeom prst="rect">
            <a:avLst/>
          </a:prstGeom>
          <a:solidFill>
            <a:srgbClr val="353535">
              <a:alpha val="11764"/>
            </a:srgbClr>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52"/>
        <p:cNvGrpSpPr/>
        <p:nvPr/>
      </p:nvGrpSpPr>
      <p:grpSpPr>
        <a:xfrm>
          <a:off x="0" y="0"/>
          <a:ext cx="0" cy="0"/>
          <a:chOff x="0" y="0"/>
          <a:chExt cx="0" cy="0"/>
        </a:xfrm>
      </p:grpSpPr>
      <p:sp>
        <p:nvSpPr>
          <p:cNvPr id="53" name="Google Shape;53;p35"/>
          <p:cNvSpPr>
            <a:spLocks noGrp="1"/>
          </p:cNvSpPr>
          <p:nvPr>
            <p:ph type="pic" idx="2"/>
          </p:nvPr>
        </p:nvSpPr>
        <p:spPr>
          <a:xfrm>
            <a:off x="0" y="0"/>
            <a:ext cx="18288000" cy="10288588"/>
          </a:xfrm>
          <a:prstGeom prst="rect">
            <a:avLst/>
          </a:prstGeom>
          <a:solidFill>
            <a:srgbClr val="353535">
              <a:alpha val="11764"/>
            </a:srgbClr>
          </a:solidFill>
          <a:ln>
            <a:noFill/>
          </a:ln>
        </p:spPr>
      </p:sp>
      <p:sp>
        <p:nvSpPr>
          <p:cNvPr id="54" name="Google Shape;54;p3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55" name="Google Shape;55;p3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56" name="Google Shape;56;p3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8">
  <p:cSld name="08">
    <p:spTree>
      <p:nvGrpSpPr>
        <p:cNvPr id="1" name="Shape 57"/>
        <p:cNvGrpSpPr/>
        <p:nvPr/>
      </p:nvGrpSpPr>
      <p:grpSpPr>
        <a:xfrm>
          <a:off x="0" y="0"/>
          <a:ext cx="0" cy="0"/>
          <a:chOff x="0" y="0"/>
          <a:chExt cx="0" cy="0"/>
        </a:xfrm>
      </p:grpSpPr>
      <p:sp>
        <p:nvSpPr>
          <p:cNvPr id="58" name="Google Shape;58;p36"/>
          <p:cNvSpPr>
            <a:spLocks noGrp="1"/>
          </p:cNvSpPr>
          <p:nvPr>
            <p:ph type="pic" idx="2"/>
          </p:nvPr>
        </p:nvSpPr>
        <p:spPr>
          <a:xfrm>
            <a:off x="0" y="0"/>
            <a:ext cx="18288000" cy="10288588"/>
          </a:xfrm>
          <a:prstGeom prst="rect">
            <a:avLst/>
          </a:prstGeom>
          <a:solidFill>
            <a:srgbClr val="353535">
              <a:alpha val="11764"/>
            </a:srgbClr>
          </a:solidFill>
          <a:ln>
            <a:noFill/>
          </a:ln>
        </p:spPr>
      </p:sp>
      <p:sp>
        <p:nvSpPr>
          <p:cNvPr id="59" name="Google Shape;59;p36"/>
          <p:cNvSpPr/>
          <p:nvPr/>
        </p:nvSpPr>
        <p:spPr>
          <a:xfrm rot="-2700000">
            <a:off x="12735456" y="7087331"/>
            <a:ext cx="8322977" cy="411333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36"/>
          <p:cNvSpPr/>
          <p:nvPr/>
        </p:nvSpPr>
        <p:spPr>
          <a:xfrm rot="-2700000">
            <a:off x="-2493619" y="-545547"/>
            <a:ext cx="7580100" cy="362558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 name="Google Shape;61;p3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62" name="Google Shape;62;p36"/>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36"/>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400" b="1" i="0">
                <a:solidFill>
                  <a:srgbClr val="011E41"/>
                </a:solidFill>
                <a:latin typeface="Montserrat SemiBold"/>
                <a:ea typeface="Montserrat SemiBold"/>
                <a:cs typeface="Montserrat SemiBold"/>
                <a:sym typeface="Montserrat SemiBold"/>
              </a:rPr>
              <a:t>27 March 2022</a:t>
            </a:r>
            <a:endParaRPr sz="2400" b="1" i="0">
              <a:solidFill>
                <a:srgbClr val="011E41"/>
              </a:solidFill>
              <a:latin typeface="Montserrat SemiBold"/>
              <a:ea typeface="Montserrat SemiBold"/>
              <a:cs typeface="Montserrat SemiBold"/>
              <a:sym typeface="Montserrat SemiBo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9">
  <p:cSld name="09">
    <p:bg>
      <p:bgPr>
        <a:solidFill>
          <a:srgbClr val="011E41"/>
        </a:solidFill>
        <a:effectLst/>
      </p:bgPr>
    </p:bg>
    <p:spTree>
      <p:nvGrpSpPr>
        <p:cNvPr id="1" name="Shape 64"/>
        <p:cNvGrpSpPr/>
        <p:nvPr/>
      </p:nvGrpSpPr>
      <p:grpSpPr>
        <a:xfrm>
          <a:off x="0" y="0"/>
          <a:ext cx="0" cy="0"/>
          <a:chOff x="0" y="0"/>
          <a:chExt cx="0" cy="0"/>
        </a:xfrm>
      </p:grpSpPr>
      <p:pic>
        <p:nvPicPr>
          <p:cNvPr id="65" name="Google Shape;65;p3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66" name="Google Shape;66;p37"/>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37"/>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400" b="1" i="0">
                <a:solidFill>
                  <a:schemeClr val="lt2"/>
                </a:solidFill>
                <a:latin typeface="Montserrat SemiBold"/>
                <a:ea typeface="Montserrat SemiBold"/>
                <a:cs typeface="Montserrat SemiBold"/>
                <a:sym typeface="Montserrat SemiBold"/>
              </a:rPr>
              <a:t>27 March 2022</a:t>
            </a:r>
            <a:endParaRPr sz="2400" b="1" i="0">
              <a:solidFill>
                <a:schemeClr val="lt2"/>
              </a:solidFill>
              <a:latin typeface="Montserrat SemiBold"/>
              <a:ea typeface="Montserrat SemiBold"/>
              <a:cs typeface="Montserrat SemiBold"/>
              <a:sym typeface="Montserrat SemiBo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68"/>
        <p:cNvGrpSpPr/>
        <p:nvPr/>
      </p:nvGrpSpPr>
      <p:grpSpPr>
        <a:xfrm>
          <a:off x="0" y="0"/>
          <a:ext cx="0" cy="0"/>
          <a:chOff x="0" y="0"/>
          <a:chExt cx="0" cy="0"/>
        </a:xfrm>
      </p:grpSpPr>
      <p:sp>
        <p:nvSpPr>
          <p:cNvPr id="69" name="Google Shape;69;p38"/>
          <p:cNvSpPr>
            <a:spLocks noGrp="1"/>
          </p:cNvSpPr>
          <p:nvPr>
            <p:ph type="pic" idx="2"/>
          </p:nvPr>
        </p:nvSpPr>
        <p:spPr>
          <a:xfrm>
            <a:off x="0" y="0"/>
            <a:ext cx="18288000" cy="10288588"/>
          </a:xfrm>
          <a:prstGeom prst="rect">
            <a:avLst/>
          </a:prstGeom>
          <a:solidFill>
            <a:srgbClr val="353535">
              <a:alpha val="11764"/>
            </a:srgbClr>
          </a:solidFill>
          <a:ln>
            <a:noFill/>
          </a:ln>
        </p:spPr>
      </p:sp>
      <p:sp>
        <p:nvSpPr>
          <p:cNvPr id="70" name="Google Shape;70;p38"/>
          <p:cNvSpPr/>
          <p:nvPr/>
        </p:nvSpPr>
        <p:spPr>
          <a:xfrm rot="-2700000">
            <a:off x="-4975069" y="2029188"/>
            <a:ext cx="17752544" cy="377895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 name="Google Shape;71;p38"/>
          <p:cNvSpPr/>
          <p:nvPr/>
        </p:nvSpPr>
        <p:spPr>
          <a:xfrm rot="-2700000">
            <a:off x="12735456" y="7087331"/>
            <a:ext cx="8322977" cy="411333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 name="Google Shape;72;p38" descr="A sign in the dark&#10;&#10;Description automatically generated"/>
          <p:cNvPicPr preferRelativeResize="0"/>
          <p:nvPr/>
        </p:nvPicPr>
        <p:blipFill rotWithShape="1">
          <a:blip r:embed="rId2">
            <a:alphaModFix/>
          </a:blip>
          <a:srcRect/>
          <a:stretch/>
        </p:blipFill>
        <p:spPr>
          <a:xfrm>
            <a:off x="-2665378" y="-7435166"/>
            <a:ext cx="20236810" cy="20236810"/>
          </a:xfrm>
          <a:prstGeom prst="rect">
            <a:avLst/>
          </a:prstGeom>
          <a:noFill/>
          <a:ln>
            <a:noFill/>
          </a:ln>
        </p:spPr>
      </p:pic>
      <p:sp>
        <p:nvSpPr>
          <p:cNvPr id="73" name="Google Shape;73;p38"/>
          <p:cNvSpPr/>
          <p:nvPr/>
        </p:nvSpPr>
        <p:spPr>
          <a:xfrm rot="-2700000">
            <a:off x="-2493619" y="-545547"/>
            <a:ext cx="7580100" cy="362558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4" name="Google Shape;74;p38"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75" name="Google Shape;75;p38"/>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38"/>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400" b="1" i="0">
                <a:solidFill>
                  <a:srgbClr val="011E41"/>
                </a:solidFill>
                <a:latin typeface="Montserrat SemiBold"/>
                <a:ea typeface="Montserrat SemiBold"/>
                <a:cs typeface="Montserrat SemiBold"/>
                <a:sym typeface="Montserrat SemiBold"/>
              </a:rPr>
              <a:t>27 March 2022</a:t>
            </a:r>
            <a:endParaRPr sz="2400" b="1" i="0">
              <a:solidFill>
                <a:srgbClr val="011E41"/>
              </a:solidFill>
              <a:latin typeface="Montserrat SemiBold"/>
              <a:ea typeface="Montserrat SemiBold"/>
              <a:cs typeface="Montserrat SemiBold"/>
              <a:sym typeface="Montserrat SemiBo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77"/>
        <p:cNvGrpSpPr/>
        <p:nvPr/>
      </p:nvGrpSpPr>
      <p:grpSpPr>
        <a:xfrm>
          <a:off x="0" y="0"/>
          <a:ext cx="0" cy="0"/>
          <a:chOff x="0" y="0"/>
          <a:chExt cx="0" cy="0"/>
        </a:xfrm>
      </p:grpSpPr>
      <p:sp>
        <p:nvSpPr>
          <p:cNvPr id="78" name="Google Shape;78;p39"/>
          <p:cNvSpPr>
            <a:spLocks noGrp="1"/>
          </p:cNvSpPr>
          <p:nvPr>
            <p:ph type="pic" idx="2"/>
          </p:nvPr>
        </p:nvSpPr>
        <p:spPr>
          <a:xfrm>
            <a:off x="383056" y="338143"/>
            <a:ext cx="17521895" cy="9625008"/>
          </a:xfrm>
          <a:prstGeom prst="rect">
            <a:avLst/>
          </a:prstGeom>
          <a:solidFill>
            <a:srgbClr val="353535">
              <a:alpha val="11764"/>
            </a:srgbClr>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1">
  <p:cSld name="11">
    <p:spTree>
      <p:nvGrpSpPr>
        <p:cNvPr id="1" name="Shape 79"/>
        <p:cNvGrpSpPr/>
        <p:nvPr/>
      </p:nvGrpSpPr>
      <p:grpSpPr>
        <a:xfrm>
          <a:off x="0" y="0"/>
          <a:ext cx="0" cy="0"/>
          <a:chOff x="0" y="0"/>
          <a:chExt cx="0" cy="0"/>
        </a:xfrm>
      </p:grpSpPr>
      <p:sp>
        <p:nvSpPr>
          <p:cNvPr id="80" name="Google Shape;80;p40"/>
          <p:cNvSpPr>
            <a:spLocks noGrp="1"/>
          </p:cNvSpPr>
          <p:nvPr>
            <p:ph type="pic" idx="2"/>
          </p:nvPr>
        </p:nvSpPr>
        <p:spPr>
          <a:xfrm>
            <a:off x="1935145" y="3120406"/>
            <a:ext cx="5715000" cy="5715000"/>
          </a:xfrm>
          <a:prstGeom prst="rect">
            <a:avLst/>
          </a:prstGeom>
          <a:solidFill>
            <a:srgbClr val="353535">
              <a:alpha val="11764"/>
            </a:srgbClr>
          </a:solidFill>
          <a:ln>
            <a:noFill/>
          </a:ln>
        </p:spPr>
      </p:sp>
      <p:sp>
        <p:nvSpPr>
          <p:cNvPr id="81" name="Google Shape;81;p4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82" name="Google Shape;82;p4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83" name="Google Shape;83;p4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84"/>
        <p:cNvGrpSpPr/>
        <p:nvPr/>
      </p:nvGrpSpPr>
      <p:grpSpPr>
        <a:xfrm>
          <a:off x="0" y="0"/>
          <a:ext cx="0" cy="0"/>
          <a:chOff x="0" y="0"/>
          <a:chExt cx="0" cy="0"/>
        </a:xfrm>
      </p:grpSpPr>
      <p:sp>
        <p:nvSpPr>
          <p:cNvPr id="85" name="Google Shape;85;p41"/>
          <p:cNvSpPr>
            <a:spLocks noGrp="1"/>
          </p:cNvSpPr>
          <p:nvPr>
            <p:ph type="pic" idx="2"/>
          </p:nvPr>
        </p:nvSpPr>
        <p:spPr>
          <a:xfrm>
            <a:off x="1610782" y="2576586"/>
            <a:ext cx="6363725" cy="6363727"/>
          </a:xfrm>
          <a:prstGeom prst="rect">
            <a:avLst/>
          </a:prstGeom>
          <a:solidFill>
            <a:srgbClr val="353535">
              <a:alpha val="11764"/>
            </a:srgbClr>
          </a:solidFill>
          <a:ln>
            <a:noFill/>
          </a:ln>
        </p:spPr>
      </p:sp>
      <p:sp>
        <p:nvSpPr>
          <p:cNvPr id="86" name="Google Shape;86;p4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87" name="Google Shape;87;p4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1C22A251-D442-314A-81AA-91CCA71A51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
  <p:cSld name="13">
    <p:spTree>
      <p:nvGrpSpPr>
        <p:cNvPr id="1" name="Shape 89"/>
        <p:cNvGrpSpPr/>
        <p:nvPr/>
      </p:nvGrpSpPr>
      <p:grpSpPr>
        <a:xfrm>
          <a:off x="0" y="0"/>
          <a:ext cx="0" cy="0"/>
          <a:chOff x="0" y="0"/>
          <a:chExt cx="0" cy="0"/>
        </a:xfrm>
      </p:grpSpPr>
      <p:sp>
        <p:nvSpPr>
          <p:cNvPr id="90" name="Google Shape;90;p42"/>
          <p:cNvSpPr>
            <a:spLocks noGrp="1"/>
          </p:cNvSpPr>
          <p:nvPr>
            <p:ph type="pic" idx="2"/>
          </p:nvPr>
        </p:nvSpPr>
        <p:spPr>
          <a:xfrm flipH="1">
            <a:off x="-1" y="0"/>
            <a:ext cx="14712019" cy="4511040"/>
          </a:xfrm>
          <a:prstGeom prst="rect">
            <a:avLst/>
          </a:prstGeom>
          <a:solidFill>
            <a:srgbClr val="353535">
              <a:alpha val="11764"/>
            </a:srgbClr>
          </a:solidFill>
          <a:ln>
            <a:noFill/>
          </a:ln>
        </p:spPr>
      </p:sp>
      <p:sp>
        <p:nvSpPr>
          <p:cNvPr id="91" name="Google Shape;91;p4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92" name="Google Shape;92;p4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93" name="Google Shape;93;p4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4">
  <p:cSld name="34">
    <p:spTree>
      <p:nvGrpSpPr>
        <p:cNvPr id="1" name="Shape 15"/>
        <p:cNvGrpSpPr/>
        <p:nvPr/>
      </p:nvGrpSpPr>
      <p:grpSpPr>
        <a:xfrm>
          <a:off x="0" y="0"/>
          <a:ext cx="0" cy="0"/>
          <a:chOff x="0" y="0"/>
          <a:chExt cx="0" cy="0"/>
        </a:xfrm>
      </p:grpSpPr>
      <p:sp>
        <p:nvSpPr>
          <p:cNvPr id="16" name="Google Shape;16;p24"/>
          <p:cNvSpPr>
            <a:spLocks noGrp="1"/>
          </p:cNvSpPr>
          <p:nvPr>
            <p:ph type="pic" idx="2"/>
          </p:nvPr>
        </p:nvSpPr>
        <p:spPr>
          <a:xfrm>
            <a:off x="1818975" y="0"/>
            <a:ext cx="6662002" cy="10288588"/>
          </a:xfrm>
          <a:prstGeom prst="rect">
            <a:avLst/>
          </a:prstGeom>
          <a:solidFill>
            <a:srgbClr val="353535">
              <a:alpha val="11764"/>
            </a:srgbClr>
          </a:solidFill>
          <a:ln>
            <a:noFill/>
          </a:ln>
        </p:spPr>
      </p:sp>
      <p:sp>
        <p:nvSpPr>
          <p:cNvPr id="17" name="Google Shape;17;p2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8" name="Google Shape;18;p2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AA5F15A4-DBA6-B140-B9DB-1E143F0E82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4">
  <p:cSld name="14">
    <p:spTree>
      <p:nvGrpSpPr>
        <p:cNvPr id="1" name="Shape 94"/>
        <p:cNvGrpSpPr/>
        <p:nvPr/>
      </p:nvGrpSpPr>
      <p:grpSpPr>
        <a:xfrm>
          <a:off x="0" y="0"/>
          <a:ext cx="0" cy="0"/>
          <a:chOff x="0" y="0"/>
          <a:chExt cx="0" cy="0"/>
        </a:xfrm>
      </p:grpSpPr>
      <p:sp>
        <p:nvSpPr>
          <p:cNvPr id="95" name="Google Shape;95;p43"/>
          <p:cNvSpPr>
            <a:spLocks noGrp="1"/>
          </p:cNvSpPr>
          <p:nvPr>
            <p:ph type="pic" idx="2"/>
          </p:nvPr>
        </p:nvSpPr>
        <p:spPr>
          <a:xfrm>
            <a:off x="1553028" y="0"/>
            <a:ext cx="16734972" cy="5379495"/>
          </a:xfrm>
          <a:prstGeom prst="rect">
            <a:avLst/>
          </a:prstGeom>
          <a:solidFill>
            <a:srgbClr val="353535">
              <a:alpha val="11764"/>
            </a:srgbClr>
          </a:solidFill>
          <a:ln>
            <a:noFill/>
          </a:ln>
        </p:spPr>
      </p:sp>
      <p:sp>
        <p:nvSpPr>
          <p:cNvPr id="96" name="Google Shape;96;p4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97" name="Google Shape;97;p4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98" name="Google Shape;98;p4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5">
  <p:cSld name="15">
    <p:spTree>
      <p:nvGrpSpPr>
        <p:cNvPr id="1" name="Shape 99"/>
        <p:cNvGrpSpPr/>
        <p:nvPr/>
      </p:nvGrpSpPr>
      <p:grpSpPr>
        <a:xfrm>
          <a:off x="0" y="0"/>
          <a:ext cx="0" cy="0"/>
          <a:chOff x="0" y="0"/>
          <a:chExt cx="0" cy="0"/>
        </a:xfrm>
      </p:grpSpPr>
      <p:sp>
        <p:nvSpPr>
          <p:cNvPr id="100" name="Google Shape;100;p44"/>
          <p:cNvSpPr>
            <a:spLocks noGrp="1"/>
          </p:cNvSpPr>
          <p:nvPr>
            <p:ph type="pic" idx="2"/>
          </p:nvPr>
        </p:nvSpPr>
        <p:spPr>
          <a:xfrm>
            <a:off x="0" y="0"/>
            <a:ext cx="9601200" cy="10288588"/>
          </a:xfrm>
          <a:prstGeom prst="rect">
            <a:avLst/>
          </a:prstGeom>
          <a:solidFill>
            <a:srgbClr val="353535">
              <a:alpha val="11764"/>
            </a:srgbClr>
          </a:solidFill>
          <a:ln>
            <a:noFill/>
          </a:ln>
        </p:spPr>
      </p:sp>
      <p:sp>
        <p:nvSpPr>
          <p:cNvPr id="101" name="Google Shape;101;p4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02" name="Google Shape;102;p4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C9423DAA-BFBD-8A40-872D-2D1E1D147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6">
  <p:cSld name="16">
    <p:spTree>
      <p:nvGrpSpPr>
        <p:cNvPr id="1" name="Shape 104"/>
        <p:cNvGrpSpPr/>
        <p:nvPr/>
      </p:nvGrpSpPr>
      <p:grpSpPr>
        <a:xfrm>
          <a:off x="0" y="0"/>
          <a:ext cx="0" cy="0"/>
          <a:chOff x="0" y="0"/>
          <a:chExt cx="0" cy="0"/>
        </a:xfrm>
      </p:grpSpPr>
      <p:sp>
        <p:nvSpPr>
          <p:cNvPr id="105" name="Google Shape;105;p45"/>
          <p:cNvSpPr>
            <a:spLocks noGrp="1"/>
          </p:cNvSpPr>
          <p:nvPr>
            <p:ph type="pic" idx="2"/>
          </p:nvPr>
        </p:nvSpPr>
        <p:spPr>
          <a:xfrm>
            <a:off x="0" y="0"/>
            <a:ext cx="6698918" cy="6698919"/>
          </a:xfrm>
          <a:prstGeom prst="rect">
            <a:avLst/>
          </a:prstGeom>
          <a:solidFill>
            <a:srgbClr val="353535">
              <a:alpha val="11764"/>
            </a:srgbClr>
          </a:solidFill>
          <a:ln>
            <a:noFill/>
          </a:ln>
        </p:spPr>
      </p:sp>
      <p:sp>
        <p:nvSpPr>
          <p:cNvPr id="106" name="Google Shape;106;p45"/>
          <p:cNvSpPr>
            <a:spLocks noGrp="1"/>
          </p:cNvSpPr>
          <p:nvPr>
            <p:ph type="pic" idx="3"/>
          </p:nvPr>
        </p:nvSpPr>
        <p:spPr>
          <a:xfrm>
            <a:off x="4279192" y="4287009"/>
            <a:ext cx="4798110" cy="4798111"/>
          </a:xfrm>
          <a:prstGeom prst="rect">
            <a:avLst/>
          </a:prstGeom>
          <a:solidFill>
            <a:srgbClr val="353535">
              <a:alpha val="11764"/>
            </a:srgbClr>
          </a:solidFill>
          <a:ln>
            <a:noFill/>
          </a:ln>
        </p:spPr>
      </p:sp>
      <p:sp>
        <p:nvSpPr>
          <p:cNvPr id="107" name="Google Shape;107;p4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08" name="Google Shape;108;p4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09" name="Google Shape;109;p4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7">
  <p:cSld name="17">
    <p:spTree>
      <p:nvGrpSpPr>
        <p:cNvPr id="1" name="Shape 110"/>
        <p:cNvGrpSpPr/>
        <p:nvPr/>
      </p:nvGrpSpPr>
      <p:grpSpPr>
        <a:xfrm>
          <a:off x="0" y="0"/>
          <a:ext cx="0" cy="0"/>
          <a:chOff x="0" y="0"/>
          <a:chExt cx="0" cy="0"/>
        </a:xfrm>
      </p:grpSpPr>
      <p:sp>
        <p:nvSpPr>
          <p:cNvPr id="111" name="Google Shape;111;p46"/>
          <p:cNvSpPr>
            <a:spLocks noGrp="1"/>
          </p:cNvSpPr>
          <p:nvPr>
            <p:ph type="pic" idx="2"/>
          </p:nvPr>
        </p:nvSpPr>
        <p:spPr>
          <a:xfrm>
            <a:off x="6907700" y="3429529"/>
            <a:ext cx="3466042" cy="3429529"/>
          </a:xfrm>
          <a:prstGeom prst="rect">
            <a:avLst/>
          </a:prstGeom>
          <a:solidFill>
            <a:srgbClr val="353535">
              <a:alpha val="11764"/>
            </a:srgbClr>
          </a:solidFill>
          <a:ln>
            <a:noFill/>
          </a:ln>
        </p:spPr>
      </p:sp>
      <p:sp>
        <p:nvSpPr>
          <p:cNvPr id="112" name="Google Shape;112;p46"/>
          <p:cNvSpPr>
            <a:spLocks noGrp="1"/>
          </p:cNvSpPr>
          <p:nvPr>
            <p:ph type="pic" idx="3"/>
          </p:nvPr>
        </p:nvSpPr>
        <p:spPr>
          <a:xfrm>
            <a:off x="-24384" y="0"/>
            <a:ext cx="3466042" cy="3429529"/>
          </a:xfrm>
          <a:prstGeom prst="rect">
            <a:avLst/>
          </a:prstGeom>
          <a:solidFill>
            <a:srgbClr val="353535">
              <a:alpha val="11764"/>
            </a:srgbClr>
          </a:solidFill>
          <a:ln>
            <a:noFill/>
          </a:ln>
        </p:spPr>
      </p:sp>
      <p:sp>
        <p:nvSpPr>
          <p:cNvPr id="113" name="Google Shape;113;p46"/>
          <p:cNvSpPr>
            <a:spLocks noGrp="1"/>
          </p:cNvSpPr>
          <p:nvPr>
            <p:ph type="pic" idx="4"/>
          </p:nvPr>
        </p:nvSpPr>
        <p:spPr>
          <a:xfrm>
            <a:off x="3441658" y="3429529"/>
            <a:ext cx="3466042" cy="3429529"/>
          </a:xfrm>
          <a:prstGeom prst="rect">
            <a:avLst/>
          </a:prstGeom>
          <a:solidFill>
            <a:srgbClr val="353535">
              <a:alpha val="11764"/>
            </a:srgbClr>
          </a:solidFill>
          <a:ln>
            <a:noFill/>
          </a:ln>
        </p:spPr>
      </p:sp>
      <p:sp>
        <p:nvSpPr>
          <p:cNvPr id="114" name="Google Shape;114;p46"/>
          <p:cNvSpPr>
            <a:spLocks noGrp="1"/>
          </p:cNvSpPr>
          <p:nvPr>
            <p:ph type="pic" idx="5"/>
          </p:nvPr>
        </p:nvSpPr>
        <p:spPr>
          <a:xfrm>
            <a:off x="-24384" y="3429529"/>
            <a:ext cx="3466042" cy="3429529"/>
          </a:xfrm>
          <a:prstGeom prst="rect">
            <a:avLst/>
          </a:prstGeom>
          <a:solidFill>
            <a:srgbClr val="353535">
              <a:alpha val="11764"/>
            </a:srgbClr>
          </a:solidFill>
          <a:ln>
            <a:noFill/>
          </a:ln>
        </p:spPr>
      </p:sp>
      <p:sp>
        <p:nvSpPr>
          <p:cNvPr id="115" name="Google Shape;115;p46"/>
          <p:cNvSpPr>
            <a:spLocks noGrp="1"/>
          </p:cNvSpPr>
          <p:nvPr>
            <p:ph type="pic" idx="6"/>
          </p:nvPr>
        </p:nvSpPr>
        <p:spPr>
          <a:xfrm>
            <a:off x="3441658" y="6859059"/>
            <a:ext cx="3466042" cy="3429529"/>
          </a:xfrm>
          <a:prstGeom prst="rect">
            <a:avLst/>
          </a:prstGeom>
          <a:solidFill>
            <a:srgbClr val="353535">
              <a:alpha val="11764"/>
            </a:srgbClr>
          </a:solidFill>
          <a:ln>
            <a:noFill/>
          </a:ln>
        </p:spPr>
      </p:sp>
      <p:sp>
        <p:nvSpPr>
          <p:cNvPr id="116" name="Google Shape;116;p46"/>
          <p:cNvSpPr>
            <a:spLocks noGrp="1"/>
          </p:cNvSpPr>
          <p:nvPr>
            <p:ph type="pic" idx="7"/>
          </p:nvPr>
        </p:nvSpPr>
        <p:spPr>
          <a:xfrm>
            <a:off x="-24384" y="6859059"/>
            <a:ext cx="3466042" cy="3429529"/>
          </a:xfrm>
          <a:prstGeom prst="rect">
            <a:avLst/>
          </a:prstGeom>
          <a:solidFill>
            <a:srgbClr val="353535">
              <a:alpha val="11764"/>
            </a:srgbClr>
          </a:solidFill>
          <a:ln>
            <a:noFill/>
          </a:ln>
        </p:spPr>
      </p:sp>
      <p:sp>
        <p:nvSpPr>
          <p:cNvPr id="117" name="Google Shape;117;p4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18" name="Google Shape;118;p4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19" name="Google Shape;119;p4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8">
  <p:cSld name="18">
    <p:spTree>
      <p:nvGrpSpPr>
        <p:cNvPr id="1" name="Shape 120"/>
        <p:cNvGrpSpPr/>
        <p:nvPr/>
      </p:nvGrpSpPr>
      <p:grpSpPr>
        <a:xfrm>
          <a:off x="0" y="0"/>
          <a:ext cx="0" cy="0"/>
          <a:chOff x="0" y="0"/>
          <a:chExt cx="0" cy="0"/>
        </a:xfrm>
      </p:grpSpPr>
      <p:sp>
        <p:nvSpPr>
          <p:cNvPr id="121" name="Google Shape;121;p47"/>
          <p:cNvSpPr>
            <a:spLocks noGrp="1"/>
          </p:cNvSpPr>
          <p:nvPr>
            <p:ph type="pic" idx="2"/>
          </p:nvPr>
        </p:nvSpPr>
        <p:spPr>
          <a:xfrm>
            <a:off x="11359170" y="0"/>
            <a:ext cx="2271834" cy="2247901"/>
          </a:xfrm>
          <a:prstGeom prst="rect">
            <a:avLst/>
          </a:prstGeom>
          <a:solidFill>
            <a:srgbClr val="353535">
              <a:alpha val="11764"/>
            </a:srgbClr>
          </a:solidFill>
          <a:ln>
            <a:noFill/>
          </a:ln>
        </p:spPr>
      </p:sp>
      <p:sp>
        <p:nvSpPr>
          <p:cNvPr id="122" name="Google Shape;122;p47"/>
          <p:cNvSpPr>
            <a:spLocks noGrp="1"/>
          </p:cNvSpPr>
          <p:nvPr>
            <p:ph type="pic" idx="3"/>
          </p:nvPr>
        </p:nvSpPr>
        <p:spPr>
          <a:xfrm>
            <a:off x="9087336" y="0"/>
            <a:ext cx="2271834" cy="2247901"/>
          </a:xfrm>
          <a:prstGeom prst="rect">
            <a:avLst/>
          </a:prstGeom>
          <a:solidFill>
            <a:srgbClr val="353535">
              <a:alpha val="11764"/>
            </a:srgbClr>
          </a:solidFill>
          <a:ln>
            <a:noFill/>
          </a:ln>
        </p:spPr>
      </p:sp>
      <p:sp>
        <p:nvSpPr>
          <p:cNvPr id="123" name="Google Shape;123;p47"/>
          <p:cNvSpPr>
            <a:spLocks noGrp="1"/>
          </p:cNvSpPr>
          <p:nvPr>
            <p:ph type="pic" idx="4"/>
          </p:nvPr>
        </p:nvSpPr>
        <p:spPr>
          <a:xfrm>
            <a:off x="6815502" y="0"/>
            <a:ext cx="2271834" cy="2247901"/>
          </a:xfrm>
          <a:prstGeom prst="rect">
            <a:avLst/>
          </a:prstGeom>
          <a:solidFill>
            <a:srgbClr val="353535">
              <a:alpha val="11764"/>
            </a:srgbClr>
          </a:solidFill>
          <a:ln>
            <a:noFill/>
          </a:ln>
        </p:spPr>
      </p:sp>
      <p:sp>
        <p:nvSpPr>
          <p:cNvPr id="124" name="Google Shape;124;p47"/>
          <p:cNvSpPr>
            <a:spLocks noGrp="1"/>
          </p:cNvSpPr>
          <p:nvPr>
            <p:ph type="pic" idx="5"/>
          </p:nvPr>
        </p:nvSpPr>
        <p:spPr>
          <a:xfrm>
            <a:off x="4543668" y="0"/>
            <a:ext cx="2271834" cy="2247901"/>
          </a:xfrm>
          <a:prstGeom prst="rect">
            <a:avLst/>
          </a:prstGeom>
          <a:solidFill>
            <a:srgbClr val="353535">
              <a:alpha val="11764"/>
            </a:srgbClr>
          </a:solidFill>
          <a:ln>
            <a:noFill/>
          </a:ln>
        </p:spPr>
      </p:sp>
      <p:sp>
        <p:nvSpPr>
          <p:cNvPr id="125" name="Google Shape;125;p47"/>
          <p:cNvSpPr>
            <a:spLocks noGrp="1"/>
          </p:cNvSpPr>
          <p:nvPr>
            <p:ph type="pic" idx="6"/>
          </p:nvPr>
        </p:nvSpPr>
        <p:spPr>
          <a:xfrm>
            <a:off x="2271834" y="0"/>
            <a:ext cx="2271834" cy="2247901"/>
          </a:xfrm>
          <a:prstGeom prst="rect">
            <a:avLst/>
          </a:prstGeom>
          <a:solidFill>
            <a:srgbClr val="353535">
              <a:alpha val="11764"/>
            </a:srgbClr>
          </a:solidFill>
          <a:ln>
            <a:noFill/>
          </a:ln>
        </p:spPr>
      </p:sp>
      <p:sp>
        <p:nvSpPr>
          <p:cNvPr id="126" name="Google Shape;126;p47"/>
          <p:cNvSpPr>
            <a:spLocks noGrp="1"/>
          </p:cNvSpPr>
          <p:nvPr>
            <p:ph type="pic" idx="7"/>
          </p:nvPr>
        </p:nvSpPr>
        <p:spPr>
          <a:xfrm>
            <a:off x="0" y="0"/>
            <a:ext cx="2271834" cy="2247901"/>
          </a:xfrm>
          <a:prstGeom prst="rect">
            <a:avLst/>
          </a:prstGeom>
          <a:solidFill>
            <a:srgbClr val="353535">
              <a:alpha val="11764"/>
            </a:srgbClr>
          </a:solidFill>
          <a:ln>
            <a:noFill/>
          </a:ln>
        </p:spPr>
      </p:sp>
      <p:sp>
        <p:nvSpPr>
          <p:cNvPr id="127" name="Google Shape;127;p47"/>
          <p:cNvSpPr>
            <a:spLocks noGrp="1"/>
          </p:cNvSpPr>
          <p:nvPr>
            <p:ph type="pic" idx="8"/>
          </p:nvPr>
        </p:nvSpPr>
        <p:spPr>
          <a:xfrm>
            <a:off x="9087336" y="2247901"/>
            <a:ext cx="2271834" cy="2247901"/>
          </a:xfrm>
          <a:prstGeom prst="rect">
            <a:avLst/>
          </a:prstGeom>
          <a:solidFill>
            <a:srgbClr val="353535">
              <a:alpha val="11764"/>
            </a:srgbClr>
          </a:solidFill>
          <a:ln>
            <a:noFill/>
          </a:ln>
        </p:spPr>
      </p:sp>
      <p:sp>
        <p:nvSpPr>
          <p:cNvPr id="128" name="Google Shape;128;p47"/>
          <p:cNvSpPr>
            <a:spLocks noGrp="1"/>
          </p:cNvSpPr>
          <p:nvPr>
            <p:ph type="pic" idx="9"/>
          </p:nvPr>
        </p:nvSpPr>
        <p:spPr>
          <a:xfrm>
            <a:off x="6815502" y="2247901"/>
            <a:ext cx="2271834" cy="2247901"/>
          </a:xfrm>
          <a:prstGeom prst="rect">
            <a:avLst/>
          </a:prstGeom>
          <a:solidFill>
            <a:srgbClr val="353535">
              <a:alpha val="11764"/>
            </a:srgbClr>
          </a:solidFill>
          <a:ln>
            <a:noFill/>
          </a:ln>
        </p:spPr>
      </p:sp>
      <p:sp>
        <p:nvSpPr>
          <p:cNvPr id="129" name="Google Shape;129;p47"/>
          <p:cNvSpPr>
            <a:spLocks noGrp="1"/>
          </p:cNvSpPr>
          <p:nvPr>
            <p:ph type="pic" idx="13"/>
          </p:nvPr>
        </p:nvSpPr>
        <p:spPr>
          <a:xfrm>
            <a:off x="4543668" y="2247901"/>
            <a:ext cx="2271834" cy="2247901"/>
          </a:xfrm>
          <a:prstGeom prst="rect">
            <a:avLst/>
          </a:prstGeom>
          <a:solidFill>
            <a:srgbClr val="353535">
              <a:alpha val="11764"/>
            </a:srgbClr>
          </a:solidFill>
          <a:ln>
            <a:noFill/>
          </a:ln>
        </p:spPr>
      </p:sp>
      <p:sp>
        <p:nvSpPr>
          <p:cNvPr id="130" name="Google Shape;130;p47"/>
          <p:cNvSpPr>
            <a:spLocks noGrp="1"/>
          </p:cNvSpPr>
          <p:nvPr>
            <p:ph type="pic" idx="14"/>
          </p:nvPr>
        </p:nvSpPr>
        <p:spPr>
          <a:xfrm>
            <a:off x="2271834" y="2247901"/>
            <a:ext cx="2271834" cy="2247901"/>
          </a:xfrm>
          <a:prstGeom prst="rect">
            <a:avLst/>
          </a:prstGeom>
          <a:solidFill>
            <a:srgbClr val="353535">
              <a:alpha val="11764"/>
            </a:srgbClr>
          </a:solidFill>
          <a:ln>
            <a:noFill/>
          </a:ln>
        </p:spPr>
      </p:sp>
      <p:sp>
        <p:nvSpPr>
          <p:cNvPr id="131" name="Google Shape;131;p47"/>
          <p:cNvSpPr>
            <a:spLocks noGrp="1"/>
          </p:cNvSpPr>
          <p:nvPr>
            <p:ph type="pic" idx="15"/>
          </p:nvPr>
        </p:nvSpPr>
        <p:spPr>
          <a:xfrm>
            <a:off x="0" y="2247901"/>
            <a:ext cx="2271834" cy="2247901"/>
          </a:xfrm>
          <a:prstGeom prst="rect">
            <a:avLst/>
          </a:prstGeom>
          <a:solidFill>
            <a:srgbClr val="353535">
              <a:alpha val="11764"/>
            </a:srgbClr>
          </a:solidFill>
          <a:ln>
            <a:noFill/>
          </a:ln>
        </p:spPr>
      </p:sp>
      <p:sp>
        <p:nvSpPr>
          <p:cNvPr id="132" name="Google Shape;132;p47"/>
          <p:cNvSpPr>
            <a:spLocks noGrp="1"/>
          </p:cNvSpPr>
          <p:nvPr>
            <p:ph type="pic" idx="16"/>
          </p:nvPr>
        </p:nvSpPr>
        <p:spPr>
          <a:xfrm>
            <a:off x="4543668" y="4495802"/>
            <a:ext cx="2271834" cy="2247901"/>
          </a:xfrm>
          <a:prstGeom prst="rect">
            <a:avLst/>
          </a:prstGeom>
          <a:solidFill>
            <a:srgbClr val="353535">
              <a:alpha val="11764"/>
            </a:srgbClr>
          </a:solidFill>
          <a:ln>
            <a:noFill/>
          </a:ln>
        </p:spPr>
      </p:sp>
      <p:sp>
        <p:nvSpPr>
          <p:cNvPr id="133" name="Google Shape;133;p47"/>
          <p:cNvSpPr>
            <a:spLocks noGrp="1"/>
          </p:cNvSpPr>
          <p:nvPr>
            <p:ph type="pic" idx="17"/>
          </p:nvPr>
        </p:nvSpPr>
        <p:spPr>
          <a:xfrm>
            <a:off x="2271834" y="4495802"/>
            <a:ext cx="2271834" cy="2247901"/>
          </a:xfrm>
          <a:prstGeom prst="rect">
            <a:avLst/>
          </a:prstGeom>
          <a:solidFill>
            <a:srgbClr val="353535">
              <a:alpha val="11764"/>
            </a:srgbClr>
          </a:solidFill>
          <a:ln>
            <a:noFill/>
          </a:ln>
        </p:spPr>
      </p:sp>
      <p:sp>
        <p:nvSpPr>
          <p:cNvPr id="134" name="Google Shape;134;p47"/>
          <p:cNvSpPr>
            <a:spLocks noGrp="1"/>
          </p:cNvSpPr>
          <p:nvPr>
            <p:ph type="pic" idx="18"/>
          </p:nvPr>
        </p:nvSpPr>
        <p:spPr>
          <a:xfrm>
            <a:off x="0" y="4495802"/>
            <a:ext cx="2271834" cy="2247901"/>
          </a:xfrm>
          <a:prstGeom prst="rect">
            <a:avLst/>
          </a:prstGeom>
          <a:solidFill>
            <a:srgbClr val="353535">
              <a:alpha val="11764"/>
            </a:srgbClr>
          </a:solidFill>
          <a:ln>
            <a:noFill/>
          </a:ln>
        </p:spPr>
      </p:sp>
      <p:sp>
        <p:nvSpPr>
          <p:cNvPr id="135" name="Google Shape;135;p47"/>
          <p:cNvSpPr>
            <a:spLocks noGrp="1"/>
          </p:cNvSpPr>
          <p:nvPr>
            <p:ph type="pic" idx="19"/>
          </p:nvPr>
        </p:nvSpPr>
        <p:spPr>
          <a:xfrm>
            <a:off x="0" y="6743703"/>
            <a:ext cx="2271834" cy="2247901"/>
          </a:xfrm>
          <a:prstGeom prst="rect">
            <a:avLst/>
          </a:prstGeom>
          <a:solidFill>
            <a:srgbClr val="353535">
              <a:alpha val="11764"/>
            </a:srgbClr>
          </a:solidFill>
          <a:ln>
            <a:noFill/>
          </a:ln>
        </p:spPr>
      </p:sp>
      <p:sp>
        <p:nvSpPr>
          <p:cNvPr id="136" name="Google Shape;136;p4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37" name="Google Shape;137;p4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38" name="Google Shape;138;p4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9">
  <p:cSld name="19">
    <p:spTree>
      <p:nvGrpSpPr>
        <p:cNvPr id="1" name="Shape 139"/>
        <p:cNvGrpSpPr/>
        <p:nvPr/>
      </p:nvGrpSpPr>
      <p:grpSpPr>
        <a:xfrm>
          <a:off x="0" y="0"/>
          <a:ext cx="0" cy="0"/>
          <a:chOff x="0" y="0"/>
          <a:chExt cx="0" cy="0"/>
        </a:xfrm>
      </p:grpSpPr>
      <p:sp>
        <p:nvSpPr>
          <p:cNvPr id="140" name="Google Shape;140;p48"/>
          <p:cNvSpPr>
            <a:spLocks noGrp="1"/>
          </p:cNvSpPr>
          <p:nvPr>
            <p:ph type="pic" idx="2"/>
          </p:nvPr>
        </p:nvSpPr>
        <p:spPr>
          <a:xfrm>
            <a:off x="2076448" y="0"/>
            <a:ext cx="3975907" cy="10288588"/>
          </a:xfrm>
          <a:prstGeom prst="rect">
            <a:avLst/>
          </a:prstGeom>
          <a:solidFill>
            <a:srgbClr val="353535">
              <a:alpha val="11764"/>
            </a:srgbClr>
          </a:solidFill>
          <a:ln>
            <a:noFill/>
          </a:ln>
        </p:spPr>
      </p:sp>
      <p:sp>
        <p:nvSpPr>
          <p:cNvPr id="141" name="Google Shape;141;p48"/>
          <p:cNvSpPr>
            <a:spLocks noGrp="1"/>
          </p:cNvSpPr>
          <p:nvPr>
            <p:ph type="pic" idx="3"/>
          </p:nvPr>
        </p:nvSpPr>
        <p:spPr>
          <a:xfrm>
            <a:off x="6052354" y="0"/>
            <a:ext cx="3975907" cy="10288588"/>
          </a:xfrm>
          <a:prstGeom prst="rect">
            <a:avLst/>
          </a:prstGeom>
          <a:solidFill>
            <a:srgbClr val="353535">
              <a:alpha val="11764"/>
            </a:srgbClr>
          </a:solidFill>
          <a:ln>
            <a:noFill/>
          </a:ln>
        </p:spPr>
      </p:sp>
      <p:sp>
        <p:nvSpPr>
          <p:cNvPr id="142" name="Google Shape;142;p4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43" name="Google Shape;143;p4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44" name="Google Shape;144;p4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0">
  <p:cSld name="20">
    <p:spTree>
      <p:nvGrpSpPr>
        <p:cNvPr id="1" name="Shape 145"/>
        <p:cNvGrpSpPr/>
        <p:nvPr/>
      </p:nvGrpSpPr>
      <p:grpSpPr>
        <a:xfrm>
          <a:off x="0" y="0"/>
          <a:ext cx="0" cy="0"/>
          <a:chOff x="0" y="0"/>
          <a:chExt cx="0" cy="0"/>
        </a:xfrm>
      </p:grpSpPr>
      <p:sp>
        <p:nvSpPr>
          <p:cNvPr id="146" name="Google Shape;146;p49"/>
          <p:cNvSpPr>
            <a:spLocks noGrp="1"/>
          </p:cNvSpPr>
          <p:nvPr>
            <p:ph type="pic" idx="2"/>
          </p:nvPr>
        </p:nvSpPr>
        <p:spPr>
          <a:xfrm>
            <a:off x="2457449" y="0"/>
            <a:ext cx="5485374" cy="10288588"/>
          </a:xfrm>
          <a:prstGeom prst="rect">
            <a:avLst/>
          </a:prstGeom>
          <a:solidFill>
            <a:srgbClr val="353535">
              <a:alpha val="11764"/>
            </a:srgbClr>
          </a:solidFill>
          <a:ln>
            <a:noFill/>
          </a:ln>
        </p:spPr>
      </p:sp>
      <p:sp>
        <p:nvSpPr>
          <p:cNvPr id="147" name="Google Shape;147;p49"/>
          <p:cNvSpPr>
            <a:spLocks noGrp="1"/>
          </p:cNvSpPr>
          <p:nvPr>
            <p:ph type="pic" idx="3"/>
          </p:nvPr>
        </p:nvSpPr>
        <p:spPr>
          <a:xfrm>
            <a:off x="0" y="0"/>
            <a:ext cx="2457448" cy="10288588"/>
          </a:xfrm>
          <a:prstGeom prst="rect">
            <a:avLst/>
          </a:prstGeom>
          <a:solidFill>
            <a:srgbClr val="353535">
              <a:alpha val="11764"/>
            </a:srgbClr>
          </a:solidFill>
          <a:ln>
            <a:noFill/>
          </a:ln>
        </p:spPr>
      </p:sp>
      <p:sp>
        <p:nvSpPr>
          <p:cNvPr id="148" name="Google Shape;148;p4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49" name="Google Shape;149;p4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50" name="Google Shape;150;p4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3">
  <p:cSld name="23">
    <p:spTree>
      <p:nvGrpSpPr>
        <p:cNvPr id="1" name="Shape 151"/>
        <p:cNvGrpSpPr/>
        <p:nvPr/>
      </p:nvGrpSpPr>
      <p:grpSpPr>
        <a:xfrm>
          <a:off x="0" y="0"/>
          <a:ext cx="0" cy="0"/>
          <a:chOff x="0" y="0"/>
          <a:chExt cx="0" cy="0"/>
        </a:xfrm>
      </p:grpSpPr>
      <p:sp>
        <p:nvSpPr>
          <p:cNvPr id="152" name="Google Shape;152;p50"/>
          <p:cNvSpPr>
            <a:spLocks noGrp="1"/>
          </p:cNvSpPr>
          <p:nvPr>
            <p:ph type="pic" idx="2"/>
          </p:nvPr>
        </p:nvSpPr>
        <p:spPr>
          <a:xfrm>
            <a:off x="7841126" y="0"/>
            <a:ext cx="10446874" cy="10288588"/>
          </a:xfrm>
          <a:prstGeom prst="rect">
            <a:avLst/>
          </a:prstGeom>
          <a:solidFill>
            <a:srgbClr val="353535">
              <a:alpha val="11764"/>
            </a:srgbClr>
          </a:solidFill>
          <a:ln>
            <a:noFill/>
          </a:ln>
        </p:spPr>
      </p:sp>
      <p:pic>
        <p:nvPicPr>
          <p:cNvPr id="4" name="Picture 3">
            <a:extLst>
              <a:ext uri="{FF2B5EF4-FFF2-40B4-BE49-F238E27FC236}">
                <a16:creationId xmlns:a16="http://schemas.microsoft.com/office/drawing/2014/main" id="{48AB7702-A03C-5544-AF49-3F43621D3A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
  <p:cSld name="24">
    <p:spTree>
      <p:nvGrpSpPr>
        <p:cNvPr id="1" name="Shape 154"/>
        <p:cNvGrpSpPr/>
        <p:nvPr/>
      </p:nvGrpSpPr>
      <p:grpSpPr>
        <a:xfrm>
          <a:off x="0" y="0"/>
          <a:ext cx="0" cy="0"/>
          <a:chOff x="0" y="0"/>
          <a:chExt cx="0" cy="0"/>
        </a:xfrm>
      </p:grpSpPr>
      <p:sp>
        <p:nvSpPr>
          <p:cNvPr id="155" name="Google Shape;155;p51"/>
          <p:cNvSpPr>
            <a:spLocks noGrp="1"/>
          </p:cNvSpPr>
          <p:nvPr>
            <p:ph type="pic" idx="2"/>
          </p:nvPr>
        </p:nvSpPr>
        <p:spPr>
          <a:xfrm>
            <a:off x="0" y="0"/>
            <a:ext cx="14831526" cy="10288588"/>
          </a:xfrm>
          <a:prstGeom prst="rect">
            <a:avLst/>
          </a:prstGeom>
          <a:solidFill>
            <a:srgbClr val="353535">
              <a:alpha val="11764"/>
            </a:srgbClr>
          </a:solidFill>
          <a:ln>
            <a:noFill/>
          </a:ln>
        </p:spPr>
      </p:sp>
      <p:sp>
        <p:nvSpPr>
          <p:cNvPr id="156" name="Google Shape;156;p5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57" name="Google Shape;157;p5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58" name="Google Shape;158;p5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5">
  <p:cSld name="25">
    <p:spTree>
      <p:nvGrpSpPr>
        <p:cNvPr id="1" name="Shape 159"/>
        <p:cNvGrpSpPr/>
        <p:nvPr/>
      </p:nvGrpSpPr>
      <p:grpSpPr>
        <a:xfrm>
          <a:off x="0" y="0"/>
          <a:ext cx="0" cy="0"/>
          <a:chOff x="0" y="0"/>
          <a:chExt cx="0" cy="0"/>
        </a:xfrm>
      </p:grpSpPr>
      <p:sp>
        <p:nvSpPr>
          <p:cNvPr id="160" name="Google Shape;160;p52"/>
          <p:cNvSpPr>
            <a:spLocks noGrp="1"/>
          </p:cNvSpPr>
          <p:nvPr>
            <p:ph type="pic" idx="2"/>
          </p:nvPr>
        </p:nvSpPr>
        <p:spPr>
          <a:xfrm>
            <a:off x="-1" y="0"/>
            <a:ext cx="11799269" cy="10288588"/>
          </a:xfrm>
          <a:prstGeom prst="rect">
            <a:avLst/>
          </a:prstGeom>
          <a:solidFill>
            <a:srgbClr val="353535">
              <a:alpha val="11764"/>
            </a:srgbClr>
          </a:solidFill>
          <a:ln>
            <a:noFill/>
          </a:ln>
        </p:spPr>
      </p:sp>
      <p:sp>
        <p:nvSpPr>
          <p:cNvPr id="161" name="Google Shape;161;p5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62" name="Google Shape;162;p5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63" name="Google Shape;163;p5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3">
  <p:cSld name="03">
    <p:bg>
      <p:bgPr>
        <a:solidFill>
          <a:srgbClr val="011E41"/>
        </a:solidFill>
        <a:effectLst/>
      </p:bgPr>
    </p:bg>
    <p:spTree>
      <p:nvGrpSpPr>
        <p:cNvPr id="1" name="Shape 20"/>
        <p:cNvGrpSpPr/>
        <p:nvPr/>
      </p:nvGrpSpPr>
      <p:grpSpPr>
        <a:xfrm>
          <a:off x="0" y="0"/>
          <a:ext cx="0" cy="0"/>
          <a:chOff x="0" y="0"/>
          <a:chExt cx="0" cy="0"/>
        </a:xfrm>
      </p:grpSpPr>
      <p:sp>
        <p:nvSpPr>
          <p:cNvPr id="21" name="Google Shape;21;p2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lt2"/>
                </a:solidFill>
                <a:latin typeface="Open Sans"/>
                <a:ea typeface="Open Sans"/>
                <a:cs typeface="Open Sans"/>
                <a:sym typeface="Open Sans"/>
              </a:rPr>
              <a:t>‹N°›</a:t>
            </a:fld>
            <a:endParaRPr sz="1600" b="0" i="0">
              <a:solidFill>
                <a:schemeClr val="lt2"/>
              </a:solidFill>
              <a:latin typeface="Open Sans"/>
              <a:ea typeface="Open Sans"/>
              <a:cs typeface="Open Sans"/>
              <a:sym typeface="Open Sans"/>
            </a:endParaRPr>
          </a:p>
        </p:txBody>
      </p:sp>
      <p:cxnSp>
        <p:nvCxnSpPr>
          <p:cNvPr id="22" name="Google Shape;22;p25"/>
          <p:cNvCxnSpPr/>
          <p:nvPr/>
        </p:nvCxnSpPr>
        <p:spPr>
          <a:xfrm rot="10800000" flipH="1">
            <a:off x="17568333" y="9352284"/>
            <a:ext cx="719667" cy="15389"/>
          </a:xfrm>
          <a:prstGeom prst="straightConnector1">
            <a:avLst/>
          </a:prstGeom>
          <a:noFill/>
          <a:ln w="15875" cap="flat" cmpd="sng">
            <a:solidFill>
              <a:schemeClr val="lt2"/>
            </a:solidFill>
            <a:prstDash val="solid"/>
            <a:miter lim="800000"/>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8">
  <p:cSld name="28">
    <p:spTree>
      <p:nvGrpSpPr>
        <p:cNvPr id="1" name="Shape 164"/>
        <p:cNvGrpSpPr/>
        <p:nvPr/>
      </p:nvGrpSpPr>
      <p:grpSpPr>
        <a:xfrm>
          <a:off x="0" y="0"/>
          <a:ext cx="0" cy="0"/>
          <a:chOff x="0" y="0"/>
          <a:chExt cx="0" cy="0"/>
        </a:xfrm>
      </p:grpSpPr>
      <p:sp>
        <p:nvSpPr>
          <p:cNvPr id="165" name="Google Shape;165;p53"/>
          <p:cNvSpPr>
            <a:spLocks noGrp="1"/>
          </p:cNvSpPr>
          <p:nvPr>
            <p:ph type="pic" idx="2"/>
          </p:nvPr>
        </p:nvSpPr>
        <p:spPr>
          <a:xfrm>
            <a:off x="8655168" y="3482292"/>
            <a:ext cx="5777441" cy="5788744"/>
          </a:xfrm>
          <a:prstGeom prst="rect">
            <a:avLst/>
          </a:prstGeom>
          <a:solidFill>
            <a:srgbClr val="353535">
              <a:alpha val="11764"/>
            </a:srgbClr>
          </a:solidFill>
          <a:ln>
            <a:noFill/>
          </a:ln>
        </p:spPr>
      </p:sp>
      <p:sp>
        <p:nvSpPr>
          <p:cNvPr id="166" name="Google Shape;166;p53"/>
          <p:cNvSpPr>
            <a:spLocks noGrp="1"/>
          </p:cNvSpPr>
          <p:nvPr>
            <p:ph type="pic" idx="3"/>
          </p:nvPr>
        </p:nvSpPr>
        <p:spPr>
          <a:xfrm>
            <a:off x="11334720" y="0"/>
            <a:ext cx="6953280" cy="10288588"/>
          </a:xfrm>
          <a:prstGeom prst="rect">
            <a:avLst/>
          </a:prstGeom>
          <a:solidFill>
            <a:srgbClr val="353535">
              <a:alpha val="11764"/>
            </a:srgbClr>
          </a:solidFill>
          <a:ln>
            <a:noFill/>
          </a:ln>
        </p:spPr>
      </p:sp>
      <p:sp>
        <p:nvSpPr>
          <p:cNvPr id="167" name="Google Shape;167;p5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68" name="Google Shape;168;p5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69" name="Google Shape;169;p5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9">
  <p:cSld name="29">
    <p:spTree>
      <p:nvGrpSpPr>
        <p:cNvPr id="1" name="Shape 170"/>
        <p:cNvGrpSpPr/>
        <p:nvPr/>
      </p:nvGrpSpPr>
      <p:grpSpPr>
        <a:xfrm>
          <a:off x="0" y="0"/>
          <a:ext cx="0" cy="0"/>
          <a:chOff x="0" y="0"/>
          <a:chExt cx="0" cy="0"/>
        </a:xfrm>
      </p:grpSpPr>
      <p:sp>
        <p:nvSpPr>
          <p:cNvPr id="171" name="Google Shape;171;p54"/>
          <p:cNvSpPr>
            <a:spLocks noGrp="1"/>
          </p:cNvSpPr>
          <p:nvPr>
            <p:ph type="pic" idx="2"/>
          </p:nvPr>
        </p:nvSpPr>
        <p:spPr>
          <a:xfrm>
            <a:off x="11334720" y="0"/>
            <a:ext cx="6953280" cy="10288588"/>
          </a:xfrm>
          <a:prstGeom prst="rect">
            <a:avLst/>
          </a:prstGeom>
          <a:solidFill>
            <a:srgbClr val="353535">
              <a:alpha val="11764"/>
            </a:srgbClr>
          </a:solidFill>
          <a:ln>
            <a:noFill/>
          </a:ln>
        </p:spPr>
      </p:sp>
      <p:sp>
        <p:nvSpPr>
          <p:cNvPr id="172" name="Google Shape;172;p54"/>
          <p:cNvSpPr>
            <a:spLocks noGrp="1"/>
          </p:cNvSpPr>
          <p:nvPr>
            <p:ph type="pic" idx="3"/>
          </p:nvPr>
        </p:nvSpPr>
        <p:spPr>
          <a:xfrm>
            <a:off x="8937817" y="3459679"/>
            <a:ext cx="5212135" cy="5845278"/>
          </a:xfrm>
          <a:prstGeom prst="rect">
            <a:avLst/>
          </a:prstGeom>
          <a:solidFill>
            <a:srgbClr val="353535">
              <a:alpha val="11764"/>
            </a:srgbClr>
          </a:solidFill>
          <a:ln>
            <a:noFill/>
          </a:ln>
        </p:spPr>
      </p:sp>
      <p:sp>
        <p:nvSpPr>
          <p:cNvPr id="173" name="Google Shape;173;p5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74" name="Google Shape;174;p5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75" name="Google Shape;175;p54"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0">
  <p:cSld name="30">
    <p:spTree>
      <p:nvGrpSpPr>
        <p:cNvPr id="1" name="Shape 176"/>
        <p:cNvGrpSpPr/>
        <p:nvPr/>
      </p:nvGrpSpPr>
      <p:grpSpPr>
        <a:xfrm>
          <a:off x="0" y="0"/>
          <a:ext cx="0" cy="0"/>
          <a:chOff x="0" y="0"/>
          <a:chExt cx="0" cy="0"/>
        </a:xfrm>
      </p:grpSpPr>
      <p:sp>
        <p:nvSpPr>
          <p:cNvPr id="177" name="Google Shape;177;p55"/>
          <p:cNvSpPr>
            <a:spLocks noGrp="1"/>
          </p:cNvSpPr>
          <p:nvPr>
            <p:ph type="pic" idx="2"/>
          </p:nvPr>
        </p:nvSpPr>
        <p:spPr>
          <a:xfrm>
            <a:off x="0" y="0"/>
            <a:ext cx="13279983" cy="10288588"/>
          </a:xfrm>
          <a:prstGeom prst="rect">
            <a:avLst/>
          </a:prstGeom>
          <a:solidFill>
            <a:srgbClr val="353535">
              <a:alpha val="11764"/>
            </a:srgbClr>
          </a:solidFill>
          <a:ln>
            <a:noFill/>
          </a:ln>
        </p:spPr>
      </p:sp>
      <p:sp>
        <p:nvSpPr>
          <p:cNvPr id="178" name="Google Shape;178;p5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79" name="Google Shape;179;p5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80" name="Google Shape;180;p5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1">
  <p:cSld name="31">
    <p:spTree>
      <p:nvGrpSpPr>
        <p:cNvPr id="1" name="Shape 181"/>
        <p:cNvGrpSpPr/>
        <p:nvPr/>
      </p:nvGrpSpPr>
      <p:grpSpPr>
        <a:xfrm>
          <a:off x="0" y="0"/>
          <a:ext cx="0" cy="0"/>
          <a:chOff x="0" y="0"/>
          <a:chExt cx="0" cy="0"/>
        </a:xfrm>
      </p:grpSpPr>
      <p:sp>
        <p:nvSpPr>
          <p:cNvPr id="182" name="Google Shape;182;p56"/>
          <p:cNvSpPr>
            <a:spLocks noGrp="1"/>
          </p:cNvSpPr>
          <p:nvPr>
            <p:ph type="pic" idx="2"/>
          </p:nvPr>
        </p:nvSpPr>
        <p:spPr>
          <a:xfrm>
            <a:off x="5008008" y="0"/>
            <a:ext cx="13279991" cy="10288588"/>
          </a:xfrm>
          <a:prstGeom prst="rect">
            <a:avLst/>
          </a:prstGeom>
          <a:solidFill>
            <a:srgbClr val="353535">
              <a:alpha val="11764"/>
            </a:srgbClr>
          </a:solidFill>
          <a:ln>
            <a:noFill/>
          </a:ln>
        </p:spPr>
      </p:sp>
      <p:sp>
        <p:nvSpPr>
          <p:cNvPr id="183" name="Google Shape;183;p5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84" name="Google Shape;184;p5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85" name="Google Shape;185;p5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2">
  <p:cSld name="32">
    <p:spTree>
      <p:nvGrpSpPr>
        <p:cNvPr id="1" name="Shape 186"/>
        <p:cNvGrpSpPr/>
        <p:nvPr/>
      </p:nvGrpSpPr>
      <p:grpSpPr>
        <a:xfrm>
          <a:off x="0" y="0"/>
          <a:ext cx="0" cy="0"/>
          <a:chOff x="0" y="0"/>
          <a:chExt cx="0" cy="0"/>
        </a:xfrm>
      </p:grpSpPr>
      <p:sp>
        <p:nvSpPr>
          <p:cNvPr id="187" name="Google Shape;187;p57"/>
          <p:cNvSpPr>
            <a:spLocks noGrp="1"/>
          </p:cNvSpPr>
          <p:nvPr>
            <p:ph type="pic" idx="2"/>
          </p:nvPr>
        </p:nvSpPr>
        <p:spPr>
          <a:xfrm>
            <a:off x="-17244" y="0"/>
            <a:ext cx="16075035" cy="10288588"/>
          </a:xfrm>
          <a:prstGeom prst="rect">
            <a:avLst/>
          </a:prstGeom>
          <a:solidFill>
            <a:srgbClr val="353535">
              <a:alpha val="11764"/>
            </a:srgbClr>
          </a:solidFill>
          <a:ln>
            <a:noFill/>
          </a:ln>
        </p:spPr>
      </p:sp>
      <p:sp>
        <p:nvSpPr>
          <p:cNvPr id="188" name="Google Shape;188;p5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89" name="Google Shape;189;p5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90" name="Google Shape;190;p5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3">
  <p:cSld name="33">
    <p:spTree>
      <p:nvGrpSpPr>
        <p:cNvPr id="1" name="Shape 191"/>
        <p:cNvGrpSpPr/>
        <p:nvPr/>
      </p:nvGrpSpPr>
      <p:grpSpPr>
        <a:xfrm>
          <a:off x="0" y="0"/>
          <a:ext cx="0" cy="0"/>
          <a:chOff x="0" y="0"/>
          <a:chExt cx="0" cy="0"/>
        </a:xfrm>
      </p:grpSpPr>
      <p:sp>
        <p:nvSpPr>
          <p:cNvPr id="192" name="Google Shape;192;p58"/>
          <p:cNvSpPr>
            <a:spLocks noGrp="1"/>
          </p:cNvSpPr>
          <p:nvPr>
            <p:ph type="pic" idx="2"/>
          </p:nvPr>
        </p:nvSpPr>
        <p:spPr>
          <a:xfrm>
            <a:off x="4797506" y="0"/>
            <a:ext cx="16075035" cy="10288588"/>
          </a:xfrm>
          <a:prstGeom prst="rect">
            <a:avLst/>
          </a:prstGeom>
          <a:solidFill>
            <a:srgbClr val="353535">
              <a:alpha val="11764"/>
            </a:srgbClr>
          </a:solidFill>
          <a:ln>
            <a:noFill/>
          </a:ln>
        </p:spPr>
      </p:sp>
      <p:sp>
        <p:nvSpPr>
          <p:cNvPr id="193" name="Google Shape;193;p5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94" name="Google Shape;194;p5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95" name="Google Shape;195;p5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5">
  <p:cSld name="35">
    <p:spTree>
      <p:nvGrpSpPr>
        <p:cNvPr id="1" name="Shape 196"/>
        <p:cNvGrpSpPr/>
        <p:nvPr/>
      </p:nvGrpSpPr>
      <p:grpSpPr>
        <a:xfrm>
          <a:off x="0" y="0"/>
          <a:ext cx="0" cy="0"/>
          <a:chOff x="0" y="0"/>
          <a:chExt cx="0" cy="0"/>
        </a:xfrm>
      </p:grpSpPr>
      <p:sp>
        <p:nvSpPr>
          <p:cNvPr id="197" name="Google Shape;197;p59"/>
          <p:cNvSpPr>
            <a:spLocks noGrp="1"/>
          </p:cNvSpPr>
          <p:nvPr>
            <p:ph type="pic" idx="2"/>
          </p:nvPr>
        </p:nvSpPr>
        <p:spPr>
          <a:xfrm>
            <a:off x="1237024" y="1307392"/>
            <a:ext cx="7696540" cy="7673803"/>
          </a:xfrm>
          <a:prstGeom prst="rect">
            <a:avLst/>
          </a:prstGeom>
          <a:solidFill>
            <a:srgbClr val="353535">
              <a:alpha val="11764"/>
            </a:srgbClr>
          </a:solidFill>
          <a:ln>
            <a:noFill/>
          </a:ln>
        </p:spPr>
      </p:sp>
      <p:sp>
        <p:nvSpPr>
          <p:cNvPr id="198" name="Google Shape;198;p5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199" name="Google Shape;199;p5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00" name="Google Shape;200;p5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8">
  <p:cSld name="38">
    <p:spTree>
      <p:nvGrpSpPr>
        <p:cNvPr id="1" name="Shape 201"/>
        <p:cNvGrpSpPr/>
        <p:nvPr/>
      </p:nvGrpSpPr>
      <p:grpSpPr>
        <a:xfrm>
          <a:off x="0" y="0"/>
          <a:ext cx="0" cy="0"/>
          <a:chOff x="0" y="0"/>
          <a:chExt cx="0" cy="0"/>
        </a:xfrm>
      </p:grpSpPr>
      <p:sp>
        <p:nvSpPr>
          <p:cNvPr id="202" name="Google Shape;202;p60"/>
          <p:cNvSpPr>
            <a:spLocks noGrp="1"/>
          </p:cNvSpPr>
          <p:nvPr>
            <p:ph type="pic" idx="2"/>
          </p:nvPr>
        </p:nvSpPr>
        <p:spPr>
          <a:xfrm>
            <a:off x="2188966" y="2589863"/>
            <a:ext cx="5107185" cy="5108862"/>
          </a:xfrm>
          <a:prstGeom prst="rect">
            <a:avLst/>
          </a:prstGeom>
          <a:solidFill>
            <a:srgbClr val="353535">
              <a:alpha val="11764"/>
            </a:srgbClr>
          </a:solidFill>
          <a:ln>
            <a:noFill/>
          </a:ln>
        </p:spPr>
      </p:sp>
      <p:sp>
        <p:nvSpPr>
          <p:cNvPr id="203" name="Google Shape;203;p6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204" name="Google Shape;204;p6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05" name="Google Shape;205;p6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0">
  <p:cSld name="40">
    <p:spTree>
      <p:nvGrpSpPr>
        <p:cNvPr id="1" name="Shape 206"/>
        <p:cNvGrpSpPr/>
        <p:nvPr/>
      </p:nvGrpSpPr>
      <p:grpSpPr>
        <a:xfrm>
          <a:off x="0" y="0"/>
          <a:ext cx="0" cy="0"/>
          <a:chOff x="0" y="0"/>
          <a:chExt cx="0" cy="0"/>
        </a:xfrm>
      </p:grpSpPr>
      <p:sp>
        <p:nvSpPr>
          <p:cNvPr id="207" name="Google Shape;207;p61"/>
          <p:cNvSpPr>
            <a:spLocks noGrp="1"/>
          </p:cNvSpPr>
          <p:nvPr>
            <p:ph type="pic" idx="2"/>
          </p:nvPr>
        </p:nvSpPr>
        <p:spPr>
          <a:xfrm>
            <a:off x="702734" y="2263699"/>
            <a:ext cx="8156496" cy="5561868"/>
          </a:xfrm>
          <a:prstGeom prst="rect">
            <a:avLst/>
          </a:prstGeom>
          <a:solidFill>
            <a:srgbClr val="353535">
              <a:alpha val="11764"/>
            </a:srgbClr>
          </a:solidFill>
          <a:ln>
            <a:noFill/>
          </a:ln>
        </p:spPr>
      </p:sp>
      <p:sp>
        <p:nvSpPr>
          <p:cNvPr id="208" name="Google Shape;208;p6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209" name="Google Shape;209;p6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
        <p:nvSpPr>
          <p:cNvPr id="210" name="Google Shape;210;p61"/>
          <p:cNvSpPr>
            <a:spLocks noGrp="1"/>
          </p:cNvSpPr>
          <p:nvPr>
            <p:ph type="pic" idx="3"/>
          </p:nvPr>
        </p:nvSpPr>
        <p:spPr>
          <a:xfrm>
            <a:off x="9411837" y="2263699"/>
            <a:ext cx="8156496" cy="5561868"/>
          </a:xfrm>
          <a:prstGeom prst="rect">
            <a:avLst/>
          </a:prstGeom>
          <a:solidFill>
            <a:srgbClr val="353535">
              <a:alpha val="11764"/>
            </a:srgbClr>
          </a:solidFill>
          <a:ln>
            <a:noFill/>
          </a:ln>
        </p:spPr>
      </p:sp>
      <p:pic>
        <p:nvPicPr>
          <p:cNvPr id="211" name="Google Shape;211;p6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01">
  <p:cSld name="101">
    <p:spTree>
      <p:nvGrpSpPr>
        <p:cNvPr id="1" name="Shape 212"/>
        <p:cNvGrpSpPr/>
        <p:nvPr/>
      </p:nvGrpSpPr>
      <p:grpSpPr>
        <a:xfrm>
          <a:off x="0" y="0"/>
          <a:ext cx="0" cy="0"/>
          <a:chOff x="0" y="0"/>
          <a:chExt cx="0" cy="0"/>
        </a:xfrm>
      </p:grpSpPr>
      <p:sp>
        <p:nvSpPr>
          <p:cNvPr id="213" name="Google Shape;213;p62"/>
          <p:cNvSpPr>
            <a:spLocks noGrp="1"/>
          </p:cNvSpPr>
          <p:nvPr>
            <p:ph type="pic" idx="2"/>
          </p:nvPr>
        </p:nvSpPr>
        <p:spPr>
          <a:xfrm>
            <a:off x="0" y="0"/>
            <a:ext cx="5144294" cy="5144294"/>
          </a:xfrm>
          <a:prstGeom prst="rect">
            <a:avLst/>
          </a:prstGeom>
          <a:solidFill>
            <a:srgbClr val="353535">
              <a:alpha val="11764"/>
            </a:srgbClr>
          </a:solidFill>
          <a:ln>
            <a:noFill/>
          </a:ln>
        </p:spPr>
      </p:sp>
      <p:sp>
        <p:nvSpPr>
          <p:cNvPr id="214" name="Google Shape;214;p62"/>
          <p:cNvSpPr>
            <a:spLocks noGrp="1"/>
          </p:cNvSpPr>
          <p:nvPr>
            <p:ph type="pic" idx="3"/>
          </p:nvPr>
        </p:nvSpPr>
        <p:spPr>
          <a:xfrm>
            <a:off x="0" y="5144294"/>
            <a:ext cx="5144294" cy="5144294"/>
          </a:xfrm>
          <a:prstGeom prst="rect">
            <a:avLst/>
          </a:prstGeom>
          <a:solidFill>
            <a:srgbClr val="353535">
              <a:alpha val="11764"/>
            </a:srgbClr>
          </a:solidFill>
          <a:ln>
            <a:noFill/>
          </a:ln>
        </p:spPr>
      </p:sp>
      <p:sp>
        <p:nvSpPr>
          <p:cNvPr id="215" name="Google Shape;215;p62"/>
          <p:cNvSpPr>
            <a:spLocks noGrp="1"/>
          </p:cNvSpPr>
          <p:nvPr>
            <p:ph type="pic" idx="4"/>
          </p:nvPr>
        </p:nvSpPr>
        <p:spPr>
          <a:xfrm>
            <a:off x="5144294" y="0"/>
            <a:ext cx="5144294" cy="5144294"/>
          </a:xfrm>
          <a:prstGeom prst="rect">
            <a:avLst/>
          </a:prstGeom>
          <a:solidFill>
            <a:srgbClr val="353535">
              <a:alpha val="11764"/>
            </a:srgbClr>
          </a:solidFill>
          <a:ln>
            <a:noFill/>
          </a:ln>
        </p:spPr>
      </p:sp>
      <p:sp>
        <p:nvSpPr>
          <p:cNvPr id="216" name="Google Shape;216;p62"/>
          <p:cNvSpPr>
            <a:spLocks noGrp="1"/>
          </p:cNvSpPr>
          <p:nvPr>
            <p:ph type="pic" idx="5"/>
          </p:nvPr>
        </p:nvSpPr>
        <p:spPr>
          <a:xfrm>
            <a:off x="5144294" y="5144294"/>
            <a:ext cx="5144294" cy="5144294"/>
          </a:xfrm>
          <a:prstGeom prst="rect">
            <a:avLst/>
          </a:prstGeom>
          <a:solidFill>
            <a:srgbClr val="353535">
              <a:alpha val="11764"/>
            </a:srgbClr>
          </a:solidFill>
          <a:ln>
            <a:noFill/>
          </a:ln>
        </p:spPr>
      </p:sp>
      <p:sp>
        <p:nvSpPr>
          <p:cNvPr id="217" name="Google Shape;217;p62"/>
          <p:cNvSpPr>
            <a:spLocks noGrp="1"/>
          </p:cNvSpPr>
          <p:nvPr>
            <p:ph type="pic" idx="6"/>
          </p:nvPr>
        </p:nvSpPr>
        <p:spPr>
          <a:xfrm>
            <a:off x="10288588" y="0"/>
            <a:ext cx="7999412" cy="5144294"/>
          </a:xfrm>
          <a:prstGeom prst="rect">
            <a:avLst/>
          </a:prstGeom>
          <a:solidFill>
            <a:srgbClr val="353535">
              <a:alpha val="11764"/>
            </a:srgbClr>
          </a:solidFill>
          <a:ln>
            <a:noFill/>
          </a:ln>
        </p:spPr>
      </p:sp>
      <p:sp>
        <p:nvSpPr>
          <p:cNvPr id="218" name="Google Shape;218;p6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219" name="Google Shape;219;p6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2">
  <p:cSld name="22">
    <p:spTree>
      <p:nvGrpSpPr>
        <p:cNvPr id="1" name="Shape 28"/>
        <p:cNvGrpSpPr/>
        <p:nvPr/>
      </p:nvGrpSpPr>
      <p:grpSpPr>
        <a:xfrm>
          <a:off x="0" y="0"/>
          <a:ext cx="0" cy="0"/>
          <a:chOff x="0" y="0"/>
          <a:chExt cx="0" cy="0"/>
        </a:xfrm>
      </p:grpSpPr>
      <p:sp>
        <p:nvSpPr>
          <p:cNvPr id="29" name="Google Shape;29;p27"/>
          <p:cNvSpPr>
            <a:spLocks noGrp="1"/>
          </p:cNvSpPr>
          <p:nvPr>
            <p:ph type="pic" idx="2"/>
          </p:nvPr>
        </p:nvSpPr>
        <p:spPr>
          <a:xfrm>
            <a:off x="8180310" y="0"/>
            <a:ext cx="10107690" cy="10288588"/>
          </a:xfrm>
          <a:prstGeom prst="rect">
            <a:avLst/>
          </a:prstGeom>
          <a:solidFill>
            <a:srgbClr val="353535">
              <a:alpha val="11764"/>
            </a:srgbClr>
          </a:solid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220"/>
        <p:cNvGrpSpPr/>
        <p:nvPr/>
      </p:nvGrpSpPr>
      <p:grpSpPr>
        <a:xfrm>
          <a:off x="0" y="0"/>
          <a:ext cx="0" cy="0"/>
          <a:chOff x="0" y="0"/>
          <a:chExt cx="0" cy="0"/>
        </a:xfrm>
      </p:grpSpPr>
      <p:sp>
        <p:nvSpPr>
          <p:cNvPr id="221" name="Google Shape;221;p63"/>
          <p:cNvSpPr/>
          <p:nvPr/>
        </p:nvSpPr>
        <p:spPr>
          <a:xfrm>
            <a:off x="360000" y="360056"/>
            <a:ext cx="17568000" cy="8583725"/>
          </a:xfrm>
          <a:prstGeom prst="rect">
            <a:avLst/>
          </a:prstGeom>
          <a:solidFill>
            <a:schemeClr val="lt2">
              <a:alpha val="49411"/>
            </a:schemeClr>
          </a:solidFill>
          <a:ln>
            <a:noFill/>
          </a:ln>
        </p:spPr>
        <p:txBody>
          <a:bodyPr spcFirstLastPara="1" wrap="square" lIns="137125" tIns="68550" rIns="137125" bIns="68550" anchor="ctr" anchorCtr="0">
            <a:noAutofit/>
          </a:bodyPr>
          <a:lstStyle/>
          <a:p>
            <a:pPr marL="0" marR="0" lvl="0" indent="0" algn="ctr" rtl="0">
              <a:spcBef>
                <a:spcPts val="0"/>
              </a:spcBef>
              <a:spcAft>
                <a:spcPts val="0"/>
              </a:spcAft>
              <a:buClr>
                <a:schemeClr val="dk1"/>
              </a:buClr>
              <a:buSzPts val="3600"/>
              <a:buFont typeface="Calibri"/>
              <a:buNone/>
            </a:pPr>
            <a:endParaRPr sz="3600" b="0" i="0" u="none" strike="noStrike" cap="none">
              <a:solidFill>
                <a:schemeClr val="lt1"/>
              </a:solidFill>
              <a:latin typeface="Calibri"/>
              <a:ea typeface="Calibri"/>
              <a:cs typeface="Calibri"/>
              <a:sym typeface="Calibri"/>
            </a:endParaRPr>
          </a:p>
        </p:txBody>
      </p:sp>
      <p:sp>
        <p:nvSpPr>
          <p:cNvPr id="222" name="Google Shape;222;p63"/>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9999"/>
              </a:buClr>
              <a:buSzPts val="4800"/>
              <a:buFont typeface="Roboto"/>
              <a:buNone/>
              <a:defRPr sz="7200" b="1" i="0" u="none" strike="noStrike" cap="none">
                <a:solidFill>
                  <a:schemeClr val="dk1"/>
                </a:solidFill>
                <a:latin typeface="Roboto"/>
                <a:ea typeface="Roboto"/>
                <a:cs typeface="Roboto"/>
                <a:sym typeface="Roboto"/>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223" name="Google Shape;223;p63"/>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3200"/>
              <a:buFont typeface="Arial"/>
              <a:buNone/>
              <a:defRPr sz="4800" b="0" i="0" u="none" strike="noStrike" cap="none">
                <a:solidFill>
                  <a:schemeClr val="dk1"/>
                </a:solidFill>
                <a:latin typeface="Roboto"/>
                <a:ea typeface="Roboto"/>
                <a:cs typeface="Roboto"/>
                <a:sym typeface="Roboto"/>
              </a:defRPr>
            </a:lvl1pPr>
            <a:lvl2pPr marR="0" lvl="1" algn="ctr" rtl="0">
              <a:lnSpc>
                <a:spcPct val="90000"/>
              </a:lnSpc>
              <a:spcBef>
                <a:spcPts val="750"/>
              </a:spcBef>
              <a:spcAft>
                <a:spcPts val="0"/>
              </a:spcAft>
              <a:buClr>
                <a:srgbClr val="888888"/>
              </a:buClr>
              <a:buSzPts val="24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750"/>
              </a:spcBef>
              <a:spcAft>
                <a:spcPts val="0"/>
              </a:spcAft>
              <a:buClr>
                <a:srgbClr val="888888"/>
              </a:buClr>
              <a:buSzPts val="2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extslide">
  <p:cSld name="1_Textslide">
    <p:spTree>
      <p:nvGrpSpPr>
        <p:cNvPr id="1" name="Shape 224"/>
        <p:cNvGrpSpPr/>
        <p:nvPr/>
      </p:nvGrpSpPr>
      <p:grpSpPr>
        <a:xfrm>
          <a:off x="0" y="0"/>
          <a:ext cx="0" cy="0"/>
          <a:chOff x="0" y="0"/>
          <a:chExt cx="0" cy="0"/>
        </a:xfrm>
      </p:grpSpPr>
      <p:sp>
        <p:nvSpPr>
          <p:cNvPr id="225" name="Google Shape;225;p64"/>
          <p:cNvSpPr/>
          <p:nvPr/>
        </p:nvSpPr>
        <p:spPr>
          <a:xfrm>
            <a:off x="360000" y="360056"/>
            <a:ext cx="17568000" cy="8583725"/>
          </a:xfrm>
          <a:prstGeom prst="rect">
            <a:avLst/>
          </a:pr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26" name="Google Shape;226;p64"/>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7200"/>
              <a:buFont typeface="Roboto"/>
              <a:buNone/>
              <a:defRPr sz="7200" b="1"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7" name="Google Shape;227;p64"/>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chemeClr val="dk1"/>
              </a:buClr>
              <a:buSzPts val="4800"/>
              <a:buFont typeface="Arial"/>
              <a:buNone/>
              <a:defRPr sz="4800" b="0" i="0" u="none" strike="noStrike" cap="none">
                <a:solidFill>
                  <a:schemeClr val="dk1"/>
                </a:solidFill>
                <a:latin typeface="Roboto"/>
                <a:ea typeface="Roboto"/>
                <a:cs typeface="Roboto"/>
                <a:sym typeface="Roboto"/>
              </a:defRPr>
            </a:lvl1pPr>
            <a:lvl2pPr marR="0" lvl="1" algn="ctr" rtl="0">
              <a:lnSpc>
                <a:spcPct val="90000"/>
              </a:lnSpc>
              <a:spcBef>
                <a:spcPts val="75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750"/>
              </a:spcBef>
              <a:spcAft>
                <a:spcPts val="0"/>
              </a:spcAft>
              <a:buClr>
                <a:srgbClr val="888888"/>
              </a:buClr>
              <a:buSzPts val="3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30"/>
        <p:cNvGrpSpPr/>
        <p:nvPr/>
      </p:nvGrpSpPr>
      <p:grpSpPr>
        <a:xfrm>
          <a:off x="0" y="0"/>
          <a:ext cx="0" cy="0"/>
          <a:chOff x="0" y="0"/>
          <a:chExt cx="0" cy="0"/>
        </a:xfrm>
      </p:grpSpPr>
      <p:sp>
        <p:nvSpPr>
          <p:cNvPr id="31" name="Google Shape;31;p28"/>
          <p:cNvSpPr>
            <a:spLocks noGrp="1"/>
          </p:cNvSpPr>
          <p:nvPr>
            <p:ph type="pic" idx="2"/>
          </p:nvPr>
        </p:nvSpPr>
        <p:spPr>
          <a:xfrm>
            <a:off x="0" y="0"/>
            <a:ext cx="7942823" cy="10288588"/>
          </a:xfrm>
          <a:prstGeom prst="rect">
            <a:avLst/>
          </a:prstGeom>
          <a:solidFill>
            <a:srgbClr val="353535">
              <a:alpha val="11764"/>
            </a:srgbClr>
          </a:solidFill>
          <a:ln>
            <a:noFill/>
          </a:ln>
        </p:spPr>
      </p:sp>
      <p:sp>
        <p:nvSpPr>
          <p:cNvPr id="32" name="Google Shape;32;p2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33" name="Google Shape;33;p2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7">
  <p:cSld name="37">
    <p:spTree>
      <p:nvGrpSpPr>
        <p:cNvPr id="1" name="Shape 34"/>
        <p:cNvGrpSpPr/>
        <p:nvPr/>
      </p:nvGrpSpPr>
      <p:grpSpPr>
        <a:xfrm>
          <a:off x="0" y="0"/>
          <a:ext cx="0" cy="0"/>
          <a:chOff x="0" y="0"/>
          <a:chExt cx="0" cy="0"/>
        </a:xfrm>
      </p:grpSpPr>
      <p:sp>
        <p:nvSpPr>
          <p:cNvPr id="35" name="Google Shape;35;p29"/>
          <p:cNvSpPr>
            <a:spLocks noGrp="1"/>
          </p:cNvSpPr>
          <p:nvPr>
            <p:ph type="pic" idx="2"/>
          </p:nvPr>
        </p:nvSpPr>
        <p:spPr>
          <a:xfrm>
            <a:off x="9311054" y="1311513"/>
            <a:ext cx="7687902" cy="7699484"/>
          </a:xfrm>
          <a:prstGeom prst="rect">
            <a:avLst/>
          </a:prstGeom>
          <a:solidFill>
            <a:srgbClr val="353535">
              <a:alpha val="11764"/>
            </a:srgbClr>
          </a:solidFill>
          <a:ln>
            <a:noFill/>
          </a:ln>
        </p:spPr>
      </p:sp>
      <p:sp>
        <p:nvSpPr>
          <p:cNvPr id="36" name="Google Shape;36;p2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37" name="Google Shape;37;p2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6">
  <p:cSld name="36">
    <p:spTree>
      <p:nvGrpSpPr>
        <p:cNvPr id="1" name="Shape 38"/>
        <p:cNvGrpSpPr/>
        <p:nvPr/>
      </p:nvGrpSpPr>
      <p:grpSpPr>
        <a:xfrm>
          <a:off x="0" y="0"/>
          <a:ext cx="0" cy="0"/>
          <a:chOff x="0" y="0"/>
          <a:chExt cx="0" cy="0"/>
        </a:xfrm>
      </p:grpSpPr>
      <p:sp>
        <p:nvSpPr>
          <p:cNvPr id="39" name="Google Shape;39;p30"/>
          <p:cNvSpPr>
            <a:spLocks noGrp="1"/>
          </p:cNvSpPr>
          <p:nvPr>
            <p:ph type="pic" idx="2"/>
          </p:nvPr>
        </p:nvSpPr>
        <p:spPr>
          <a:xfrm>
            <a:off x="9401366" y="1401961"/>
            <a:ext cx="7507277" cy="7518587"/>
          </a:xfrm>
          <a:prstGeom prst="rect">
            <a:avLst/>
          </a:prstGeom>
          <a:solidFill>
            <a:srgbClr val="353535">
              <a:alpha val="11764"/>
            </a:srgbClr>
          </a:solidFill>
          <a:ln>
            <a:noFill/>
          </a:ln>
        </p:spPr>
      </p:sp>
      <p:sp>
        <p:nvSpPr>
          <p:cNvPr id="40" name="Google Shape;40;p3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41" name="Google Shape;41;p3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01C58B6D-D968-1C4C-B945-1F4B48D4FC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7">
  <p:cSld name="27">
    <p:spTree>
      <p:nvGrpSpPr>
        <p:cNvPr id="1" name="Shape 43"/>
        <p:cNvGrpSpPr/>
        <p:nvPr/>
      </p:nvGrpSpPr>
      <p:grpSpPr>
        <a:xfrm>
          <a:off x="0" y="0"/>
          <a:ext cx="0" cy="0"/>
          <a:chOff x="0" y="0"/>
          <a:chExt cx="0" cy="0"/>
        </a:xfrm>
      </p:grpSpPr>
      <p:sp>
        <p:nvSpPr>
          <p:cNvPr id="44" name="Google Shape;44;p31"/>
          <p:cNvSpPr>
            <a:spLocks noGrp="1"/>
          </p:cNvSpPr>
          <p:nvPr>
            <p:ph type="pic" idx="2"/>
          </p:nvPr>
        </p:nvSpPr>
        <p:spPr>
          <a:xfrm>
            <a:off x="9570720" y="1700378"/>
            <a:ext cx="8717279" cy="8588210"/>
          </a:xfrm>
          <a:prstGeom prst="rect">
            <a:avLst/>
          </a:prstGeom>
          <a:solidFill>
            <a:srgbClr val="353535">
              <a:alpha val="11764"/>
            </a:srgbClr>
          </a:solidFill>
          <a:ln>
            <a:noFill/>
          </a:ln>
        </p:spPr>
      </p:sp>
      <p:sp>
        <p:nvSpPr>
          <p:cNvPr id="45" name="Google Shape;45;p3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‹N°›</a:t>
            </a:fld>
            <a:endParaRPr sz="1600" b="0" i="0">
              <a:solidFill>
                <a:schemeClr val="dk1"/>
              </a:solidFill>
              <a:latin typeface="Open Sans"/>
              <a:ea typeface="Open Sans"/>
              <a:cs typeface="Open Sans"/>
              <a:sym typeface="Open Sans"/>
            </a:endParaRPr>
          </a:p>
        </p:txBody>
      </p:sp>
      <p:cxnSp>
        <p:nvCxnSpPr>
          <p:cNvPr id="46" name="Google Shape;46;p3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22"/>
          <p:cNvSpPr txBox="1"/>
          <p:nvPr/>
        </p:nvSpPr>
        <p:spPr>
          <a:xfrm>
            <a:off x="0" y="10136188"/>
            <a:ext cx="338138"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0" i="0" u="none" strike="noStrike" cap="none">
                <a:solidFill>
                  <a:srgbClr val="000000"/>
                </a:solidFill>
                <a:latin typeface="Calibri"/>
                <a:ea typeface="Calibri"/>
                <a:cs typeface="Calibri"/>
                <a:sym typeface="Calibri"/>
              </a:rPr>
              <a:t>Public</a:t>
            </a:r>
            <a:endParaRPr/>
          </a:p>
        </p:txBody>
      </p:sp>
      <p:sp>
        <p:nvSpPr>
          <p:cNvPr id="2" name="ZoneTexte 1">
            <a:extLst>
              <a:ext uri="{FF2B5EF4-FFF2-40B4-BE49-F238E27FC236}">
                <a16:creationId xmlns:a16="http://schemas.microsoft.com/office/drawing/2014/main" id="{96B7DD85-E56B-4BEA-9677-9866E7FAB396}"/>
              </a:ext>
            </a:extLst>
          </p:cNvPr>
          <p:cNvSpPr txBox="1"/>
          <p:nvPr>
            <p:extLst>
              <p:ext uri="{1162E1C5-73C7-4A58-AE30-91384D911F3F}">
                <p184:classification xmlns:p184="http://schemas.microsoft.com/office/powerpoint/2018/4/main" val="ftr"/>
              </p:ext>
            </p:extLst>
          </p:nvPr>
        </p:nvSpPr>
        <p:spPr>
          <a:xfrm>
            <a:off x="0" y="10136188"/>
            <a:ext cx="338138" cy="152400"/>
          </a:xfrm>
          <a:prstGeom prst="rect">
            <a:avLst/>
          </a:prstGeom>
        </p:spPr>
        <p:txBody>
          <a:bodyPr horzOverflow="overflow" lIns="0" tIns="0" rIns="0" bIns="0">
            <a:spAutoFit/>
          </a:bodyPr>
          <a:lstStyle/>
          <a:p>
            <a:pPr algn="l"/>
            <a:r>
              <a:rPr lang="fr-FR" sz="1000">
                <a:solidFill>
                  <a:srgbClr val="000000"/>
                </a:solidFill>
                <a:latin typeface="Calibri" panose="020F0502020204030204" pitchFamily="34" charset="0"/>
                <a:cs typeface="Calibri" panose="020F0502020204030204" pitchFamily="34" charset="0"/>
              </a:rPr>
              <a:t>Public</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
          <p:cNvSpPr/>
          <p:nvPr/>
        </p:nvSpPr>
        <p:spPr>
          <a:xfrm>
            <a:off x="10993267" y="2150645"/>
            <a:ext cx="6617018" cy="68941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5400" b="1" i="0" u="none" strike="noStrike" cap="none" dirty="0">
                <a:solidFill>
                  <a:srgbClr val="F5333F"/>
                </a:solidFill>
                <a:latin typeface="Montserrat"/>
                <a:ea typeface="Montserrat"/>
                <a:cs typeface="Montserrat"/>
                <a:sym typeface="Montserrat"/>
              </a:rPr>
              <a:t>Formation d’initiation à l’engagement communautaire et à la redevabilité</a:t>
            </a:r>
            <a:br>
              <a:rPr lang="fr-FR" sz="3600" b="1" i="0" u="none" strike="noStrike" cap="none" dirty="0">
                <a:solidFill>
                  <a:schemeClr val="dk1"/>
                </a:solidFill>
                <a:latin typeface="Montserrat"/>
                <a:ea typeface="Montserrat"/>
                <a:cs typeface="Montserrat"/>
                <a:sym typeface="Montserrat"/>
              </a:rPr>
            </a:br>
            <a:endParaRPr lang="fr-FR" sz="3600" b="1" i="0" u="none" strike="noStrike" cap="none" dirty="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fr-FR" sz="3600" b="1" dirty="0">
                <a:solidFill>
                  <a:srgbClr val="0F2042"/>
                </a:solidFill>
                <a:latin typeface="Montserrat"/>
                <a:ea typeface="Montserrat"/>
                <a:cs typeface="Montserrat"/>
                <a:sym typeface="Montserrat"/>
              </a:rPr>
              <a:t>Module 5</a:t>
            </a:r>
          </a:p>
          <a:p>
            <a:pPr marL="0" marR="0" lvl="0" indent="0" algn="l" rtl="0">
              <a:spcBef>
                <a:spcPts val="0"/>
              </a:spcBef>
              <a:spcAft>
                <a:spcPts val="0"/>
              </a:spcAft>
              <a:buNone/>
            </a:pPr>
            <a:r>
              <a:rPr lang="fr-FR" sz="3600" dirty="0">
                <a:solidFill>
                  <a:srgbClr val="0F2042"/>
                </a:solidFill>
                <a:latin typeface="Montserrat"/>
                <a:ea typeface="Montserrat"/>
                <a:cs typeface="Montserrat"/>
                <a:sym typeface="Montserrat"/>
              </a:rPr>
              <a:t>Le CEA dans la planification</a:t>
            </a:r>
          </a:p>
          <a:p>
            <a:pPr marL="0" marR="0" lvl="0" indent="0" algn="l" rtl="0">
              <a:spcBef>
                <a:spcPts val="0"/>
              </a:spcBef>
              <a:spcAft>
                <a:spcPts val="0"/>
              </a:spcAft>
              <a:buNone/>
            </a:pPr>
            <a:endParaRPr lang="en-GB" sz="3200" dirty="0">
              <a:solidFill>
                <a:srgbClr val="0F2042"/>
              </a:solidFill>
              <a:latin typeface="Montserrat"/>
              <a:ea typeface="Montserrat"/>
              <a:cs typeface="Montserrat"/>
              <a:sym typeface="Montserrat"/>
            </a:endParaRPr>
          </a:p>
          <a:p>
            <a:pPr marL="0" marR="0" lvl="0" indent="0" algn="l" rtl="0">
              <a:spcBef>
                <a:spcPts val="0"/>
              </a:spcBef>
              <a:spcAft>
                <a:spcPts val="0"/>
              </a:spcAft>
              <a:buNone/>
            </a:pPr>
            <a:r>
              <a:rPr lang="fr-FR" sz="2800" dirty="0">
                <a:solidFill>
                  <a:srgbClr val="0F2042"/>
                </a:solidFill>
                <a:latin typeface="Montserrat"/>
                <a:ea typeface="Montserrat"/>
                <a:cs typeface="Montserrat"/>
                <a:sym typeface="Montserrat"/>
              </a:rPr>
              <a:t>Face à face</a:t>
            </a:r>
          </a:p>
        </p:txBody>
      </p:sp>
      <p:pic>
        <p:nvPicPr>
          <p:cNvPr id="281" name="Google Shape;281;p1"/>
          <p:cNvPicPr preferRelativeResize="0"/>
          <p:nvPr/>
        </p:nvPicPr>
        <p:blipFill rotWithShape="1">
          <a:blip r:embed="rId3">
            <a:alphaModFix/>
          </a:blip>
          <a:srcRect/>
          <a:stretch/>
        </p:blipFill>
        <p:spPr>
          <a:xfrm>
            <a:off x="0" y="0"/>
            <a:ext cx="10288588" cy="102885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0"/>
          <p:cNvSpPr txBox="1"/>
          <p:nvPr/>
        </p:nvSpPr>
        <p:spPr>
          <a:xfrm>
            <a:off x="558295" y="615423"/>
            <a:ext cx="14752589"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400" b="1" dirty="0">
                <a:solidFill>
                  <a:schemeClr val="dk2"/>
                </a:solidFill>
                <a:latin typeface="Montserrat"/>
                <a:ea typeface="Montserrat"/>
                <a:cs typeface="Montserrat"/>
                <a:sym typeface="Montserrat"/>
              </a:rPr>
              <a:t>Action 6 : </a:t>
            </a:r>
            <a:r>
              <a:rPr lang="fr-FR" sz="4400" b="1" dirty="0">
                <a:solidFill>
                  <a:schemeClr val="accent3"/>
                </a:solidFill>
                <a:latin typeface="Montserrat"/>
                <a:ea typeface="Montserrat"/>
                <a:cs typeface="Montserrat"/>
                <a:sym typeface="Montserrat"/>
              </a:rPr>
              <a:t>Étapes pour impliquer les communautés dans la planification du programme</a:t>
            </a:r>
          </a:p>
        </p:txBody>
      </p:sp>
      <p:graphicFrame>
        <p:nvGraphicFramePr>
          <p:cNvPr id="18" name="Diagram 17">
            <a:extLst>
              <a:ext uri="{FF2B5EF4-FFF2-40B4-BE49-F238E27FC236}">
                <a16:creationId xmlns:a16="http://schemas.microsoft.com/office/drawing/2014/main" id="{1E79B4E0-467A-B443-9A29-F899EC4AF44D}"/>
              </a:ext>
            </a:extLst>
          </p:cNvPr>
          <p:cNvGraphicFramePr/>
          <p:nvPr>
            <p:extLst>
              <p:ext uri="{D42A27DB-BD31-4B8C-83A1-F6EECF244321}">
                <p14:modId xmlns:p14="http://schemas.microsoft.com/office/powerpoint/2010/main" val="1872030251"/>
              </p:ext>
            </p:extLst>
          </p:nvPr>
        </p:nvGraphicFramePr>
        <p:xfrm>
          <a:off x="558295" y="1895719"/>
          <a:ext cx="16163011" cy="8628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0278BFE1-75F6-7E49-87C8-863FBF89B6E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FA0F91C1-7DB2-6446-908F-EF85114EE5C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graphicEl>
                                              <a:dgm id="{415453CB-D949-624D-BF4E-76BC5C12891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graphicEl>
                                              <a:dgm id="{A1DB2EB9-BDA4-F246-9F6B-DC40DB0AC3F0}"/>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graphicEl>
                                              <a:dgm id="{B0EC277C-8D8F-4B4D-97B4-F96767B65F39}"/>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graphicEl>
                                              <a:dgm id="{51F4BE5C-6D10-7041-BB57-355FA3C35D3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graphicEl>
                                              <a:dgm id="{8EED5BA5-C845-E745-8A6B-1764A8E9703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graphicEl>
                                              <a:dgm id="{8C7287EC-E35C-9541-BE1F-5F0E227D705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2"/>
          <p:cNvSpPr txBox="1"/>
          <p:nvPr/>
        </p:nvSpPr>
        <p:spPr>
          <a:xfrm>
            <a:off x="558295" y="909369"/>
            <a:ext cx="1717140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400" b="1">
                <a:solidFill>
                  <a:schemeClr val="dk2"/>
                </a:solidFill>
                <a:latin typeface="Montserrat"/>
                <a:ea typeface="Montserrat"/>
                <a:cs typeface="Montserrat"/>
                <a:sym typeface="Montserrat"/>
              </a:rPr>
              <a:t>Action 6 : </a:t>
            </a:r>
            <a:r>
              <a:rPr lang="fr-FR" sz="4400" b="1">
                <a:solidFill>
                  <a:schemeClr val="accent3"/>
                </a:solidFill>
                <a:latin typeface="Montserrat"/>
                <a:ea typeface="Montserrat"/>
                <a:cs typeface="Montserrat"/>
                <a:sym typeface="Montserrat"/>
              </a:rPr>
              <a:t>Quelques exemples de planification participative</a:t>
            </a:r>
          </a:p>
        </p:txBody>
      </p:sp>
      <p:pic>
        <p:nvPicPr>
          <p:cNvPr id="405" name="Google Shape;405;p12" descr="A picture containing text, person, indoor&#10;&#10;Description automatically generated"/>
          <p:cNvPicPr preferRelativeResize="0"/>
          <p:nvPr/>
        </p:nvPicPr>
        <p:blipFill rotWithShape="1">
          <a:blip r:embed="rId3">
            <a:alphaModFix/>
          </a:blip>
          <a:srcRect/>
          <a:stretch/>
        </p:blipFill>
        <p:spPr>
          <a:xfrm>
            <a:off x="409439" y="2379378"/>
            <a:ext cx="6008773" cy="7371168"/>
          </a:xfrm>
          <a:prstGeom prst="rect">
            <a:avLst/>
          </a:prstGeom>
          <a:noFill/>
          <a:ln w="9525" cap="flat" cmpd="sng">
            <a:solidFill>
              <a:schemeClr val="accent2"/>
            </a:solidFill>
            <a:prstDash val="solid"/>
            <a:round/>
            <a:headEnd type="none" w="sm" len="sm"/>
            <a:tailEnd type="none" w="sm" len="sm"/>
          </a:ln>
        </p:spPr>
      </p:pic>
      <p:sp>
        <p:nvSpPr>
          <p:cNvPr id="406" name="Google Shape;406;p12"/>
          <p:cNvSpPr txBox="1"/>
          <p:nvPr/>
        </p:nvSpPr>
        <p:spPr>
          <a:xfrm>
            <a:off x="6468087" y="6126934"/>
            <a:ext cx="3365752"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400"/>
              <a:buFont typeface="Arial"/>
              <a:buNone/>
            </a:pPr>
            <a:r>
              <a:rPr lang="fr-FR" sz="2400" dirty="0">
                <a:solidFill>
                  <a:schemeClr val="lt1"/>
                </a:solidFill>
                <a:latin typeface="Open Sans"/>
                <a:ea typeface="Open Sans"/>
                <a:cs typeface="Open Sans"/>
                <a:sym typeface="Open Sans"/>
              </a:rPr>
              <a:t>La Croix-Rouge britannique a utilisé des ateliers de </a:t>
            </a:r>
            <a:r>
              <a:rPr lang="fr-FR" sz="2400" dirty="0" err="1">
                <a:solidFill>
                  <a:schemeClr val="lt1"/>
                </a:solidFill>
                <a:latin typeface="Open Sans"/>
                <a:ea typeface="Open Sans"/>
                <a:cs typeface="Open Sans"/>
                <a:sym typeface="Open Sans"/>
              </a:rPr>
              <a:t>co-conception</a:t>
            </a:r>
            <a:r>
              <a:rPr lang="fr-FR" sz="2400" dirty="0">
                <a:solidFill>
                  <a:schemeClr val="lt1"/>
                </a:solidFill>
                <a:latin typeface="Open Sans"/>
                <a:ea typeface="Open Sans"/>
                <a:cs typeface="Open Sans"/>
                <a:sym typeface="Open Sans"/>
              </a:rPr>
              <a:t> avec des personnes ayant fait l'objet d'une procédure d'asile au Royaume-Uni pour concevoir des services destinés aux nouveaux arrivants</a:t>
            </a:r>
          </a:p>
        </p:txBody>
      </p:sp>
      <p:pic>
        <p:nvPicPr>
          <p:cNvPr id="407" name="Google Shape;407;p12" descr="A group of people sitting in chairs&#10;&#10;Description automatically generated with low confidence"/>
          <p:cNvPicPr preferRelativeResize="0"/>
          <p:nvPr/>
        </p:nvPicPr>
        <p:blipFill rotWithShape="1">
          <a:blip r:embed="rId4">
            <a:alphaModFix/>
          </a:blip>
          <a:srcRect/>
          <a:stretch/>
        </p:blipFill>
        <p:spPr>
          <a:xfrm>
            <a:off x="12434045" y="2379378"/>
            <a:ext cx="5444516" cy="7371168"/>
          </a:xfrm>
          <a:prstGeom prst="rect">
            <a:avLst/>
          </a:prstGeom>
          <a:noFill/>
          <a:ln>
            <a:noFill/>
          </a:ln>
        </p:spPr>
      </p:pic>
      <p:sp>
        <p:nvSpPr>
          <p:cNvPr id="408" name="Google Shape;408;p12"/>
          <p:cNvSpPr txBox="1"/>
          <p:nvPr/>
        </p:nvSpPr>
        <p:spPr>
          <a:xfrm>
            <a:off x="7523895" y="2379378"/>
            <a:ext cx="4910150" cy="304698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rgbClr val="FF0000"/>
              </a:buClr>
              <a:buSzPts val="2400"/>
              <a:buFont typeface="Arial"/>
              <a:buNone/>
            </a:pPr>
            <a:r>
              <a:rPr lang="fr-FR" sz="2400" dirty="0">
                <a:solidFill>
                  <a:schemeClr val="lt1"/>
                </a:solidFill>
                <a:latin typeface="Open Sans"/>
                <a:ea typeface="Open Sans"/>
                <a:cs typeface="Open Sans"/>
                <a:sym typeface="Open Sans"/>
              </a:rPr>
              <a:t>La Croix-Rouge de l'Équateur a utilisé un processus appelé évaluation participative communautaire pour comprendre les problèmes rencontrés par les groupes de migrants, puis a travaillé avec eux pour trouver des solutions et planifier des programmes pertinents et efficaces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3"/>
          <p:cNvSpPr txBox="1"/>
          <p:nvPr/>
        </p:nvSpPr>
        <p:spPr>
          <a:xfrm>
            <a:off x="495598" y="401018"/>
            <a:ext cx="16894043"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400" b="1" dirty="0">
                <a:solidFill>
                  <a:schemeClr val="dk2"/>
                </a:solidFill>
                <a:latin typeface="Montserrat"/>
                <a:ea typeface="Montserrat"/>
                <a:cs typeface="Montserrat"/>
                <a:sym typeface="Montserrat"/>
              </a:rPr>
              <a:t>Action 7 : </a:t>
            </a:r>
            <a:r>
              <a:rPr lang="fr-FR" sz="4400" b="1" dirty="0">
                <a:solidFill>
                  <a:schemeClr val="accent3"/>
                </a:solidFill>
                <a:latin typeface="Montserrat"/>
                <a:ea typeface="Montserrat"/>
                <a:cs typeface="Montserrat"/>
                <a:sym typeface="Montserrat"/>
              </a:rPr>
              <a:t>Vérifier les plans avec la communauté et les autres parties prenantes avant de les mettre en œuvre pour s'assurer qu'ils correspondent bien aux besoins et aux attentes</a:t>
            </a:r>
          </a:p>
        </p:txBody>
      </p:sp>
      <p:sp>
        <p:nvSpPr>
          <p:cNvPr id="415" name="Google Shape;415;p13"/>
          <p:cNvSpPr txBox="1"/>
          <p:nvPr/>
        </p:nvSpPr>
        <p:spPr>
          <a:xfrm>
            <a:off x="7377807" y="2879143"/>
            <a:ext cx="9269556" cy="57707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400"/>
              <a:buFont typeface="Arial"/>
              <a:buNone/>
            </a:pPr>
            <a:r>
              <a:rPr lang="fr-FR" sz="2400" b="1" dirty="0">
                <a:solidFill>
                  <a:schemeClr val="lt1"/>
                </a:solidFill>
                <a:latin typeface="Open Sans"/>
                <a:ea typeface="Open Sans"/>
                <a:cs typeface="Open Sans"/>
                <a:sym typeface="Open Sans"/>
              </a:rPr>
              <a:t>Pourquoi ?</a:t>
            </a:r>
          </a:p>
          <a:p>
            <a:pPr marL="342900" marR="0" lvl="0" indent="-342900" algn="l" rtl="0">
              <a:spcBef>
                <a:spcPts val="12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Identifier les problèmes potentiels du plan de programme </a:t>
            </a:r>
          </a:p>
          <a:p>
            <a:pPr marL="342900" marR="0" lvl="0" indent="-342900" algn="l" rtl="0">
              <a:spcBef>
                <a:spcPts val="18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Renforcer l'appropriation et la compréhension de la communauté</a:t>
            </a:r>
          </a:p>
          <a:p>
            <a:pPr marL="0" marR="0" lvl="0" indent="0" algn="l" rtl="0">
              <a:spcBef>
                <a:spcPts val="0"/>
              </a:spcBef>
              <a:spcAft>
                <a:spcPts val="0"/>
              </a:spcAft>
              <a:buClr>
                <a:srgbClr val="FF0000"/>
              </a:buClr>
              <a:buSzPts val="2400"/>
              <a:buFont typeface="Arial"/>
              <a:buNone/>
            </a:pPr>
            <a:endParaRPr sz="2400" b="1" dirty="0">
              <a:solidFill>
                <a:schemeClr val="lt1"/>
              </a:solidFill>
              <a:latin typeface="Open Sans"/>
              <a:ea typeface="Open Sans"/>
              <a:cs typeface="Open Sans"/>
              <a:sym typeface="Open Sans"/>
            </a:endParaRPr>
          </a:p>
          <a:p>
            <a:pPr marL="0" marR="0" lvl="0" indent="0" algn="l" rtl="0">
              <a:spcBef>
                <a:spcPts val="1200"/>
              </a:spcBef>
              <a:spcAft>
                <a:spcPts val="0"/>
              </a:spcAft>
              <a:buClr>
                <a:srgbClr val="FF0000"/>
              </a:buClr>
              <a:buSzPts val="2400"/>
              <a:buFont typeface="Arial"/>
              <a:buNone/>
            </a:pPr>
            <a:r>
              <a:rPr lang="fr-FR" sz="2400" b="1" dirty="0">
                <a:solidFill>
                  <a:schemeClr val="lt1"/>
                </a:solidFill>
                <a:latin typeface="Open Sans"/>
                <a:ea typeface="Open Sans"/>
                <a:cs typeface="Open Sans"/>
                <a:sym typeface="Open Sans"/>
              </a:rPr>
              <a:t>Comment procéder ?</a:t>
            </a:r>
          </a:p>
          <a:p>
            <a:pPr marL="342900" marR="0" lvl="0" indent="-342900" algn="l" rtl="0">
              <a:spcBef>
                <a:spcPts val="12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Présentez les plans lors de réunions communautaires et demandez des retours d'information</a:t>
            </a:r>
          </a:p>
          <a:p>
            <a:pPr marL="342900" marR="0" lvl="0" indent="-342900" algn="l" rtl="0">
              <a:spcBef>
                <a:spcPts val="18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Afficher les plans sur des panneaux d'affichage – avec un moyen de fournir un retour d'information </a:t>
            </a:r>
          </a:p>
          <a:p>
            <a:pPr marL="342900" marR="0" lvl="0" indent="-342900" algn="l" rtl="0">
              <a:spcBef>
                <a:spcPts val="18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Demander aux comités ou aux représentants de la communauté de discuter des plans avec la population et de faire part de leurs retours</a:t>
            </a:r>
          </a:p>
          <a:p>
            <a:pPr marL="342900" marR="0" lvl="0" indent="-342900" algn="l" rtl="0">
              <a:spcBef>
                <a:spcPts val="18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Partager les plans lors des réunions de coordination </a:t>
            </a:r>
          </a:p>
          <a:p>
            <a:pPr marL="342900" marR="0" lvl="0" indent="-342900" algn="l" rtl="0">
              <a:spcBef>
                <a:spcPts val="18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v</a:t>
            </a:r>
          </a:p>
        </p:txBody>
      </p:sp>
      <p:pic>
        <p:nvPicPr>
          <p:cNvPr id="416" name="Google Shape;416;p13"/>
          <p:cNvPicPr preferRelativeResize="0">
            <a:picLocks noGrp="1"/>
          </p:cNvPicPr>
          <p:nvPr>
            <p:ph type="pic" idx="4294967295"/>
          </p:nvPr>
        </p:nvPicPr>
        <p:blipFill rotWithShape="1">
          <a:blip r:embed="rId3" cstate="screen">
            <a:alphaModFix/>
            <a:extLst>
              <a:ext uri="{28A0092B-C50C-407E-A947-70E740481C1C}">
                <a14:useLocalDpi xmlns:a14="http://schemas.microsoft.com/office/drawing/2010/main"/>
              </a:ext>
            </a:extLst>
          </a:blip>
          <a:srcRect/>
          <a:stretch/>
        </p:blipFill>
        <p:spPr>
          <a:xfrm>
            <a:off x="495598" y="3146803"/>
            <a:ext cx="6361113" cy="6372225"/>
          </a:xfrm>
          <a:prstGeom prst="rect">
            <a:avLst/>
          </a:prstGeom>
          <a:solidFill>
            <a:srgbClr val="353535">
              <a:alpha val="11764"/>
            </a:srgbClr>
          </a:solidFill>
          <a:ln>
            <a:noFill/>
          </a:ln>
        </p:spPr>
      </p:pic>
      <p:pic>
        <p:nvPicPr>
          <p:cNvPr id="417" name="Google Shape;417;p13"/>
          <p:cNvPicPr preferRelativeResize="0"/>
          <p:nvPr/>
        </p:nvPicPr>
        <p:blipFill rotWithShape="1">
          <a:blip r:embed="rId4">
            <a:alphaModFix/>
          </a:blip>
          <a:srcRect/>
          <a:stretch/>
        </p:blipFill>
        <p:spPr>
          <a:xfrm>
            <a:off x="7758124" y="9434697"/>
            <a:ext cx="4717804" cy="7124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4"/>
          <p:cNvSpPr txBox="1"/>
          <p:nvPr/>
        </p:nvSpPr>
        <p:spPr>
          <a:xfrm>
            <a:off x="713700" y="532544"/>
            <a:ext cx="12938505"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dirty="0">
                <a:solidFill>
                  <a:schemeClr val="dk2"/>
                </a:solidFill>
                <a:latin typeface="Montserrat"/>
                <a:ea typeface="Montserrat"/>
                <a:cs typeface="Montserrat"/>
                <a:sym typeface="Montserrat"/>
              </a:rPr>
              <a:t>Les défis en matière de participation</a:t>
            </a:r>
          </a:p>
          <a:p>
            <a:pPr marL="0" marR="0" lvl="0" indent="0" algn="l" rtl="0">
              <a:spcBef>
                <a:spcPts val="0"/>
              </a:spcBef>
              <a:spcAft>
                <a:spcPts val="0"/>
              </a:spcAft>
              <a:buNone/>
            </a:pPr>
            <a:r>
              <a:rPr lang="fr-FR" sz="4800" b="1" dirty="0">
                <a:solidFill>
                  <a:schemeClr val="accent3"/>
                </a:solidFill>
                <a:latin typeface="Montserrat"/>
                <a:ea typeface="Montserrat"/>
                <a:cs typeface="Montserrat"/>
                <a:sym typeface="Montserrat"/>
              </a:rPr>
              <a:t>Discussion...</a:t>
            </a:r>
          </a:p>
        </p:txBody>
      </p:sp>
      <p:sp>
        <p:nvSpPr>
          <p:cNvPr id="424" name="Google Shape;424;p14"/>
          <p:cNvSpPr txBox="1"/>
          <p:nvPr/>
        </p:nvSpPr>
        <p:spPr>
          <a:xfrm>
            <a:off x="713700" y="2193140"/>
            <a:ext cx="17404179" cy="1221191"/>
          </a:xfrm>
          <a:prstGeom prst="rect">
            <a:avLst/>
          </a:prstGeom>
          <a:noFill/>
          <a:ln>
            <a:noFill/>
          </a:ln>
        </p:spPr>
        <p:txBody>
          <a:bodyPr spcFirstLastPara="1" wrap="square" lIns="91425" tIns="45700" rIns="91425" bIns="45700" anchor="t" anchorCtr="0">
            <a:spAutoFit/>
          </a:bodyPr>
          <a:lstStyle/>
          <a:p>
            <a:pPr marL="0" marR="0" lvl="0" indent="0" algn="l" rtl="0">
              <a:lnSpc>
                <a:spcPct val="130714"/>
              </a:lnSpc>
              <a:spcBef>
                <a:spcPts val="0"/>
              </a:spcBef>
              <a:spcAft>
                <a:spcPts val="0"/>
              </a:spcAft>
              <a:buNone/>
            </a:pPr>
            <a:r>
              <a:rPr lang="fr-FR" sz="2800" b="1" dirty="0">
                <a:solidFill>
                  <a:schemeClr val="lt1"/>
                </a:solidFill>
                <a:latin typeface="Open Sans"/>
                <a:ea typeface="Open Sans"/>
                <a:cs typeface="Open Sans"/>
                <a:sym typeface="Open Sans"/>
              </a:rPr>
              <a:t>Comment pourriez-vous surmonter les obstacles suivants à la participation de la communauté dans la planification ?</a:t>
            </a:r>
          </a:p>
        </p:txBody>
      </p:sp>
      <p:graphicFrame>
        <p:nvGraphicFramePr>
          <p:cNvPr id="3" name="Diagram 2">
            <a:extLst>
              <a:ext uri="{FF2B5EF4-FFF2-40B4-BE49-F238E27FC236}">
                <a16:creationId xmlns:a16="http://schemas.microsoft.com/office/drawing/2014/main" id="{C20F155D-F655-1748-A1E4-AAF4F7E6D609}"/>
              </a:ext>
            </a:extLst>
          </p:cNvPr>
          <p:cNvGraphicFramePr/>
          <p:nvPr>
            <p:extLst>
              <p:ext uri="{D42A27DB-BD31-4B8C-83A1-F6EECF244321}">
                <p14:modId xmlns:p14="http://schemas.microsoft.com/office/powerpoint/2010/main" val="1819571044"/>
              </p:ext>
            </p:extLst>
          </p:nvPr>
        </p:nvGraphicFramePr>
        <p:xfrm>
          <a:off x="713700" y="3304745"/>
          <a:ext cx="16693767" cy="6639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5C60A112-8A8E-F742-BE23-DC6B6DE5DDB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E50B054B-F440-4C40-BBC6-DE4DE3D4316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882B347-2AAC-E34E-BB03-ED0F909C0B2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AE17D0EE-90CD-174E-9910-0A545F9EEED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16"/>
          <p:cNvSpPr txBox="1"/>
          <p:nvPr/>
        </p:nvSpPr>
        <p:spPr>
          <a:xfrm>
            <a:off x="2515634" y="4003276"/>
            <a:ext cx="13256731" cy="2282035"/>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fr-FR" sz="8800" b="1">
                <a:solidFill>
                  <a:srgbClr val="F5333F"/>
                </a:solidFill>
                <a:latin typeface="Montserrat"/>
                <a:ea typeface="Montserrat"/>
                <a:cs typeface="Montserrat"/>
                <a:sym typeface="Montserrat"/>
              </a:rPr>
              <a:t>Intégration du CEA dans les plans et les budgets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7"/>
          <p:cNvSpPr txBox="1"/>
          <p:nvPr/>
        </p:nvSpPr>
        <p:spPr>
          <a:xfrm>
            <a:off x="626029" y="560621"/>
            <a:ext cx="16861640"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400" b="1" dirty="0">
                <a:solidFill>
                  <a:schemeClr val="dk2"/>
                </a:solidFill>
                <a:latin typeface="Montserrat"/>
                <a:ea typeface="Montserrat"/>
                <a:cs typeface="Montserrat"/>
                <a:sym typeface="Montserrat"/>
              </a:rPr>
              <a:t>Action 8 : </a:t>
            </a:r>
            <a:r>
              <a:rPr lang="fr-FR" sz="4400" b="1" dirty="0">
                <a:solidFill>
                  <a:schemeClr val="accent3"/>
                </a:solidFill>
                <a:latin typeface="Montserrat"/>
                <a:ea typeface="Montserrat"/>
                <a:cs typeface="Montserrat"/>
                <a:sym typeface="Montserrat"/>
              </a:rPr>
              <a:t>Inclure des activités et des indicateurs du CEA dans les plans de programmes et les budgets</a:t>
            </a:r>
          </a:p>
        </p:txBody>
      </p:sp>
      <p:sp>
        <p:nvSpPr>
          <p:cNvPr id="466" name="Google Shape;466;p17"/>
          <p:cNvSpPr txBox="1"/>
          <p:nvPr/>
        </p:nvSpPr>
        <p:spPr>
          <a:xfrm>
            <a:off x="626029" y="2170826"/>
            <a:ext cx="8958238" cy="8817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400"/>
              <a:buFont typeface="Arial"/>
              <a:buNone/>
            </a:pPr>
            <a:r>
              <a:rPr lang="fr-FR" sz="2400" b="1" dirty="0">
                <a:solidFill>
                  <a:schemeClr val="lt1"/>
                </a:solidFill>
                <a:latin typeface="Open Sans"/>
                <a:ea typeface="Open Sans"/>
                <a:cs typeface="Open Sans"/>
                <a:sym typeface="Open Sans"/>
              </a:rPr>
              <a:t>Pourquoi ?</a:t>
            </a:r>
          </a:p>
          <a:p>
            <a:pPr marL="342900" marR="0" lvl="0" indent="-342900" algn="l" rtl="0">
              <a:spcBef>
                <a:spcPts val="6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L'engagement communautaire n'est pas oublié ou autonome</a:t>
            </a:r>
          </a:p>
          <a:p>
            <a:pPr marL="0" marR="0" lvl="0" indent="0" algn="l" rtl="0">
              <a:spcBef>
                <a:spcPts val="1800"/>
              </a:spcBef>
              <a:spcAft>
                <a:spcPts val="0"/>
              </a:spcAft>
              <a:buClr>
                <a:srgbClr val="FF0000"/>
              </a:buClr>
              <a:buSzPts val="2400"/>
              <a:buFont typeface="Arial"/>
              <a:buNone/>
            </a:pPr>
            <a:br>
              <a:rPr lang="fr-FR" sz="2400" b="1" dirty="0">
                <a:solidFill>
                  <a:schemeClr val="lt1"/>
                </a:solidFill>
                <a:latin typeface="Open Sans"/>
                <a:ea typeface="Open Sans"/>
                <a:cs typeface="Open Sans"/>
                <a:sym typeface="Open Sans"/>
              </a:rPr>
            </a:br>
            <a:r>
              <a:rPr lang="fr-FR" sz="2400" b="1" dirty="0">
                <a:solidFill>
                  <a:schemeClr val="lt1"/>
                </a:solidFill>
                <a:latin typeface="Open Sans"/>
                <a:ea typeface="Open Sans"/>
                <a:cs typeface="Open Sans"/>
                <a:sym typeface="Open Sans"/>
              </a:rPr>
              <a:t>Comment procéder ?</a:t>
            </a:r>
          </a:p>
          <a:p>
            <a:pPr marL="342900" marR="0" lvl="0" indent="-342900" algn="l" rtl="0">
              <a:spcBef>
                <a:spcPts val="18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Inclure dans le plan de programme des activités qui soulignent :</a:t>
            </a:r>
          </a:p>
          <a:p>
            <a:pPr marL="1030517" marR="0" lvl="1" indent="-342900" algn="l" rtl="0">
              <a:spcBef>
                <a:spcPts val="1800"/>
              </a:spcBef>
              <a:spcAft>
                <a:spcPts val="0"/>
              </a:spcAft>
              <a:buClr>
                <a:srgbClr val="FF0000"/>
              </a:buClr>
              <a:buSzPts val="2400"/>
              <a:buFont typeface="Arial"/>
              <a:buChar char="•"/>
            </a:pPr>
            <a:r>
              <a:rPr lang="fr-FR" sz="2400" b="0" i="0" u="none" strike="noStrike" cap="none" dirty="0">
                <a:solidFill>
                  <a:schemeClr val="lt1"/>
                </a:solidFill>
                <a:latin typeface="Open Sans"/>
                <a:ea typeface="Open Sans"/>
                <a:cs typeface="Open Sans"/>
                <a:sym typeface="Open Sans"/>
              </a:rPr>
              <a:t>Comment les informations seront partagées</a:t>
            </a:r>
          </a:p>
          <a:p>
            <a:pPr marL="1030517" marR="0" lvl="1" indent="-342900" algn="l" rtl="0">
              <a:spcBef>
                <a:spcPts val="600"/>
              </a:spcBef>
              <a:spcAft>
                <a:spcPts val="0"/>
              </a:spcAft>
              <a:buClr>
                <a:srgbClr val="FF0000"/>
              </a:buClr>
              <a:buSzPts val="2400"/>
              <a:buFont typeface="Arial"/>
              <a:buChar char="•"/>
            </a:pPr>
            <a:r>
              <a:rPr lang="fr-FR" sz="2400" b="0" i="0" u="none" strike="noStrike" cap="none" dirty="0">
                <a:solidFill>
                  <a:schemeClr val="lt1"/>
                </a:solidFill>
                <a:latin typeface="Open Sans"/>
                <a:ea typeface="Open Sans"/>
                <a:cs typeface="Open Sans"/>
                <a:sym typeface="Open Sans"/>
              </a:rPr>
              <a:t>La garantie de la participation de la communauté</a:t>
            </a:r>
          </a:p>
          <a:p>
            <a:pPr marL="1030517" marR="0" lvl="1" indent="-342900" algn="l" rtl="0">
              <a:spcBef>
                <a:spcPts val="600"/>
              </a:spcBef>
              <a:spcAft>
                <a:spcPts val="0"/>
              </a:spcAft>
              <a:buClr>
                <a:srgbClr val="FF0000"/>
              </a:buClr>
              <a:buSzPts val="2400"/>
              <a:buFont typeface="Arial"/>
              <a:buChar char="•"/>
            </a:pPr>
            <a:r>
              <a:rPr lang="fr-FR" sz="2400" b="0" i="0" u="none" strike="noStrike" cap="none" dirty="0">
                <a:solidFill>
                  <a:schemeClr val="lt1"/>
                </a:solidFill>
                <a:latin typeface="Open Sans"/>
                <a:ea typeface="Open Sans"/>
                <a:cs typeface="Open Sans"/>
                <a:sym typeface="Open Sans"/>
              </a:rPr>
              <a:t>La gestion du retour d'information</a:t>
            </a:r>
          </a:p>
          <a:p>
            <a:pPr marL="342900" marR="0" lvl="0" indent="-342900" algn="l" rtl="0">
              <a:spcBef>
                <a:spcPts val="18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Pour les programmes de santé, inclure des activités de communication sur les comportements et les risques</a:t>
            </a:r>
          </a:p>
          <a:p>
            <a:pPr marL="342900" marR="0" lvl="0" indent="-342900" algn="l" rtl="0">
              <a:spcBef>
                <a:spcPts val="18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Ajouter des indicateurs pour suivre l'engagement et la redevabilité</a:t>
            </a:r>
          </a:p>
          <a:p>
            <a:pPr marL="342900" marR="0" lvl="0" indent="-342900" algn="l" rtl="0">
              <a:spcBef>
                <a:spcPts val="18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Inclure l'engagement communautaire dans les budgets des programmes </a:t>
            </a:r>
          </a:p>
          <a:p>
            <a:pPr marL="342900" marR="0" lvl="0" indent="-342900" algn="l" rtl="0">
              <a:spcBef>
                <a:spcPts val="1800"/>
              </a:spcBef>
              <a:spcAft>
                <a:spcPts val="0"/>
              </a:spcAft>
              <a:buClr>
                <a:srgbClr val="FF0000"/>
              </a:buClr>
              <a:buSzPts val="2400"/>
              <a:buFont typeface="Arial"/>
              <a:buChar char="•"/>
            </a:pPr>
            <a:r>
              <a:rPr lang="fr-FR" sz="2400" dirty="0">
                <a:solidFill>
                  <a:schemeClr val="lt1"/>
                </a:solidFill>
                <a:latin typeface="Open Sans"/>
                <a:ea typeface="Open Sans"/>
                <a:cs typeface="Open Sans"/>
                <a:sym typeface="Open Sans"/>
              </a:rPr>
              <a:t> </a:t>
            </a:r>
          </a:p>
          <a:p>
            <a:pPr marL="342900" marR="0" lvl="0" indent="-190500" algn="l" rtl="0">
              <a:spcBef>
                <a:spcPts val="1800"/>
              </a:spcBef>
              <a:spcAft>
                <a:spcPts val="0"/>
              </a:spcAft>
              <a:buClr>
                <a:srgbClr val="FF0000"/>
              </a:buClr>
              <a:buSzPts val="2400"/>
              <a:buFont typeface="Arial"/>
              <a:buNone/>
            </a:pPr>
            <a:endParaRPr sz="2400" dirty="0">
              <a:solidFill>
                <a:schemeClr val="lt1"/>
              </a:solidFill>
              <a:latin typeface="Open Sans"/>
              <a:ea typeface="Open Sans"/>
              <a:cs typeface="Open Sans"/>
              <a:sym typeface="Open Sans"/>
            </a:endParaRPr>
          </a:p>
        </p:txBody>
      </p:sp>
      <p:pic>
        <p:nvPicPr>
          <p:cNvPr id="468" name="Google Shape;468;p17"/>
          <p:cNvPicPr preferRelativeResize="0"/>
          <p:nvPr/>
        </p:nvPicPr>
        <p:blipFill rotWithShape="1">
          <a:blip r:embed="rId3">
            <a:alphaModFix/>
          </a:blip>
          <a:srcRect/>
          <a:stretch/>
        </p:blipFill>
        <p:spPr>
          <a:xfrm>
            <a:off x="923815" y="9689336"/>
            <a:ext cx="4912960" cy="698262"/>
          </a:xfrm>
          <a:prstGeom prst="rect">
            <a:avLst/>
          </a:prstGeom>
          <a:noFill/>
          <a:ln>
            <a:noFill/>
          </a:ln>
        </p:spPr>
      </p:pic>
      <p:pic>
        <p:nvPicPr>
          <p:cNvPr id="469" name="Google Shape;469;p17"/>
          <p:cNvPicPr preferRelativeResize="0"/>
          <p:nvPr/>
        </p:nvPicPr>
        <p:blipFill rotWithShape="1">
          <a:blip r:embed="rId4">
            <a:alphaModFix/>
          </a:blip>
          <a:srcRect/>
          <a:stretch/>
        </p:blipFill>
        <p:spPr>
          <a:xfrm>
            <a:off x="7039811" y="9688841"/>
            <a:ext cx="2431328" cy="570105"/>
          </a:xfrm>
          <a:prstGeom prst="rect">
            <a:avLst/>
          </a:prstGeom>
          <a:noFill/>
          <a:ln>
            <a:noFill/>
          </a:ln>
        </p:spPr>
      </p:pic>
      <p:pic>
        <p:nvPicPr>
          <p:cNvPr id="470" name="Google Shape;470;p17"/>
          <p:cNvPicPr preferRelativeResize="0"/>
          <p:nvPr/>
        </p:nvPicPr>
        <p:blipFill rotWithShape="1">
          <a:blip r:embed="rId5">
            <a:alphaModFix/>
          </a:blip>
          <a:srcRect/>
          <a:stretch/>
        </p:blipFill>
        <p:spPr>
          <a:xfrm>
            <a:off x="3887469" y="9340155"/>
            <a:ext cx="3152342" cy="553336"/>
          </a:xfrm>
          <a:prstGeom prst="rect">
            <a:avLst/>
          </a:prstGeom>
          <a:noFill/>
          <a:ln>
            <a:noFill/>
          </a:ln>
        </p:spPr>
      </p:pic>
      <p:pic>
        <p:nvPicPr>
          <p:cNvPr id="9" name="Google Shape;527;p20" descr="A picture containing person&#10;&#10;Description automatically generated">
            <a:extLst>
              <a:ext uri="{FF2B5EF4-FFF2-40B4-BE49-F238E27FC236}">
                <a16:creationId xmlns:a16="http://schemas.microsoft.com/office/drawing/2014/main" id="{F2C21427-F760-4942-9677-4AF4AFAE81F4}"/>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9584267" y="2696400"/>
            <a:ext cx="8156752" cy="7031567"/>
          </a:xfrm>
          <a:prstGeom prst="rect">
            <a:avLst/>
          </a:prstGeom>
          <a:solidFill>
            <a:srgbClr val="353535">
              <a:alpha val="11764"/>
            </a:srgbClr>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6">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18"/>
          <p:cNvSpPr txBox="1"/>
          <p:nvPr/>
        </p:nvSpPr>
        <p:spPr>
          <a:xfrm>
            <a:off x="558295" y="317587"/>
            <a:ext cx="14004372"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400" b="1">
                <a:solidFill>
                  <a:schemeClr val="accent1"/>
                </a:solidFill>
                <a:latin typeface="Montserrat"/>
                <a:ea typeface="Montserrat"/>
                <a:cs typeface="Montserrat"/>
                <a:sym typeface="Montserrat"/>
              </a:rPr>
              <a:t>Action 8 : </a:t>
            </a:r>
            <a:r>
              <a:rPr lang="fr-FR" sz="4400" b="1">
                <a:solidFill>
                  <a:schemeClr val="accent3"/>
                </a:solidFill>
                <a:latin typeface="Montserrat"/>
                <a:ea typeface="Montserrat"/>
                <a:cs typeface="Montserrat"/>
                <a:sym typeface="Montserrat"/>
              </a:rPr>
              <a:t>Quelques exemples d'activités d'engagement communautaire, d'indicateurs et de budget</a:t>
            </a:r>
          </a:p>
        </p:txBody>
      </p:sp>
      <p:grpSp>
        <p:nvGrpSpPr>
          <p:cNvPr id="477" name="Google Shape;477;p18"/>
          <p:cNvGrpSpPr/>
          <p:nvPr/>
        </p:nvGrpSpPr>
        <p:grpSpPr>
          <a:xfrm>
            <a:off x="191387" y="2341822"/>
            <a:ext cx="18096614" cy="7571144"/>
            <a:chOff x="10165" y="278427"/>
            <a:chExt cx="17110859" cy="7571144"/>
          </a:xfrm>
        </p:grpSpPr>
        <p:sp>
          <p:nvSpPr>
            <p:cNvPr id="478" name="Google Shape;478;p18"/>
            <p:cNvSpPr/>
            <p:nvPr/>
          </p:nvSpPr>
          <p:spPr>
            <a:xfrm>
              <a:off x="10165" y="287409"/>
              <a:ext cx="4683255" cy="1732186"/>
            </a:xfrm>
            <a:prstGeom prst="chevron">
              <a:avLst>
                <a:gd name="adj"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txBox="1"/>
            <p:nvPr/>
          </p:nvSpPr>
          <p:spPr>
            <a:xfrm>
              <a:off x="876258" y="287409"/>
              <a:ext cx="2951069" cy="1732186"/>
            </a:xfrm>
            <a:prstGeom prst="rect">
              <a:avLst/>
            </a:prstGeom>
            <a:noFill/>
            <a:ln>
              <a:noFill/>
            </a:ln>
          </p:spPr>
          <p:txBody>
            <a:bodyPr spcFirstLastPara="1" wrap="square" lIns="35550" tIns="17775" rIns="0" bIns="17775" anchor="ctr" anchorCtr="0">
              <a:noAutofit/>
            </a:bodyPr>
            <a:lstStyle/>
            <a:p>
              <a:pPr marL="0" marR="0" lvl="0" indent="0" algn="ctr" rtl="0">
                <a:lnSpc>
                  <a:spcPct val="90000"/>
                </a:lnSpc>
                <a:spcBef>
                  <a:spcPts val="0"/>
                </a:spcBef>
                <a:spcAft>
                  <a:spcPts val="0"/>
                </a:spcAft>
                <a:buClr>
                  <a:schemeClr val="lt2"/>
                </a:buClr>
                <a:buSzPts val="2800"/>
                <a:buFont typeface="Montserrat"/>
                <a:buNone/>
              </a:pPr>
              <a:r>
                <a:rPr lang="fr-FR" sz="2800">
                  <a:solidFill>
                    <a:schemeClr val="lt2"/>
                  </a:solidFill>
                  <a:latin typeface="Montserrat"/>
                  <a:ea typeface="Montserrat"/>
                  <a:cs typeface="Montserrat"/>
                  <a:sym typeface="Montserrat"/>
                </a:rPr>
                <a:t>Participation</a:t>
              </a:r>
            </a:p>
          </p:txBody>
        </p:sp>
        <p:sp>
          <p:nvSpPr>
            <p:cNvPr id="480" name="Google Shape;480;p18"/>
            <p:cNvSpPr/>
            <p:nvPr/>
          </p:nvSpPr>
          <p:spPr>
            <a:xfrm>
              <a:off x="4251925" y="278427"/>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8"/>
            <p:cNvSpPr txBox="1"/>
            <p:nvPr/>
          </p:nvSpPr>
          <p:spPr>
            <a:xfrm>
              <a:off x="5126999" y="278427"/>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2000">
                  <a:solidFill>
                    <a:schemeClr val="dk1"/>
                  </a:solidFill>
                  <a:latin typeface="Open Sans"/>
                  <a:ea typeface="Open Sans"/>
                  <a:cs typeface="Open Sans"/>
                  <a:sym typeface="Open Sans"/>
                </a:rPr>
                <a:t>Créer des comités communautaires et les réunir tous les mois</a:t>
              </a:r>
            </a:p>
          </p:txBody>
        </p:sp>
        <p:sp>
          <p:nvSpPr>
            <p:cNvPr id="482" name="Google Shape;482;p18"/>
            <p:cNvSpPr/>
            <p:nvPr/>
          </p:nvSpPr>
          <p:spPr>
            <a:xfrm>
              <a:off x="8410081" y="278427"/>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txBox="1"/>
            <p:nvPr/>
          </p:nvSpPr>
          <p:spPr>
            <a:xfrm>
              <a:off x="9285155" y="278427"/>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2000">
                  <a:solidFill>
                    <a:schemeClr val="dk1"/>
                  </a:solidFill>
                  <a:latin typeface="Open Sans"/>
                  <a:ea typeface="Open Sans"/>
                  <a:cs typeface="Open Sans"/>
                  <a:sym typeface="Open Sans"/>
                </a:rPr>
                <a:t>Pourcentage des membres de la communauté qui estiment que leur opinion est prise en compte</a:t>
              </a:r>
            </a:p>
          </p:txBody>
        </p:sp>
        <p:sp>
          <p:nvSpPr>
            <p:cNvPr id="484" name="Google Shape;484;p18"/>
            <p:cNvSpPr/>
            <p:nvPr/>
          </p:nvSpPr>
          <p:spPr>
            <a:xfrm>
              <a:off x="12568238" y="278427"/>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8"/>
            <p:cNvSpPr txBox="1"/>
            <p:nvPr/>
          </p:nvSpPr>
          <p:spPr>
            <a:xfrm>
              <a:off x="13443312" y="278427"/>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2000">
                  <a:solidFill>
                    <a:schemeClr val="dk1"/>
                  </a:solidFill>
                  <a:latin typeface="Open Sans"/>
                  <a:ea typeface="Open Sans"/>
                  <a:cs typeface="Open Sans"/>
                  <a:sym typeface="Open Sans"/>
                </a:rPr>
                <a:t>Indemnités journalières des volontaires et carburant pour les visites communautaires, formation des comités</a:t>
              </a:r>
            </a:p>
          </p:txBody>
        </p:sp>
        <p:sp>
          <p:nvSpPr>
            <p:cNvPr id="486" name="Google Shape;486;p18"/>
            <p:cNvSpPr/>
            <p:nvPr/>
          </p:nvSpPr>
          <p:spPr>
            <a:xfrm>
              <a:off x="10165" y="2227740"/>
              <a:ext cx="4683255" cy="1732186"/>
            </a:xfrm>
            <a:prstGeom prst="chevron">
              <a:avLst>
                <a:gd name="adj"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txBox="1"/>
            <p:nvPr/>
          </p:nvSpPr>
          <p:spPr>
            <a:xfrm>
              <a:off x="876258" y="2227740"/>
              <a:ext cx="2951069" cy="1732186"/>
            </a:xfrm>
            <a:prstGeom prst="rect">
              <a:avLst/>
            </a:prstGeom>
            <a:noFill/>
            <a:ln>
              <a:noFill/>
            </a:ln>
          </p:spPr>
          <p:txBody>
            <a:bodyPr spcFirstLastPara="1" wrap="square" lIns="35550" tIns="17775" rIns="0" bIns="17775" anchor="ctr" anchorCtr="0">
              <a:noAutofit/>
            </a:bodyPr>
            <a:lstStyle/>
            <a:p>
              <a:pPr marL="0" marR="0" lvl="0" indent="0" algn="ctr" rtl="0">
                <a:lnSpc>
                  <a:spcPct val="90000"/>
                </a:lnSpc>
                <a:spcBef>
                  <a:spcPts val="0"/>
                </a:spcBef>
                <a:spcAft>
                  <a:spcPts val="0"/>
                </a:spcAft>
                <a:buClr>
                  <a:schemeClr val="lt2"/>
                </a:buClr>
                <a:buSzPts val="2800"/>
                <a:buFont typeface="Montserrat"/>
                <a:buNone/>
              </a:pPr>
              <a:r>
                <a:rPr lang="fr-FR" sz="2800">
                  <a:solidFill>
                    <a:schemeClr val="lt2"/>
                  </a:solidFill>
                  <a:latin typeface="Montserrat"/>
                  <a:ea typeface="Montserrat"/>
                  <a:cs typeface="Montserrat"/>
                  <a:sym typeface="Montserrat"/>
                </a:rPr>
                <a:t>Communication</a:t>
              </a:r>
            </a:p>
          </p:txBody>
        </p:sp>
        <p:sp>
          <p:nvSpPr>
            <p:cNvPr id="488" name="Google Shape;488;p18"/>
            <p:cNvSpPr/>
            <p:nvPr/>
          </p:nvSpPr>
          <p:spPr>
            <a:xfrm>
              <a:off x="4251925" y="2218759"/>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txBox="1"/>
            <p:nvPr/>
          </p:nvSpPr>
          <p:spPr>
            <a:xfrm>
              <a:off x="5126999" y="2218759"/>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2000">
                  <a:solidFill>
                    <a:schemeClr val="dk1"/>
                  </a:solidFill>
                  <a:latin typeface="Open Sans"/>
                  <a:ea typeface="Open Sans"/>
                  <a:cs typeface="Open Sans"/>
                  <a:sym typeface="Open Sans"/>
                </a:rPr>
                <a:t>Installer un tableau d'affichage communautaire et imprimer des affiches d'information sur le programme</a:t>
              </a:r>
            </a:p>
          </p:txBody>
        </p:sp>
        <p:sp>
          <p:nvSpPr>
            <p:cNvPr id="490" name="Google Shape;490;p18"/>
            <p:cNvSpPr/>
            <p:nvPr/>
          </p:nvSpPr>
          <p:spPr>
            <a:xfrm>
              <a:off x="8410081" y="2218759"/>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8"/>
            <p:cNvSpPr txBox="1"/>
            <p:nvPr/>
          </p:nvSpPr>
          <p:spPr>
            <a:xfrm>
              <a:off x="9285155" y="2218759"/>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2000">
                  <a:solidFill>
                    <a:schemeClr val="dk1"/>
                  </a:solidFill>
                  <a:latin typeface="Open Sans"/>
                  <a:ea typeface="Open Sans"/>
                  <a:cs typeface="Open Sans"/>
                  <a:sym typeface="Open Sans"/>
                </a:rPr>
                <a:t>Nombre et type de méthodes mises en place pour partager l'information sur le programme avec les communautés</a:t>
              </a:r>
            </a:p>
          </p:txBody>
        </p:sp>
        <p:sp>
          <p:nvSpPr>
            <p:cNvPr id="492" name="Google Shape;492;p18"/>
            <p:cNvSpPr/>
            <p:nvPr/>
          </p:nvSpPr>
          <p:spPr>
            <a:xfrm>
              <a:off x="12568238" y="2218759"/>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8"/>
            <p:cNvSpPr txBox="1"/>
            <p:nvPr/>
          </p:nvSpPr>
          <p:spPr>
            <a:xfrm>
              <a:off x="13443312" y="2218759"/>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2000">
                  <a:solidFill>
                    <a:schemeClr val="dk1"/>
                  </a:solidFill>
                  <a:latin typeface="Open Sans"/>
                  <a:ea typeface="Open Sans"/>
                  <a:cs typeface="Open Sans"/>
                  <a:sym typeface="Open Sans"/>
                </a:rPr>
                <a:t>Coûts du bois et de la main-d'œuvre pour les panneaux d'affichage</a:t>
              </a:r>
            </a:p>
            <a:p>
              <a:pPr marL="0" marR="0" lvl="0" indent="0" algn="ctr" rtl="0">
                <a:lnSpc>
                  <a:spcPct val="90000"/>
                </a:lnSpc>
                <a:spcBef>
                  <a:spcPts val="700"/>
                </a:spcBef>
                <a:spcAft>
                  <a:spcPts val="0"/>
                </a:spcAft>
                <a:buClr>
                  <a:schemeClr val="dk1"/>
                </a:buClr>
                <a:buSzPts val="2000"/>
                <a:buFont typeface="Open Sans"/>
                <a:buNone/>
              </a:pPr>
              <a:r>
                <a:rPr lang="fr-FR" sz="2000">
                  <a:solidFill>
                    <a:schemeClr val="dk1"/>
                  </a:solidFill>
                  <a:latin typeface="Open Sans"/>
                  <a:ea typeface="Open Sans"/>
                  <a:cs typeface="Open Sans"/>
                  <a:sym typeface="Open Sans"/>
                </a:rPr>
                <a:t>Frais d’impression</a:t>
              </a:r>
            </a:p>
          </p:txBody>
        </p:sp>
        <p:sp>
          <p:nvSpPr>
            <p:cNvPr id="494" name="Google Shape;494;p18"/>
            <p:cNvSpPr/>
            <p:nvPr/>
          </p:nvSpPr>
          <p:spPr>
            <a:xfrm>
              <a:off x="10165" y="4168072"/>
              <a:ext cx="4683255" cy="1732186"/>
            </a:xfrm>
            <a:prstGeom prst="chevron">
              <a:avLst>
                <a:gd name="adj"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8"/>
            <p:cNvSpPr txBox="1"/>
            <p:nvPr/>
          </p:nvSpPr>
          <p:spPr>
            <a:xfrm>
              <a:off x="876258" y="4168072"/>
              <a:ext cx="2951069" cy="1732186"/>
            </a:xfrm>
            <a:prstGeom prst="rect">
              <a:avLst/>
            </a:prstGeom>
            <a:noFill/>
            <a:ln>
              <a:noFill/>
            </a:ln>
          </p:spPr>
          <p:txBody>
            <a:bodyPr spcFirstLastPara="1" wrap="square" lIns="35550" tIns="17775" rIns="0" bIns="17775" anchor="ctr" anchorCtr="0">
              <a:noAutofit/>
            </a:bodyPr>
            <a:lstStyle/>
            <a:p>
              <a:pPr marL="0" marR="0" lvl="0" indent="0" algn="ctr" rtl="0">
                <a:lnSpc>
                  <a:spcPct val="90000"/>
                </a:lnSpc>
                <a:spcBef>
                  <a:spcPts val="0"/>
                </a:spcBef>
                <a:spcAft>
                  <a:spcPts val="0"/>
                </a:spcAft>
                <a:buClr>
                  <a:schemeClr val="lt2"/>
                </a:buClr>
                <a:buSzPts val="2800"/>
                <a:buFont typeface="Montserrat"/>
                <a:buNone/>
              </a:pPr>
              <a:r>
                <a:rPr lang="fr-FR" sz="2800">
                  <a:solidFill>
                    <a:schemeClr val="lt2"/>
                  </a:solidFill>
                  <a:latin typeface="Montserrat"/>
                  <a:ea typeface="Montserrat"/>
                  <a:cs typeface="Montserrat"/>
                  <a:sym typeface="Montserrat"/>
                </a:rPr>
                <a:t>Mécanismes de retour d'information</a:t>
              </a:r>
            </a:p>
          </p:txBody>
        </p:sp>
        <p:sp>
          <p:nvSpPr>
            <p:cNvPr id="496" name="Google Shape;496;p18"/>
            <p:cNvSpPr/>
            <p:nvPr/>
          </p:nvSpPr>
          <p:spPr>
            <a:xfrm>
              <a:off x="4251925" y="4159091"/>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8"/>
            <p:cNvSpPr txBox="1"/>
            <p:nvPr/>
          </p:nvSpPr>
          <p:spPr>
            <a:xfrm>
              <a:off x="4976549" y="4173111"/>
              <a:ext cx="3236217" cy="1710729"/>
            </a:xfrm>
            <a:prstGeom prst="rect">
              <a:avLst/>
            </a:prstGeom>
            <a:noFill/>
            <a:ln>
              <a:noFill/>
            </a:ln>
          </p:spPr>
          <p:txBody>
            <a:bodyPr spcFirstLastPara="1" wrap="square" lIns="25400" tIns="12700" rIns="0" bIns="12700" anchor="ctr" anchorCtr="0">
              <a:noAutofit/>
            </a:bodyPr>
            <a:lstStyle/>
            <a:p>
              <a:pPr algn="ctr">
                <a:lnSpc>
                  <a:spcPct val="90000"/>
                </a:lnSpc>
                <a:buClr>
                  <a:schemeClr val="dk1"/>
                </a:buClr>
                <a:buSzPts val="2000"/>
              </a:pPr>
              <a:r>
                <a:rPr lang="fr-FR" sz="2000" dirty="0">
                  <a:latin typeface="Open Sans"/>
                  <a:ea typeface="Open Sans"/>
                  <a:cs typeface="Open Sans"/>
                </a:rPr>
                <a:t>Recueillir les retours d'information des communautés sur les croyances, les craintes, les rumeurs, les questions et les suggestions concernant un sujet de santé</a:t>
              </a:r>
            </a:p>
          </p:txBody>
        </p:sp>
        <p:sp>
          <p:nvSpPr>
            <p:cNvPr id="498" name="Google Shape;498;p18"/>
            <p:cNvSpPr/>
            <p:nvPr/>
          </p:nvSpPr>
          <p:spPr>
            <a:xfrm>
              <a:off x="8410081" y="4159091"/>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8"/>
            <p:cNvSpPr txBox="1"/>
            <p:nvPr/>
          </p:nvSpPr>
          <p:spPr>
            <a:xfrm>
              <a:off x="9285155" y="4189329"/>
              <a:ext cx="2888453" cy="1750148"/>
            </a:xfrm>
            <a:prstGeom prst="rect">
              <a:avLst/>
            </a:prstGeom>
            <a:noFill/>
            <a:ln>
              <a:noFill/>
            </a:ln>
          </p:spPr>
          <p:txBody>
            <a:bodyPr spcFirstLastPara="1" wrap="square" lIns="25400" tIns="12700" rIns="0" bIns="12700" anchor="ctr" anchorCtr="0">
              <a:noAutofit/>
            </a:bodyPr>
            <a:lstStyle/>
            <a:p>
              <a:pPr lvl="0" algn="ctr">
                <a:lnSpc>
                  <a:spcPct val="90000"/>
                </a:lnSpc>
                <a:buClr>
                  <a:schemeClr val="dk1"/>
                </a:buClr>
                <a:buSzPts val="2000"/>
              </a:pPr>
              <a:r>
                <a:rPr lang="fr-FR" sz="1900" dirty="0">
                  <a:latin typeface="Open Sans"/>
                  <a:ea typeface="Open Sans"/>
                  <a:cs typeface="Open Sans"/>
                </a:rPr>
                <a:t>Nombre et type de méthodes permettant de suivre de manière proactive les croyances, les suggestions, les questions, les rumeurs et les plaintes de la communauté</a:t>
              </a:r>
            </a:p>
          </p:txBody>
        </p:sp>
        <p:sp>
          <p:nvSpPr>
            <p:cNvPr id="500" name="Google Shape;500;p18"/>
            <p:cNvSpPr/>
            <p:nvPr/>
          </p:nvSpPr>
          <p:spPr>
            <a:xfrm>
              <a:off x="12568238" y="4159091"/>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8"/>
            <p:cNvSpPr txBox="1"/>
            <p:nvPr/>
          </p:nvSpPr>
          <p:spPr>
            <a:xfrm>
              <a:off x="13443312" y="4159091"/>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2000">
                  <a:solidFill>
                    <a:schemeClr val="dk1"/>
                  </a:solidFill>
                  <a:latin typeface="Open Sans"/>
                  <a:ea typeface="Open Sans"/>
                  <a:cs typeface="Open Sans"/>
                  <a:sym typeface="Open Sans"/>
                </a:rPr>
                <a:t>Mécanisme de retour d'information : équipement, formation et personnel</a:t>
              </a:r>
            </a:p>
          </p:txBody>
        </p:sp>
        <p:sp>
          <p:nvSpPr>
            <p:cNvPr id="502" name="Google Shape;502;p18"/>
            <p:cNvSpPr/>
            <p:nvPr/>
          </p:nvSpPr>
          <p:spPr>
            <a:xfrm>
              <a:off x="10165" y="6108404"/>
              <a:ext cx="4683255" cy="1732186"/>
            </a:xfrm>
            <a:prstGeom prst="chevron">
              <a:avLst>
                <a:gd name="adj"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txBox="1"/>
            <p:nvPr/>
          </p:nvSpPr>
          <p:spPr>
            <a:xfrm>
              <a:off x="876258" y="6108404"/>
              <a:ext cx="2951069" cy="1732186"/>
            </a:xfrm>
            <a:prstGeom prst="rect">
              <a:avLst/>
            </a:prstGeom>
            <a:noFill/>
            <a:ln>
              <a:noFill/>
            </a:ln>
          </p:spPr>
          <p:txBody>
            <a:bodyPr spcFirstLastPara="1" wrap="square" lIns="35550" tIns="17775" rIns="0" bIns="17775" anchor="ctr" anchorCtr="0">
              <a:noAutofit/>
            </a:bodyPr>
            <a:lstStyle/>
            <a:p>
              <a:pPr marL="0" marR="0" lvl="0" indent="0" algn="ctr" rtl="0">
                <a:lnSpc>
                  <a:spcPct val="90000"/>
                </a:lnSpc>
                <a:spcBef>
                  <a:spcPts val="0"/>
                </a:spcBef>
                <a:spcAft>
                  <a:spcPts val="0"/>
                </a:spcAft>
                <a:buClr>
                  <a:schemeClr val="lt2"/>
                </a:buClr>
                <a:buSzPts val="2800"/>
                <a:buFont typeface="Montserrat"/>
                <a:buNone/>
              </a:pPr>
              <a:r>
                <a:rPr lang="fr-FR" sz="2800">
                  <a:solidFill>
                    <a:schemeClr val="lt2"/>
                  </a:solidFill>
                  <a:latin typeface="Montserrat"/>
                  <a:ea typeface="Montserrat"/>
                  <a:cs typeface="Montserrat"/>
                  <a:sym typeface="Montserrat"/>
                </a:rPr>
                <a:t>Renforcement des capacités du CEA</a:t>
              </a:r>
            </a:p>
          </p:txBody>
        </p:sp>
        <p:sp>
          <p:nvSpPr>
            <p:cNvPr id="504" name="Google Shape;504;p18"/>
            <p:cNvSpPr/>
            <p:nvPr/>
          </p:nvSpPr>
          <p:spPr>
            <a:xfrm>
              <a:off x="4251925" y="6099423"/>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txBox="1"/>
            <p:nvPr/>
          </p:nvSpPr>
          <p:spPr>
            <a:xfrm>
              <a:off x="5126999" y="6099423"/>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2000">
                  <a:solidFill>
                    <a:schemeClr val="dk1"/>
                  </a:solidFill>
                  <a:latin typeface="Open Sans"/>
                  <a:ea typeface="Open Sans"/>
                  <a:cs typeface="Open Sans"/>
                  <a:sym typeface="Open Sans"/>
                </a:rPr>
                <a:t>Assurer la formation des antennes du CEA aux antennes qui mettent en œuvre le programme</a:t>
              </a:r>
            </a:p>
          </p:txBody>
        </p:sp>
        <p:sp>
          <p:nvSpPr>
            <p:cNvPr id="506" name="Google Shape;506;p18"/>
            <p:cNvSpPr/>
            <p:nvPr/>
          </p:nvSpPr>
          <p:spPr>
            <a:xfrm>
              <a:off x="8410081" y="6099423"/>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txBox="1"/>
            <p:nvPr/>
          </p:nvSpPr>
          <p:spPr>
            <a:xfrm>
              <a:off x="9285155" y="6099423"/>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2000" b="0" i="0" u="none">
                  <a:solidFill>
                    <a:schemeClr val="dk1"/>
                  </a:solidFill>
                  <a:latin typeface="Open Sans"/>
                  <a:ea typeface="Open Sans"/>
                  <a:cs typeface="Open Sans"/>
                  <a:sym typeface="Open Sans"/>
                </a:rPr>
                <a:t>Pourcentage du personnel du programme et des volontaires formés sur le CEA</a:t>
              </a:r>
            </a:p>
          </p:txBody>
        </p:sp>
        <p:sp>
          <p:nvSpPr>
            <p:cNvPr id="508" name="Google Shape;508;p18"/>
            <p:cNvSpPr/>
            <p:nvPr/>
          </p:nvSpPr>
          <p:spPr>
            <a:xfrm>
              <a:off x="12568238" y="6099423"/>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txBox="1"/>
            <p:nvPr/>
          </p:nvSpPr>
          <p:spPr>
            <a:xfrm>
              <a:off x="13443312" y="6099423"/>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2000">
                  <a:solidFill>
                    <a:schemeClr val="dk1"/>
                  </a:solidFill>
                  <a:latin typeface="Open Sans"/>
                  <a:ea typeface="Open Sans"/>
                  <a:cs typeface="Open Sans"/>
                  <a:sym typeface="Open Sans"/>
                </a:rPr>
                <a:t>Frais de formation, location de salles, déplacements, indemnités journalières, repas, fournitures de bureau</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9"/>
          <p:cNvSpPr txBox="1"/>
          <p:nvPr/>
        </p:nvSpPr>
        <p:spPr>
          <a:xfrm>
            <a:off x="558295" y="192544"/>
            <a:ext cx="15036800"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400" b="1" dirty="0">
                <a:solidFill>
                  <a:schemeClr val="accent3"/>
                </a:solidFill>
                <a:latin typeface="Montserrat"/>
                <a:ea typeface="Montserrat"/>
                <a:cs typeface="Montserrat"/>
                <a:sym typeface="Montserrat"/>
              </a:rPr>
              <a:t>Utiliser les outils de planification du CEA pour vous aider </a:t>
            </a:r>
            <a:r>
              <a:rPr lang="fr-FR" sz="4400" b="1" dirty="0">
                <a:solidFill>
                  <a:schemeClr val="dk2"/>
                </a:solidFill>
                <a:latin typeface="Montserrat"/>
                <a:ea typeface="Montserrat"/>
                <a:cs typeface="Montserrat"/>
                <a:sym typeface="Montserrat"/>
              </a:rPr>
              <a:t>Outil 5 : plan de travail CEA, Outil 7 : S&amp;E, Outil 6 : budgétisation </a:t>
            </a:r>
          </a:p>
        </p:txBody>
      </p:sp>
      <p:pic>
        <p:nvPicPr>
          <p:cNvPr id="3" name="Image 3">
            <a:extLst>
              <a:ext uri="{FF2B5EF4-FFF2-40B4-BE49-F238E27FC236}">
                <a16:creationId xmlns:a16="http://schemas.microsoft.com/office/drawing/2014/main" id="{E8881F17-F1EF-DDBB-B4BE-F696F3E995B4}"/>
              </a:ext>
            </a:extLst>
          </p:cNvPr>
          <p:cNvPicPr>
            <a:picLocks noChangeAspect="1"/>
          </p:cNvPicPr>
          <p:nvPr/>
        </p:nvPicPr>
        <p:blipFill>
          <a:blip r:embed="rId3"/>
          <a:stretch>
            <a:fillRect/>
          </a:stretch>
        </p:blipFill>
        <p:spPr>
          <a:xfrm>
            <a:off x="9938" y="2596579"/>
            <a:ext cx="35037721" cy="134157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20"/>
          <p:cNvSpPr txBox="1"/>
          <p:nvPr/>
        </p:nvSpPr>
        <p:spPr>
          <a:xfrm>
            <a:off x="9910683" y="3048000"/>
            <a:ext cx="7132150" cy="5970825"/>
          </a:xfrm>
          <a:prstGeom prst="rect">
            <a:avLst/>
          </a:prstGeom>
          <a:noFill/>
          <a:ln>
            <a:noFill/>
          </a:ln>
        </p:spPr>
        <p:txBody>
          <a:bodyPr spcFirstLastPara="1" wrap="square" lIns="91425" tIns="45700" rIns="91425" bIns="45700" anchor="t" anchorCtr="0">
            <a:spAutoFit/>
          </a:bodyPr>
          <a:lstStyle/>
          <a:p>
            <a:pPr marL="457200" marR="0" lvl="1" indent="-457200" algn="l" rtl="0">
              <a:spcBef>
                <a:spcPts val="0"/>
              </a:spcBef>
              <a:spcAft>
                <a:spcPts val="1200"/>
              </a:spcAft>
              <a:buClr>
                <a:srgbClr val="FF0000"/>
              </a:buClr>
              <a:buSzPts val="2400"/>
              <a:buFont typeface="+mj-lt"/>
              <a:buAutoNum type="arabicPeriod" startAt="6"/>
            </a:pPr>
            <a:r>
              <a:rPr lang="fr-FR" sz="2400">
                <a:solidFill>
                  <a:schemeClr val="lt1"/>
                </a:solidFill>
                <a:latin typeface="Open Sans"/>
                <a:ea typeface="Open Sans"/>
                <a:cs typeface="Open Sans"/>
                <a:sym typeface="Open Sans"/>
              </a:rPr>
              <a:t>Les membres de la communauté et les principales parties prenantes doivent être impliqués dans la planification du programme, y compris les hommes, les femmes, les garçons et les filles et les groupes marginalisés ou à risque</a:t>
            </a:r>
          </a:p>
          <a:p>
            <a:pPr marL="457200" marR="0" lvl="1" indent="-457200" algn="l" rtl="0">
              <a:spcBef>
                <a:spcPts val="2400"/>
              </a:spcBef>
              <a:spcAft>
                <a:spcPts val="1200"/>
              </a:spcAft>
              <a:buClr>
                <a:srgbClr val="FF0000"/>
              </a:buClr>
              <a:buSzPts val="2400"/>
              <a:buFont typeface="+mj-lt"/>
              <a:buAutoNum type="arabicPeriod" startAt="6"/>
            </a:pPr>
            <a:r>
              <a:rPr lang="fr-FR" sz="2400" b="0" i="0" u="none" strike="noStrike" cap="none">
                <a:solidFill>
                  <a:schemeClr val="lt1"/>
                </a:solidFill>
                <a:latin typeface="Open Sans"/>
                <a:ea typeface="Open Sans"/>
                <a:cs typeface="Open Sans"/>
                <a:sym typeface="Open Sans"/>
              </a:rPr>
              <a:t>Vérifier les plans avec la communauté et les autres parties prenantes avant de les mettre en œuvre pour s'assurer qu'ils correspondent bien aux besoins et aux attentes</a:t>
            </a:r>
          </a:p>
          <a:p>
            <a:pPr marL="457200" marR="0" lvl="1" indent="-457200" algn="l" rtl="0">
              <a:spcBef>
                <a:spcPts val="2400"/>
              </a:spcBef>
              <a:spcAft>
                <a:spcPts val="1200"/>
              </a:spcAft>
              <a:buClr>
                <a:srgbClr val="FF0000"/>
              </a:buClr>
              <a:buSzPts val="2400"/>
              <a:buFont typeface="+mj-lt"/>
              <a:buAutoNum type="arabicPeriod" startAt="6"/>
            </a:pPr>
            <a:r>
              <a:rPr lang="fr-FR" sz="2400" b="0" i="0" u="none" strike="noStrike" cap="none">
                <a:solidFill>
                  <a:schemeClr val="lt1"/>
                </a:solidFill>
                <a:latin typeface="Open Sans"/>
                <a:ea typeface="Open Sans"/>
                <a:cs typeface="Open Sans"/>
                <a:sym typeface="Open Sans"/>
              </a:rPr>
              <a:t>Inclure les activités et les indicateurs de l'évaluation des effets cumulatifs dans les plans de programme et les budgets, en indiquant comment l'information sera partagée, comment la participation communautaire sera soutenue et comment le retour d'information sera géré.</a:t>
            </a:r>
          </a:p>
        </p:txBody>
      </p:sp>
      <p:sp>
        <p:nvSpPr>
          <p:cNvPr id="526" name="Google Shape;526;p20"/>
          <p:cNvSpPr txBox="1"/>
          <p:nvPr/>
        </p:nvSpPr>
        <p:spPr>
          <a:xfrm>
            <a:off x="459620" y="537420"/>
            <a:ext cx="9683840" cy="15032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dirty="0">
                <a:solidFill>
                  <a:schemeClr val="dk2"/>
                </a:solidFill>
                <a:latin typeface="Montserrat"/>
                <a:ea typeface="Montserrat"/>
                <a:cs typeface="Montserrat"/>
                <a:sym typeface="Montserrat"/>
              </a:rPr>
              <a:t>Le CEA dans la planification</a:t>
            </a:r>
          </a:p>
          <a:p>
            <a:pPr marL="0" marR="0" lvl="0" indent="0" algn="l" rtl="0">
              <a:lnSpc>
                <a:spcPct val="80000"/>
              </a:lnSpc>
              <a:spcBef>
                <a:spcPts val="600"/>
              </a:spcBef>
              <a:spcAft>
                <a:spcPts val="0"/>
              </a:spcAft>
              <a:buNone/>
            </a:pPr>
            <a:r>
              <a:rPr lang="fr-FR" sz="4800" dirty="0">
                <a:solidFill>
                  <a:schemeClr val="accent3"/>
                </a:solidFill>
                <a:latin typeface="Montserrat"/>
                <a:ea typeface="Montserrat"/>
                <a:cs typeface="Montserrat"/>
                <a:sym typeface="Montserrat"/>
              </a:rPr>
              <a:t>Actions minimales</a:t>
            </a:r>
          </a:p>
        </p:txBody>
      </p:sp>
      <p:grpSp>
        <p:nvGrpSpPr>
          <p:cNvPr id="7" name="Group 6">
            <a:extLst>
              <a:ext uri="{FF2B5EF4-FFF2-40B4-BE49-F238E27FC236}">
                <a16:creationId xmlns:a16="http://schemas.microsoft.com/office/drawing/2014/main" id="{E1CE2187-6EAE-D749-9ACD-ADB6C975EA8B}"/>
              </a:ext>
            </a:extLst>
          </p:cNvPr>
          <p:cNvGrpSpPr>
            <a:grpSpLocks noChangeAspect="1"/>
          </p:cNvGrpSpPr>
          <p:nvPr/>
        </p:nvGrpSpPr>
        <p:grpSpPr>
          <a:xfrm>
            <a:off x="459620" y="3048000"/>
            <a:ext cx="9298663" cy="5672667"/>
            <a:chOff x="650200" y="2690871"/>
            <a:chExt cx="11602760" cy="7078286"/>
          </a:xfrm>
        </p:grpSpPr>
        <p:pic>
          <p:nvPicPr>
            <p:cNvPr id="8" name="Google Shape;301;p4">
              <a:extLst>
                <a:ext uri="{FF2B5EF4-FFF2-40B4-BE49-F238E27FC236}">
                  <a16:creationId xmlns:a16="http://schemas.microsoft.com/office/drawing/2014/main" id="{5E1EE631-EAE6-F541-BF01-F0EA1B1B9F12}"/>
                </a:ext>
              </a:extLst>
            </p:cNvPr>
            <p:cNvPicPr preferRelativeResize="0"/>
            <p:nvPr/>
          </p:nvPicPr>
          <p:blipFill rotWithShape="1">
            <a:blip r:embed="rId3">
              <a:alphaModFix/>
            </a:blip>
            <a:srcRect/>
            <a:stretch/>
          </p:blipFill>
          <p:spPr>
            <a:xfrm>
              <a:off x="650200" y="2690871"/>
              <a:ext cx="11602760" cy="7078286"/>
            </a:xfrm>
            <a:prstGeom prst="rect">
              <a:avLst/>
            </a:prstGeom>
            <a:noFill/>
            <a:ln>
              <a:noFill/>
            </a:ln>
          </p:spPr>
        </p:pic>
        <p:sp>
          <p:nvSpPr>
            <p:cNvPr id="9" name="Google Shape;304;p4">
              <a:extLst>
                <a:ext uri="{FF2B5EF4-FFF2-40B4-BE49-F238E27FC236}">
                  <a16:creationId xmlns:a16="http://schemas.microsoft.com/office/drawing/2014/main" id="{C9CB159B-2F69-7A40-93BA-C6666C08BA98}"/>
                </a:ext>
              </a:extLst>
            </p:cNvPr>
            <p:cNvSpPr/>
            <p:nvPr/>
          </p:nvSpPr>
          <p:spPr>
            <a:xfrm>
              <a:off x="1173586" y="7092040"/>
              <a:ext cx="6035041" cy="2677117"/>
            </a:xfrm>
            <a:prstGeom prst="ellipse">
              <a:avLst/>
            </a:prstGeom>
            <a:no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21"/>
          <p:cNvSpPr txBox="1"/>
          <p:nvPr/>
        </p:nvSpPr>
        <p:spPr>
          <a:xfrm>
            <a:off x="1961498" y="4551150"/>
            <a:ext cx="14365003" cy="1186287"/>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fr-FR" sz="8800" b="1">
                <a:solidFill>
                  <a:srgbClr val="F5333F"/>
                </a:solidFill>
                <a:latin typeface="Montserrat"/>
                <a:ea typeface="Montserrat"/>
                <a:cs typeface="Montserrat"/>
                <a:sym typeface="Montserrat"/>
              </a:rPr>
              <a:t>Des questions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
          <p:cNvSpPr txBox="1"/>
          <p:nvPr/>
        </p:nvSpPr>
        <p:spPr>
          <a:xfrm>
            <a:off x="8727887" y="3099177"/>
            <a:ext cx="8773304" cy="6290913"/>
          </a:xfrm>
          <a:prstGeom prst="rect">
            <a:avLst/>
          </a:prstGeom>
          <a:noFill/>
          <a:ln>
            <a:noFill/>
          </a:ln>
        </p:spPr>
        <p:txBody>
          <a:bodyPr spcFirstLastPara="1" wrap="square" lIns="91425" tIns="45700" rIns="91425" bIns="45700" anchor="t" anchorCtr="0">
            <a:spAutoFit/>
          </a:bodyPr>
          <a:lstStyle/>
          <a:p>
            <a:pPr marL="342900" marR="0" lvl="1" indent="-342900" algn="l" rtl="0">
              <a:lnSpc>
                <a:spcPct val="135000"/>
              </a:lnSpc>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Niveaux de participation de la communauté</a:t>
            </a:r>
          </a:p>
          <a:p>
            <a:pPr marL="342900" marR="0" lvl="1" indent="-342900" algn="l" rtl="0">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Comment faire participer les communautés aux programmes de planification </a:t>
            </a:r>
          </a:p>
          <a:p>
            <a:pPr marL="342900" marR="0" lvl="1" indent="-342900" algn="l" rtl="0">
              <a:lnSpc>
                <a:spcPct val="135000"/>
              </a:lnSpc>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Défis et solutions en matière de participation</a:t>
            </a:r>
          </a:p>
          <a:p>
            <a:pPr marL="342900" marR="0" lvl="1" indent="-342900" algn="l" rtl="0">
              <a:lnSpc>
                <a:spcPct val="135000"/>
              </a:lnSpc>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Intégration du CEA dans les plans de programmes et les budgets</a:t>
            </a:r>
          </a:p>
          <a:p>
            <a:pPr marL="342900" marR="0" lvl="1" indent="-342900" algn="l" rtl="0">
              <a:lnSpc>
                <a:spcPct val="135000"/>
              </a:lnSpc>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Indicateurs du CEA</a:t>
            </a:r>
          </a:p>
          <a:p>
            <a:pPr marL="342900" marR="0" lvl="1" indent="-342900" algn="l" rtl="0">
              <a:lnSpc>
                <a:spcPct val="135000"/>
              </a:lnSpc>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Exercices de groupe</a:t>
            </a:r>
          </a:p>
        </p:txBody>
      </p:sp>
      <p:sp>
        <p:nvSpPr>
          <p:cNvPr id="288" name="Google Shape;288;p2"/>
          <p:cNvSpPr txBox="1"/>
          <p:nvPr/>
        </p:nvSpPr>
        <p:spPr>
          <a:xfrm>
            <a:off x="1288570" y="733995"/>
            <a:ext cx="15480375" cy="15032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a:solidFill>
                  <a:schemeClr val="dk2"/>
                </a:solidFill>
                <a:latin typeface="Montserrat"/>
                <a:ea typeface="Montserrat"/>
                <a:cs typeface="Montserrat"/>
                <a:sym typeface="Montserrat"/>
              </a:rPr>
              <a:t>Le CEA dans la planification</a:t>
            </a:r>
          </a:p>
          <a:p>
            <a:pPr marL="0" marR="0" lvl="0" indent="0" algn="l" rtl="0">
              <a:lnSpc>
                <a:spcPct val="80000"/>
              </a:lnSpc>
              <a:spcBef>
                <a:spcPts val="600"/>
              </a:spcBef>
              <a:spcAft>
                <a:spcPts val="0"/>
              </a:spcAft>
              <a:buNone/>
            </a:pPr>
            <a:r>
              <a:rPr lang="fr-FR" sz="4800">
                <a:solidFill>
                  <a:schemeClr val="accent3"/>
                </a:solidFill>
                <a:latin typeface="Montserrat"/>
                <a:ea typeface="Montserrat"/>
                <a:cs typeface="Montserrat"/>
                <a:sym typeface="Montserrat"/>
              </a:rPr>
              <a:t>Contenu de cette session</a:t>
            </a:r>
          </a:p>
        </p:txBody>
      </p:sp>
      <p:pic>
        <p:nvPicPr>
          <p:cNvPr id="289" name="Google Shape;289;p2"/>
          <p:cNvPicPr preferRelativeResize="0"/>
          <p:nvPr/>
        </p:nvPicPr>
        <p:blipFill rotWithShape="1">
          <a:blip r:embed="rId3">
            <a:alphaModFix/>
          </a:blip>
          <a:srcRect/>
          <a:stretch/>
        </p:blipFill>
        <p:spPr>
          <a:xfrm>
            <a:off x="1288569" y="3099177"/>
            <a:ext cx="7083383" cy="58852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9"/>
          <p:cNvSpPr txBox="1"/>
          <p:nvPr/>
        </p:nvSpPr>
        <p:spPr>
          <a:xfrm>
            <a:off x="3404861" y="1653875"/>
            <a:ext cx="13084153" cy="15080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a:solidFill>
                  <a:schemeClr val="dk2"/>
                </a:solidFill>
                <a:latin typeface="Montserrat"/>
                <a:ea typeface="Montserrat"/>
                <a:cs typeface="Montserrat"/>
                <a:sym typeface="Montserrat"/>
              </a:rPr>
              <a:t>Exercice de groupe (1 heure)</a:t>
            </a:r>
          </a:p>
          <a:p>
            <a:pPr marL="0" marR="0" lvl="0" indent="0" algn="l" rtl="0">
              <a:spcBef>
                <a:spcPts val="0"/>
              </a:spcBef>
              <a:spcAft>
                <a:spcPts val="0"/>
              </a:spcAft>
              <a:buNone/>
            </a:pPr>
            <a:r>
              <a:rPr lang="fr-FR" sz="4400" b="1">
                <a:solidFill>
                  <a:schemeClr val="accent3"/>
                </a:solidFill>
                <a:latin typeface="Montserrat"/>
                <a:ea typeface="Montserrat"/>
                <a:cs typeface="Montserrat"/>
                <a:sym typeface="Montserrat"/>
              </a:rPr>
              <a:t>Scénario sur le CEA dans la planification </a:t>
            </a:r>
          </a:p>
        </p:txBody>
      </p:sp>
      <p:grpSp>
        <p:nvGrpSpPr>
          <p:cNvPr id="449" name="Google Shape;449;p19"/>
          <p:cNvGrpSpPr/>
          <p:nvPr/>
        </p:nvGrpSpPr>
        <p:grpSpPr>
          <a:xfrm>
            <a:off x="360797" y="941506"/>
            <a:ext cx="3253990" cy="2932801"/>
            <a:chOff x="9331835" y="263026"/>
            <a:chExt cx="4363366" cy="4363366"/>
          </a:xfrm>
        </p:grpSpPr>
        <p:sp>
          <p:nvSpPr>
            <p:cNvPr id="450" name="Google Shape;450;p19"/>
            <p:cNvSpPr/>
            <p:nvPr/>
          </p:nvSpPr>
          <p:spPr>
            <a:xfrm>
              <a:off x="10012964" y="944155"/>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1" name="Google Shape;451;p19"/>
            <p:cNvPicPr preferRelativeResize="0"/>
            <p:nvPr/>
          </p:nvPicPr>
          <p:blipFill rotWithShape="1">
            <a:blip r:embed="rId3">
              <a:alphaModFix/>
            </a:blip>
            <a:srcRect/>
            <a:stretch/>
          </p:blipFill>
          <p:spPr>
            <a:xfrm>
              <a:off x="9331835" y="263026"/>
              <a:ext cx="4363366" cy="4363366"/>
            </a:xfrm>
            <a:prstGeom prst="rect">
              <a:avLst/>
            </a:prstGeom>
            <a:noFill/>
            <a:ln>
              <a:noFill/>
            </a:ln>
          </p:spPr>
        </p:pic>
      </p:grpSp>
      <p:sp>
        <p:nvSpPr>
          <p:cNvPr id="452" name="Google Shape;452;p19"/>
          <p:cNvSpPr txBox="1"/>
          <p:nvPr/>
        </p:nvSpPr>
        <p:spPr>
          <a:xfrm>
            <a:off x="3404861" y="3841963"/>
            <a:ext cx="11562771" cy="5144638"/>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4374"/>
              </a:lnSpc>
              <a:spcBef>
                <a:spcPts val="0"/>
              </a:spcBef>
              <a:spcAft>
                <a:spcPts val="0"/>
              </a:spcAft>
              <a:buClr>
                <a:srgbClr val="FF0000"/>
              </a:buClr>
              <a:buSzPts val="3200"/>
              <a:buFont typeface="Calibri"/>
              <a:buAutoNum type="arabicPeriod"/>
            </a:pPr>
            <a:r>
              <a:rPr lang="fr-FR" sz="3200" b="1" dirty="0">
                <a:solidFill>
                  <a:schemeClr val="lt1"/>
                </a:solidFill>
                <a:latin typeface="Open Sans"/>
                <a:ea typeface="Open Sans"/>
                <a:cs typeface="Open Sans"/>
                <a:sym typeface="Open Sans"/>
              </a:rPr>
              <a:t>Lisez le scénario sur le CEA dans la planification à vos groupes</a:t>
            </a:r>
          </a:p>
          <a:p>
            <a:pPr marL="514350" marR="0" lvl="0" indent="-514350" algn="l" rtl="0">
              <a:lnSpc>
                <a:spcPct val="114374"/>
              </a:lnSpc>
              <a:spcBef>
                <a:spcPts val="0"/>
              </a:spcBef>
              <a:spcAft>
                <a:spcPts val="0"/>
              </a:spcAft>
              <a:buClr>
                <a:srgbClr val="FF0000"/>
              </a:buClr>
              <a:buSzPts val="3200"/>
              <a:buFont typeface="Calibri"/>
              <a:buAutoNum type="arabicPeriod"/>
            </a:pPr>
            <a:endParaRPr lang="en-GB" sz="3200" b="1" dirty="0">
              <a:solidFill>
                <a:schemeClr val="lt1"/>
              </a:solidFill>
              <a:latin typeface="Open Sans"/>
              <a:ea typeface="Open Sans"/>
              <a:cs typeface="Open Sans"/>
              <a:sym typeface="Open Sans"/>
            </a:endParaRPr>
          </a:p>
          <a:p>
            <a:pPr marL="514350" marR="0" lvl="0" indent="-514350" algn="l" rtl="0">
              <a:lnSpc>
                <a:spcPct val="114374"/>
              </a:lnSpc>
              <a:spcBef>
                <a:spcPts val="0"/>
              </a:spcBef>
              <a:spcAft>
                <a:spcPts val="0"/>
              </a:spcAft>
              <a:buClr>
                <a:srgbClr val="FF0000"/>
              </a:buClr>
              <a:buSzPts val="3200"/>
              <a:buFont typeface="Calibri"/>
              <a:buAutoNum type="arabicPeriod"/>
            </a:pPr>
            <a:r>
              <a:rPr lang="fr-FR" sz="3200" b="1" dirty="0">
                <a:solidFill>
                  <a:schemeClr val="lt1"/>
                </a:solidFill>
                <a:latin typeface="Open Sans"/>
                <a:ea typeface="Open Sans"/>
                <a:cs typeface="Open Sans"/>
                <a:sym typeface="Open Sans"/>
              </a:rPr>
              <a:t>Préparez vos réponses à l’</a:t>
            </a:r>
            <a:r>
              <a:rPr lang="fr-FR" sz="3200" b="1" dirty="0" err="1">
                <a:solidFill>
                  <a:schemeClr val="lt1"/>
                </a:solidFill>
                <a:latin typeface="Open Sans"/>
                <a:ea typeface="Open Sans"/>
                <a:cs typeface="Open Sans"/>
                <a:sym typeface="Open Sans"/>
              </a:rPr>
              <a:t>acitivité</a:t>
            </a:r>
            <a:r>
              <a:rPr lang="fr-FR" sz="3200" b="1">
                <a:solidFill>
                  <a:schemeClr val="lt1"/>
                </a:solidFill>
                <a:latin typeface="Open Sans"/>
                <a:ea typeface="Open Sans"/>
                <a:cs typeface="Open Sans"/>
                <a:sym typeface="Open Sans"/>
              </a:rPr>
              <a:t> sur la façon dont vous allez 1) vous assurer que la communauté participe à la planification du programme de résilience, et 2) quelles activités de CEA vous allez inclure dans le plan du programme</a:t>
            </a:r>
          </a:p>
          <a:p>
            <a:pPr marL="514350" marR="0" lvl="0" indent="-514350" algn="l" rtl="0">
              <a:lnSpc>
                <a:spcPct val="114374"/>
              </a:lnSpc>
              <a:spcBef>
                <a:spcPts val="0"/>
              </a:spcBef>
              <a:spcAft>
                <a:spcPts val="0"/>
              </a:spcAft>
              <a:buClr>
                <a:srgbClr val="FF0000"/>
              </a:buClr>
              <a:buSzPts val="3200"/>
              <a:buFont typeface="Calibri"/>
              <a:buAutoNum type="arabicPeriod"/>
            </a:pPr>
            <a:endParaRPr lang="en-GB" sz="3200" b="1" i="0" u="none" strike="noStrike" cap="none" dirty="0">
              <a:solidFill>
                <a:schemeClr val="lt1"/>
              </a:solidFill>
              <a:latin typeface="Open Sans"/>
              <a:ea typeface="Open Sans"/>
              <a:cs typeface="Open Sans"/>
              <a:sym typeface="Open Sans"/>
            </a:endParaRPr>
          </a:p>
          <a:p>
            <a:pPr marL="514350" marR="0" lvl="0" indent="-514350" algn="l" rtl="0">
              <a:lnSpc>
                <a:spcPct val="114374"/>
              </a:lnSpc>
              <a:spcBef>
                <a:spcPts val="0"/>
              </a:spcBef>
              <a:spcAft>
                <a:spcPts val="0"/>
              </a:spcAft>
              <a:buClr>
                <a:srgbClr val="FF0000"/>
              </a:buClr>
              <a:buSzPts val="3200"/>
              <a:buFont typeface="Calibri"/>
              <a:buAutoNum type="arabicPeriod"/>
            </a:pPr>
            <a:r>
              <a:rPr lang="fr-FR" sz="3200" b="1" i="0" u="none" strike="noStrike" cap="none" dirty="0">
                <a:solidFill>
                  <a:schemeClr val="lt1"/>
                </a:solidFill>
                <a:latin typeface="Open Sans"/>
                <a:ea typeface="Open Sans"/>
                <a:cs typeface="Open Sans"/>
                <a:sym typeface="Open Sans"/>
              </a:rPr>
              <a:t>Être prêt à faire une présentation à l'équipe de direction de la Croix-Rouge d'Alexa en une heure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
          <p:cNvSpPr txBox="1"/>
          <p:nvPr/>
        </p:nvSpPr>
        <p:spPr>
          <a:xfrm>
            <a:off x="1961498" y="4551150"/>
            <a:ext cx="14365003" cy="1198661"/>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fr-FR" sz="8800" b="1">
                <a:solidFill>
                  <a:srgbClr val="F5333F"/>
                </a:solidFill>
                <a:latin typeface="Montserrat"/>
                <a:ea typeface="Montserrat"/>
                <a:cs typeface="Montserrat"/>
                <a:sym typeface="Montserrat"/>
              </a:rPr>
              <a:t>Niveaux de participation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
          <p:cNvSpPr txBox="1"/>
          <p:nvPr/>
        </p:nvSpPr>
        <p:spPr>
          <a:xfrm>
            <a:off x="420877" y="466131"/>
            <a:ext cx="7086051" cy="46781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a:solidFill>
                  <a:schemeClr val="dk2"/>
                </a:solidFill>
                <a:latin typeface="Montserrat"/>
                <a:ea typeface="Montserrat"/>
                <a:cs typeface="Montserrat"/>
                <a:sym typeface="Montserrat"/>
              </a:rPr>
              <a:t>Quelles approches avez-vous utilisées dans vos programmes pour permettre la participation des communautés ?</a:t>
            </a:r>
          </a:p>
          <a:p>
            <a:pPr marL="0" marR="0" lvl="0" indent="0" algn="l" rtl="0">
              <a:spcBef>
                <a:spcPts val="1200"/>
              </a:spcBef>
              <a:spcAft>
                <a:spcPts val="0"/>
              </a:spcAft>
              <a:buNone/>
            </a:pPr>
            <a:r>
              <a:rPr lang="fr-FR" sz="4800">
                <a:solidFill>
                  <a:schemeClr val="accent3"/>
                </a:solidFill>
                <a:latin typeface="Montserrat"/>
                <a:ea typeface="Montserrat"/>
                <a:cs typeface="Montserrat"/>
                <a:sym typeface="Montserrat"/>
              </a:rPr>
              <a:t>Discussion...</a:t>
            </a:r>
          </a:p>
        </p:txBody>
      </p:sp>
      <p:pic>
        <p:nvPicPr>
          <p:cNvPr id="311" name="Google Shape;311;p5" descr="A group of people sitting around a table playing a board game&#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8180310" y="0"/>
            <a:ext cx="10107690" cy="10288588"/>
          </a:xfrm>
          <a:prstGeom prst="rect">
            <a:avLst/>
          </a:prstGeom>
          <a:solidFill>
            <a:srgbClr val="353535">
              <a:alpha val="11764"/>
            </a:srgbClr>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38" name="Google Shape;338;p6"/>
          <p:cNvSpPr txBox="1"/>
          <p:nvPr/>
        </p:nvSpPr>
        <p:spPr>
          <a:xfrm>
            <a:off x="651756" y="1022158"/>
            <a:ext cx="10746346"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dirty="0">
                <a:solidFill>
                  <a:schemeClr val="dk2"/>
                </a:solidFill>
                <a:latin typeface="Montserrat"/>
                <a:ea typeface="Montserrat"/>
                <a:cs typeface="Montserrat"/>
                <a:sym typeface="Montserrat"/>
              </a:rPr>
              <a:t>Niveaux de participation de la communauté</a:t>
            </a:r>
          </a:p>
        </p:txBody>
      </p:sp>
      <p:sp>
        <p:nvSpPr>
          <p:cNvPr id="2" name="TextBox 1">
            <a:extLst>
              <a:ext uri="{FF2B5EF4-FFF2-40B4-BE49-F238E27FC236}">
                <a16:creationId xmlns:a16="http://schemas.microsoft.com/office/drawing/2014/main" id="{9A61F281-8C9F-C844-B63B-9269A2FB7195}"/>
              </a:ext>
            </a:extLst>
          </p:cNvPr>
          <p:cNvSpPr txBox="1"/>
          <p:nvPr/>
        </p:nvSpPr>
        <p:spPr>
          <a:xfrm>
            <a:off x="11110340" y="9569404"/>
            <a:ext cx="6139013" cy="584775"/>
          </a:xfrm>
          <a:prstGeom prst="rect">
            <a:avLst/>
          </a:prstGeom>
          <a:noFill/>
        </p:spPr>
        <p:txBody>
          <a:bodyPr wrap="square" rtlCol="0">
            <a:spAutoFit/>
          </a:bodyPr>
          <a:lstStyle/>
          <a:p>
            <a:r>
              <a:rPr lang="fr-FR" sz="1800">
                <a:latin typeface="Open Sans" panose="020B0606030504020204" pitchFamily="34" charset="0"/>
                <a:ea typeface="Open Sans" panose="020B0606030504020204" pitchFamily="34" charset="0"/>
                <a:cs typeface="Open Sans" panose="020B0606030504020204" pitchFamily="34" charset="0"/>
              </a:rPr>
              <a:t>Basé sur le spectre de participation publique de IAP2, 2014.</a:t>
            </a:r>
          </a:p>
          <a:p>
            <a:endParaRPr lang="en-GB" dirty="0"/>
          </a:p>
        </p:txBody>
      </p:sp>
      <p:graphicFrame>
        <p:nvGraphicFramePr>
          <p:cNvPr id="25" name="Diagram 24">
            <a:extLst>
              <a:ext uri="{FF2B5EF4-FFF2-40B4-BE49-F238E27FC236}">
                <a16:creationId xmlns:a16="http://schemas.microsoft.com/office/drawing/2014/main" id="{40A41F15-1690-2F48-9F02-4729927E575C}"/>
              </a:ext>
            </a:extLst>
          </p:cNvPr>
          <p:cNvGraphicFramePr/>
          <p:nvPr>
            <p:extLst>
              <p:ext uri="{D42A27DB-BD31-4B8C-83A1-F6EECF244321}">
                <p14:modId xmlns:p14="http://schemas.microsoft.com/office/powerpoint/2010/main" val="2854457062"/>
              </p:ext>
            </p:extLst>
          </p:nvPr>
        </p:nvGraphicFramePr>
        <p:xfrm>
          <a:off x="651756" y="2459846"/>
          <a:ext cx="16648711"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5-point Star 25">
            <a:extLst>
              <a:ext uri="{FF2B5EF4-FFF2-40B4-BE49-F238E27FC236}">
                <a16:creationId xmlns:a16="http://schemas.microsoft.com/office/drawing/2014/main" id="{74784122-F87D-5E4A-89E1-8E0CE86B1DA5}"/>
              </a:ext>
            </a:extLst>
          </p:cNvPr>
          <p:cNvSpPr/>
          <p:nvPr/>
        </p:nvSpPr>
        <p:spPr>
          <a:xfrm>
            <a:off x="16630452" y="2842231"/>
            <a:ext cx="1340030" cy="1263535"/>
          </a:xfrm>
          <a:prstGeom prst="star5">
            <a:avLst/>
          </a:prstGeom>
          <a:solidFill>
            <a:srgbClr val="FFC000"/>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graphicEl>
                                              <a:dgm id="{82041475-41D2-6746-B172-70C12AEC498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graphicEl>
                                              <a:dgm id="{C66A18C9-AF5B-3F48-AA11-9A3302C979C7}"/>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graphicEl>
                                              <a:dgm id="{E8AAE053-A395-304E-A9E0-B9C2E219308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graphicEl>
                                              <a:dgm id="{E15EF2A8-934B-C246-9004-0F240FF599C4}"/>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graphicEl>
                                              <a:dgm id="{1B7A2A76-CC92-BC4A-842A-C5C40CA6177B}"/>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graphicEl>
                                              <a:dgm id="{39528BF4-34A8-7B4B-903E-FE421F0F296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graphicEl>
                                              <a:dgm id="{CD8A626F-372A-E44E-80E8-9355A31BBD6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graphicEl>
                                              <a:dgm id="{0B0E9649-F08A-3E49-A825-A58C4C29957E}"/>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graphicEl>
                                              <a:dgm id="{F9E9D00B-FDF2-FE41-87FC-B1ED24A7359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graphicEl>
                                              <a:dgm id="{5A5CD3A1-E3E2-C949-9AF8-E7AA10B65267}"/>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graphicEl>
                                              <a:dgm id="{16AFC567-CBD2-6E46-AFFD-0C26BF25AC87}"/>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graphicEl>
                                              <a:dgm id="{C5E0021A-2A3B-8741-A130-82F1C2C65BA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graphicEl>
                                              <a:dgm id="{6767FC24-EAB7-AE4F-9CB3-EFD6F39B0999}"/>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graphicEl>
                                              <a:dgm id="{049F1390-4E33-0247-934D-91B97DEA0028}"/>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Sub>
          <a:bldDgm bld="lvlOne"/>
        </p:bldSub>
      </p:bldGraphic>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7"/>
          <p:cNvSpPr txBox="1"/>
          <p:nvPr/>
        </p:nvSpPr>
        <p:spPr>
          <a:xfrm>
            <a:off x="9344640" y="1139550"/>
            <a:ext cx="8751974"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dirty="0">
                <a:solidFill>
                  <a:schemeClr val="dk2"/>
                </a:solidFill>
                <a:latin typeface="Montserrat"/>
                <a:ea typeface="Montserrat"/>
                <a:cs typeface="Montserrat"/>
                <a:sym typeface="Montserrat"/>
              </a:rPr>
              <a:t>Exercice de groupe (5 min)</a:t>
            </a:r>
          </a:p>
          <a:p>
            <a:pPr marL="0" marR="0" lvl="0" indent="0" algn="l" rtl="0">
              <a:spcBef>
                <a:spcPts val="0"/>
              </a:spcBef>
              <a:spcAft>
                <a:spcPts val="0"/>
              </a:spcAft>
              <a:buNone/>
            </a:pPr>
            <a:r>
              <a:rPr lang="fr-FR" sz="4800" b="1" dirty="0">
                <a:solidFill>
                  <a:schemeClr val="accent3"/>
                </a:solidFill>
                <a:latin typeface="Montserrat"/>
                <a:ea typeface="Montserrat"/>
                <a:cs typeface="Montserrat"/>
                <a:sym typeface="Montserrat"/>
              </a:rPr>
              <a:t>Niveaux de participation</a:t>
            </a:r>
          </a:p>
        </p:txBody>
      </p:sp>
      <p:sp>
        <p:nvSpPr>
          <p:cNvPr id="345" name="Google Shape;345;p7"/>
          <p:cNvSpPr txBox="1"/>
          <p:nvPr/>
        </p:nvSpPr>
        <p:spPr>
          <a:xfrm>
            <a:off x="9344640" y="3316265"/>
            <a:ext cx="6978600" cy="5531217"/>
          </a:xfrm>
          <a:prstGeom prst="rect">
            <a:avLst/>
          </a:prstGeom>
          <a:noFill/>
          <a:ln>
            <a:noFill/>
          </a:ln>
        </p:spPr>
        <p:txBody>
          <a:bodyPr spcFirstLastPara="1" wrap="square" lIns="91425" tIns="45700" rIns="91425" bIns="45700" anchor="t" anchorCtr="0">
            <a:spAutoFit/>
          </a:bodyPr>
          <a:lstStyle/>
          <a:p>
            <a:pPr marL="514350" marR="0" lvl="0" indent="-514350" algn="l" rtl="0">
              <a:lnSpc>
                <a:spcPct val="130714"/>
              </a:lnSpc>
              <a:spcBef>
                <a:spcPts val="0"/>
              </a:spcBef>
              <a:spcAft>
                <a:spcPts val="0"/>
              </a:spcAft>
              <a:buClr>
                <a:srgbClr val="FF0000"/>
              </a:buClr>
              <a:buSzPts val="2800"/>
              <a:buFont typeface="Calibri"/>
              <a:buAutoNum type="arabicPeriod"/>
            </a:pPr>
            <a:r>
              <a:rPr lang="fr-FR" sz="2800" b="1">
                <a:solidFill>
                  <a:schemeClr val="lt1"/>
                </a:solidFill>
                <a:latin typeface="Open Sans"/>
                <a:ea typeface="Open Sans"/>
                <a:cs typeface="Open Sans"/>
                <a:sym typeface="Open Sans"/>
              </a:rPr>
              <a:t>Chaque groupe recevra deux méthodes de participation</a:t>
            </a:r>
          </a:p>
          <a:p>
            <a:pPr marL="514350" marR="0" lvl="0" indent="-514350" algn="l" rtl="0">
              <a:lnSpc>
                <a:spcPct val="130714"/>
              </a:lnSpc>
              <a:spcBef>
                <a:spcPts val="3600"/>
              </a:spcBef>
              <a:spcAft>
                <a:spcPts val="0"/>
              </a:spcAft>
              <a:buClr>
                <a:srgbClr val="FF0000"/>
              </a:buClr>
              <a:buSzPts val="2800"/>
              <a:buFont typeface="Calibri"/>
              <a:buAutoNum type="arabicPeriod"/>
            </a:pPr>
            <a:r>
              <a:rPr lang="fr-FR" sz="2800" b="1">
                <a:solidFill>
                  <a:schemeClr val="lt1"/>
                </a:solidFill>
                <a:latin typeface="Open Sans"/>
                <a:ea typeface="Open Sans"/>
                <a:cs typeface="Open Sans"/>
                <a:sym typeface="Open Sans"/>
              </a:rPr>
              <a:t>Discutez et convenez de la place de chaque méthode dans les niveaux de participation de la communauté</a:t>
            </a:r>
          </a:p>
          <a:p>
            <a:pPr marL="514350" marR="0" lvl="0" indent="-514350" algn="l" rtl="0">
              <a:lnSpc>
                <a:spcPct val="130714"/>
              </a:lnSpc>
              <a:spcBef>
                <a:spcPts val="3600"/>
              </a:spcBef>
              <a:spcAft>
                <a:spcPts val="0"/>
              </a:spcAft>
              <a:buClr>
                <a:srgbClr val="FF0000"/>
              </a:buClr>
              <a:buSzPts val="2800"/>
              <a:buFont typeface="Calibri"/>
              <a:buAutoNum type="arabicPeriod"/>
            </a:pPr>
            <a:r>
              <a:rPr lang="fr-FR" sz="2800" b="1">
                <a:solidFill>
                  <a:schemeClr val="lt1"/>
                </a:solidFill>
                <a:latin typeface="Open Sans"/>
                <a:ea typeface="Open Sans"/>
                <a:cs typeface="Open Sans"/>
                <a:sym typeface="Open Sans"/>
              </a:rPr>
              <a:t>Quel niveau de participation votre programme ou votre organisation atteint-il normalement ?</a:t>
            </a:r>
          </a:p>
        </p:txBody>
      </p:sp>
      <p:grpSp>
        <p:nvGrpSpPr>
          <p:cNvPr id="346" name="Google Shape;346;p7"/>
          <p:cNvGrpSpPr/>
          <p:nvPr/>
        </p:nvGrpSpPr>
        <p:grpSpPr>
          <a:xfrm>
            <a:off x="7470709" y="1085236"/>
            <a:ext cx="1768596" cy="1690146"/>
            <a:chOff x="9817404" y="685187"/>
            <a:chExt cx="3283485" cy="3481483"/>
          </a:xfrm>
        </p:grpSpPr>
        <p:sp>
          <p:nvSpPr>
            <p:cNvPr id="347" name="Google Shape;347;p7"/>
            <p:cNvSpPr/>
            <p:nvPr/>
          </p:nvSpPr>
          <p:spPr>
            <a:xfrm>
              <a:off x="10012964" y="944155"/>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8" name="Google Shape;348;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17404" y="685187"/>
              <a:ext cx="3283485" cy="3481483"/>
            </a:xfrm>
            <a:prstGeom prst="rect">
              <a:avLst/>
            </a:prstGeom>
            <a:noFill/>
            <a:ln>
              <a:noFill/>
            </a:ln>
          </p:spPr>
        </p:pic>
      </p:grpSp>
      <p:pic>
        <p:nvPicPr>
          <p:cNvPr id="349" name="Google Shape;349;p7" descr="A picture containing person, outdoor, standing&#10;&#10;Description automatically generated"/>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0" y="0"/>
            <a:ext cx="6978547" cy="10288588"/>
          </a:xfrm>
          <a:prstGeom prst="rect">
            <a:avLst/>
          </a:prstGeom>
          <a:solidFill>
            <a:srgbClr val="353535">
              <a:alpha val="11764"/>
            </a:srgbClr>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8"/>
          <p:cNvSpPr txBox="1"/>
          <p:nvPr/>
        </p:nvSpPr>
        <p:spPr>
          <a:xfrm>
            <a:off x="1961498" y="3461590"/>
            <a:ext cx="14365003" cy="3365408"/>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fr-FR" sz="8800" b="1">
                <a:solidFill>
                  <a:srgbClr val="F5333F"/>
                </a:solidFill>
                <a:latin typeface="Montserrat"/>
                <a:ea typeface="Montserrat"/>
                <a:cs typeface="Montserrat"/>
                <a:sym typeface="Montserrat"/>
              </a:rPr>
              <a:t>Soutenir la participation des communautés à la planification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9"/>
          <p:cNvSpPr txBox="1"/>
          <p:nvPr/>
        </p:nvSpPr>
        <p:spPr>
          <a:xfrm>
            <a:off x="650200" y="521806"/>
            <a:ext cx="1730529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400" b="1" dirty="0">
                <a:solidFill>
                  <a:schemeClr val="dk2"/>
                </a:solidFill>
                <a:latin typeface="Montserrat"/>
                <a:ea typeface="Montserrat"/>
                <a:cs typeface="Montserrat"/>
                <a:sym typeface="Montserrat"/>
              </a:rPr>
              <a:t>Action 6 : </a:t>
            </a:r>
            <a:r>
              <a:rPr lang="fr-FR" sz="4400" b="1" dirty="0">
                <a:solidFill>
                  <a:schemeClr val="accent3"/>
                </a:solidFill>
                <a:latin typeface="Montserrat"/>
                <a:ea typeface="Montserrat"/>
                <a:cs typeface="Montserrat"/>
                <a:sym typeface="Montserrat"/>
              </a:rPr>
              <a:t>Les membres de la communauté et les principales parties prenantes doivent être impliqués dans la planification du programme</a:t>
            </a:r>
          </a:p>
        </p:txBody>
      </p:sp>
      <p:sp>
        <p:nvSpPr>
          <p:cNvPr id="361" name="Google Shape;361;p9"/>
          <p:cNvSpPr txBox="1"/>
          <p:nvPr/>
        </p:nvSpPr>
        <p:spPr>
          <a:xfrm>
            <a:off x="212651" y="2453488"/>
            <a:ext cx="10250829" cy="76789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buClr>
                <a:srgbClr val="FF0000"/>
              </a:buClr>
              <a:buSzPts val="2400"/>
              <a:buFont typeface="Arial"/>
              <a:buNone/>
            </a:pPr>
            <a:r>
              <a:rPr lang="fr-FR" sz="2400" b="1" dirty="0">
                <a:solidFill>
                  <a:schemeClr val="lt1"/>
                </a:solidFill>
                <a:latin typeface="Open Sans"/>
                <a:ea typeface="Open Sans"/>
                <a:cs typeface="Open Sans"/>
                <a:sym typeface="Open Sans"/>
              </a:rPr>
              <a:t>Pourquoi ?</a:t>
            </a:r>
          </a:p>
          <a:p>
            <a:pPr marL="342900" lvl="0" indent="-342900">
              <a:buClr>
                <a:srgbClr val="FF0000"/>
              </a:buClr>
              <a:buSzPts val="2800"/>
              <a:buFont typeface="Arial"/>
              <a:buChar char="•"/>
            </a:pPr>
            <a:r>
              <a:rPr lang="fr-FR" sz="2400" dirty="0">
                <a:solidFill>
                  <a:schemeClr val="lt1"/>
                </a:solidFill>
                <a:latin typeface="Open Sans"/>
                <a:ea typeface="Open Sans"/>
                <a:cs typeface="Open Sans"/>
                <a:sym typeface="Open Sans"/>
              </a:rPr>
              <a:t>Des programmes plus fluides</a:t>
            </a:r>
          </a:p>
          <a:p>
            <a:pPr marL="342900" lvl="0" indent="-342900">
              <a:buClr>
                <a:srgbClr val="FF0000"/>
              </a:buClr>
              <a:buSzPts val="2800"/>
              <a:buFont typeface="Arial"/>
              <a:buChar char="•"/>
            </a:pPr>
            <a:r>
              <a:rPr lang="fr-FR" sz="2400" dirty="0">
                <a:solidFill>
                  <a:schemeClr val="lt1"/>
                </a:solidFill>
                <a:latin typeface="Open Sans"/>
                <a:ea typeface="Open Sans"/>
                <a:cs typeface="Open Sans"/>
                <a:sym typeface="Open Sans"/>
              </a:rPr>
              <a:t>Une meilleure chance de répondre aux besoins</a:t>
            </a:r>
          </a:p>
          <a:p>
            <a:pPr marL="342900" lvl="0" indent="-342900">
              <a:buClr>
                <a:srgbClr val="FF0000"/>
              </a:buClr>
              <a:buSzPts val="2800"/>
              <a:buFont typeface="Arial"/>
              <a:buChar char="•"/>
            </a:pPr>
            <a:r>
              <a:rPr lang="fr-FR" sz="2400" dirty="0">
                <a:solidFill>
                  <a:schemeClr val="lt1"/>
                </a:solidFill>
                <a:latin typeface="Open Sans"/>
                <a:ea typeface="Open Sans"/>
                <a:cs typeface="Open Sans"/>
                <a:sym typeface="Open Sans"/>
              </a:rPr>
              <a:t>La participation renforce la confiance, l'appropriation et la durabilité</a:t>
            </a:r>
          </a:p>
          <a:p>
            <a:pPr marL="0" marR="0" lvl="0" indent="0" algn="l" rtl="0">
              <a:spcBef>
                <a:spcPts val="0"/>
              </a:spcBef>
              <a:buClr>
                <a:srgbClr val="FF0000"/>
              </a:buClr>
              <a:buSzPts val="2400"/>
              <a:buFont typeface="Arial"/>
              <a:buNone/>
            </a:pPr>
            <a:endParaRPr lang="en-GB" sz="2400" b="1" dirty="0">
              <a:solidFill>
                <a:schemeClr val="lt1"/>
              </a:solidFill>
              <a:latin typeface="Open Sans"/>
              <a:ea typeface="Open Sans"/>
              <a:cs typeface="Open Sans"/>
              <a:sym typeface="Open Sans"/>
            </a:endParaRPr>
          </a:p>
          <a:p>
            <a:pPr marL="0" marR="0" lvl="0" indent="0" algn="l" rtl="0">
              <a:spcBef>
                <a:spcPts val="0"/>
              </a:spcBef>
              <a:buClr>
                <a:srgbClr val="FF0000"/>
              </a:buClr>
              <a:buSzPts val="2400"/>
              <a:buFont typeface="Arial"/>
              <a:buNone/>
            </a:pPr>
            <a:r>
              <a:rPr lang="fr-FR" sz="2400" b="1" dirty="0">
                <a:solidFill>
                  <a:schemeClr val="lt1"/>
                </a:solidFill>
                <a:latin typeface="Open Sans"/>
                <a:ea typeface="Open Sans"/>
                <a:cs typeface="Open Sans"/>
                <a:sym typeface="Open Sans"/>
              </a:rPr>
              <a:t>Comment procéder ?</a:t>
            </a:r>
          </a:p>
          <a:p>
            <a:pPr marL="342900" marR="0" lvl="0" indent="-342900" algn="l" rtl="0">
              <a:spcBef>
                <a:spcPts val="1200"/>
              </a:spcBef>
              <a:buClr>
                <a:srgbClr val="FF0000"/>
              </a:buClr>
              <a:buSzPts val="2400"/>
              <a:buFont typeface="Arial"/>
              <a:buChar char="•"/>
            </a:pPr>
            <a:r>
              <a:rPr lang="fr-FR" sz="2400" dirty="0">
                <a:solidFill>
                  <a:schemeClr val="lt1"/>
                </a:solidFill>
                <a:latin typeface="Open Sans"/>
                <a:ea typeface="Open Sans"/>
                <a:cs typeface="Open Sans"/>
                <a:sym typeface="Open Sans"/>
              </a:rPr>
              <a:t>Prévoir du temps pour la participation de la communauté pendant la planification</a:t>
            </a:r>
            <a:endParaRPr lang="fr-FR" sz="2400" dirty="0">
              <a:solidFill>
                <a:schemeClr val="lt1"/>
              </a:solidFill>
              <a:latin typeface="Open Sans"/>
              <a:ea typeface="Open Sans"/>
              <a:cs typeface="Open Sans"/>
            </a:endParaRPr>
          </a:p>
          <a:p>
            <a:pPr marL="342900" marR="0" lvl="0" indent="-342900" algn="l" rtl="0">
              <a:spcBef>
                <a:spcPts val="1800"/>
              </a:spcBef>
              <a:buClr>
                <a:srgbClr val="FF0000"/>
              </a:buClr>
              <a:buSzPts val="2400"/>
              <a:buFont typeface="Arial"/>
              <a:buChar char="•"/>
            </a:pPr>
            <a:r>
              <a:rPr lang="fr-FR" sz="2400" dirty="0">
                <a:solidFill>
                  <a:schemeClr val="lt1"/>
                </a:solidFill>
                <a:latin typeface="Open Sans"/>
                <a:ea typeface="Open Sans"/>
                <a:cs typeface="Open Sans"/>
                <a:sym typeface="Open Sans"/>
              </a:rPr>
              <a:t>Travailler par l'intermédiaire de dirigeants reconnus et dignes de confiance – mais ne pas s’adresser uniquement aux dirigeants, car tous ne représentent pas équitablement leur communauté</a:t>
            </a:r>
            <a:endParaRPr lang="fr-FR" sz="2400" dirty="0">
              <a:solidFill>
                <a:schemeClr val="lt1"/>
              </a:solidFill>
              <a:latin typeface="Open Sans"/>
              <a:ea typeface="Open Sans"/>
              <a:cs typeface="Open Sans"/>
            </a:endParaRPr>
          </a:p>
          <a:p>
            <a:pPr marL="342900" marR="0" lvl="0" indent="-342900" algn="l" rtl="0">
              <a:spcBef>
                <a:spcPts val="1800"/>
              </a:spcBef>
              <a:buClr>
                <a:srgbClr val="FF0000"/>
              </a:buClr>
              <a:buSzPts val="2400"/>
              <a:buFont typeface="Arial"/>
              <a:buChar char="•"/>
            </a:pPr>
            <a:r>
              <a:rPr lang="fr-FR" sz="2400" dirty="0">
                <a:solidFill>
                  <a:schemeClr val="lt1"/>
                </a:solidFill>
                <a:latin typeface="Open Sans"/>
                <a:ea typeface="Open Sans"/>
                <a:cs typeface="Open Sans"/>
                <a:sym typeface="Open Sans"/>
              </a:rPr>
              <a:t>Utiliser l'analyse du contexte pour planifier la manière d'impliquer les divers groupes</a:t>
            </a:r>
            <a:endParaRPr lang="fr-FR" sz="2400" dirty="0">
              <a:solidFill>
                <a:schemeClr val="lt1"/>
              </a:solidFill>
              <a:latin typeface="Open Sans"/>
              <a:ea typeface="Open Sans"/>
              <a:cs typeface="Open Sans"/>
            </a:endParaRPr>
          </a:p>
          <a:p>
            <a:pPr marL="342900" marR="0" lvl="0" indent="-342900" algn="l" rtl="0">
              <a:spcBef>
                <a:spcPts val="1800"/>
              </a:spcBef>
              <a:buClr>
                <a:srgbClr val="FF0000"/>
              </a:buClr>
              <a:buSzPts val="2400"/>
              <a:buFont typeface="Arial"/>
              <a:buChar char="•"/>
            </a:pPr>
            <a:r>
              <a:rPr lang="fr-FR" sz="2400" dirty="0">
                <a:solidFill>
                  <a:schemeClr val="lt1"/>
                </a:solidFill>
                <a:latin typeface="Open Sans"/>
                <a:ea typeface="Open Sans"/>
                <a:cs typeface="Open Sans"/>
                <a:sym typeface="Open Sans"/>
              </a:rPr>
              <a:t>Exploiter les connaissances locales des volontaires de la communauté</a:t>
            </a:r>
            <a:endParaRPr lang="fr-FR" sz="2400" dirty="0">
              <a:solidFill>
                <a:schemeClr val="lt1"/>
              </a:solidFill>
              <a:latin typeface="Open Sans"/>
              <a:ea typeface="Open Sans"/>
              <a:cs typeface="Open Sans"/>
            </a:endParaRPr>
          </a:p>
          <a:p>
            <a:pPr marL="342900" marR="0" lvl="0" indent="-342900" algn="l" rtl="0">
              <a:spcBef>
                <a:spcPts val="1800"/>
              </a:spcBef>
              <a:buClr>
                <a:srgbClr val="FF0000"/>
              </a:buClr>
              <a:buSzPts val="2400"/>
              <a:buFont typeface="Arial"/>
              <a:buChar char="•"/>
            </a:pPr>
            <a:r>
              <a:rPr lang="fr-FR" sz="2400" dirty="0">
                <a:solidFill>
                  <a:schemeClr val="lt1"/>
                </a:solidFill>
                <a:latin typeface="Open Sans"/>
                <a:ea typeface="Open Sans"/>
                <a:cs typeface="Open Sans"/>
                <a:sym typeface="Open Sans"/>
              </a:rPr>
              <a:t>Assurer la coordination avec les autres parties prenantes</a:t>
            </a:r>
            <a:endParaRPr lang="fr-FR" sz="2400" dirty="0">
              <a:solidFill>
                <a:schemeClr val="lt1"/>
              </a:solidFill>
              <a:latin typeface="Open Sans"/>
              <a:ea typeface="Open Sans"/>
              <a:cs typeface="Open Sans"/>
            </a:endParaRPr>
          </a:p>
          <a:p>
            <a:pPr marL="342900" marR="0" lvl="0" indent="-342900" algn="l" rtl="0">
              <a:spcBef>
                <a:spcPts val="1800"/>
              </a:spcBef>
              <a:buClr>
                <a:srgbClr val="FF0000"/>
              </a:buClr>
              <a:buSzPts val="2400"/>
              <a:buFont typeface="Arial"/>
              <a:buChar char="•"/>
            </a:pPr>
            <a:r>
              <a:rPr lang="fr-FR" sz="2400" dirty="0">
                <a:solidFill>
                  <a:schemeClr val="lt1"/>
                </a:solidFill>
                <a:latin typeface="Open Sans"/>
                <a:ea typeface="Open Sans"/>
                <a:cs typeface="Open Sans"/>
                <a:sym typeface="Open Sans"/>
              </a:rPr>
              <a:t>v</a:t>
            </a:r>
            <a:endParaRPr lang="fr-FR" sz="2400" dirty="0">
              <a:solidFill>
                <a:schemeClr val="lt1"/>
              </a:solidFill>
              <a:latin typeface="Open Sans"/>
              <a:ea typeface="Open Sans"/>
              <a:cs typeface="Open Sans"/>
            </a:endParaRPr>
          </a:p>
        </p:txBody>
      </p:sp>
      <p:pic>
        <p:nvPicPr>
          <p:cNvPr id="362" name="Google Shape;362;p9"/>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0463480" y="2246843"/>
            <a:ext cx="7174320" cy="7185128"/>
          </a:xfrm>
          <a:prstGeom prst="rect">
            <a:avLst/>
          </a:prstGeom>
          <a:solidFill>
            <a:srgbClr val="353535">
              <a:alpha val="11764"/>
            </a:srgbClr>
          </a:solidFill>
          <a:ln>
            <a:noFill/>
          </a:ln>
        </p:spPr>
      </p:pic>
      <p:pic>
        <p:nvPicPr>
          <p:cNvPr id="363" name="Google Shape;363;p9"/>
          <p:cNvPicPr preferRelativeResize="0">
            <a:picLocks noChangeAspect="1"/>
          </p:cNvPicPr>
          <p:nvPr/>
        </p:nvPicPr>
        <p:blipFill rotWithShape="1">
          <a:blip r:embed="rId4">
            <a:alphaModFix/>
          </a:blip>
          <a:srcRect r="46890"/>
          <a:stretch/>
        </p:blipFill>
        <p:spPr>
          <a:xfrm>
            <a:off x="492530" y="9516014"/>
            <a:ext cx="5830619" cy="514381"/>
          </a:xfrm>
          <a:prstGeom prst="rect">
            <a:avLst/>
          </a:prstGeom>
          <a:noFill/>
          <a:ln>
            <a:noFill/>
          </a:ln>
        </p:spPr>
      </p:pic>
      <p:pic>
        <p:nvPicPr>
          <p:cNvPr id="6" name="Google Shape;363;p9">
            <a:extLst>
              <a:ext uri="{FF2B5EF4-FFF2-40B4-BE49-F238E27FC236}">
                <a16:creationId xmlns:a16="http://schemas.microsoft.com/office/drawing/2014/main" id="{BF570390-F30D-E944-96D5-27C0CCA93EB7}"/>
              </a:ext>
            </a:extLst>
          </p:cNvPr>
          <p:cNvPicPr preferRelativeResize="0">
            <a:picLocks noChangeAspect="1"/>
          </p:cNvPicPr>
          <p:nvPr/>
        </p:nvPicPr>
        <p:blipFill rotWithShape="1">
          <a:blip r:embed="rId4">
            <a:alphaModFix/>
          </a:blip>
          <a:srcRect l="52493"/>
          <a:stretch/>
        </p:blipFill>
        <p:spPr>
          <a:xfrm>
            <a:off x="6323149" y="9453267"/>
            <a:ext cx="5215466" cy="5143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1"/>
          <p:cNvSpPr txBox="1"/>
          <p:nvPr/>
        </p:nvSpPr>
        <p:spPr>
          <a:xfrm>
            <a:off x="653468" y="366713"/>
            <a:ext cx="7961785"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400" b="1" dirty="0">
                <a:solidFill>
                  <a:schemeClr val="dk2"/>
                </a:solidFill>
                <a:latin typeface="Montserrat"/>
                <a:ea typeface="Montserrat"/>
                <a:cs typeface="Montserrat"/>
                <a:sym typeface="Montserrat"/>
              </a:rPr>
              <a:t>Action 6 : </a:t>
            </a:r>
            <a:r>
              <a:rPr lang="fr-FR" sz="4400" b="1" dirty="0">
                <a:solidFill>
                  <a:schemeClr val="accent3"/>
                </a:solidFill>
                <a:latin typeface="Montserrat"/>
                <a:ea typeface="Montserrat"/>
                <a:cs typeface="Montserrat"/>
                <a:sym typeface="Montserrat"/>
              </a:rPr>
              <a:t>Méthodologies participatives</a:t>
            </a:r>
          </a:p>
        </p:txBody>
      </p:sp>
      <p:sp>
        <p:nvSpPr>
          <p:cNvPr id="391" name="Google Shape;391;p11"/>
          <p:cNvSpPr txBox="1"/>
          <p:nvPr/>
        </p:nvSpPr>
        <p:spPr>
          <a:xfrm>
            <a:off x="653469" y="2661913"/>
            <a:ext cx="7961785" cy="553997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PASSA - Approche participative pour la sensibilisation à la sécurité des abris</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eCBHFA - Santé et premiers secours communautaires fondés sur des données probantes </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EVCA - Évaluation améliorée des capacités de vulnérabilité</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CICR - Brochure des techniques participatives du CICR</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PHAST– Transformation participative de l'hygiène et de l'assainissement</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Assainissement total piloté par la communauté</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Manuel de participation du Groupe URD pour les travailleurs humanitaires de terrain</a:t>
            </a:r>
          </a:p>
        </p:txBody>
      </p:sp>
      <p:pic>
        <p:nvPicPr>
          <p:cNvPr id="392" name="Google Shape;392;p11"/>
          <p:cNvPicPr preferRelativeResize="0"/>
          <p:nvPr/>
        </p:nvPicPr>
        <p:blipFill rotWithShape="1">
          <a:blip r:embed="rId3">
            <a:alphaModFix/>
          </a:blip>
          <a:srcRect/>
          <a:stretch/>
        </p:blipFill>
        <p:spPr>
          <a:xfrm>
            <a:off x="9601674" y="2549061"/>
            <a:ext cx="5220390" cy="7237359"/>
          </a:xfrm>
          <a:prstGeom prst="rect">
            <a:avLst/>
          </a:prstGeom>
          <a:noFill/>
          <a:ln>
            <a:noFill/>
          </a:ln>
        </p:spPr>
      </p:pic>
      <p:pic>
        <p:nvPicPr>
          <p:cNvPr id="393" name="Google Shape;393;p11" descr="Graphical user interface&#10;&#10;Description automatically generated with medium confidence"/>
          <p:cNvPicPr preferRelativeResize="0"/>
          <p:nvPr/>
        </p:nvPicPr>
        <p:blipFill rotWithShape="1">
          <a:blip r:embed="rId4">
            <a:alphaModFix/>
          </a:blip>
          <a:srcRect/>
          <a:stretch/>
        </p:blipFill>
        <p:spPr>
          <a:xfrm>
            <a:off x="10613932" y="1689058"/>
            <a:ext cx="5340108" cy="7237359"/>
          </a:xfrm>
          <a:prstGeom prst="rect">
            <a:avLst/>
          </a:prstGeom>
          <a:noFill/>
          <a:ln w="9525" cap="flat" cmpd="sng">
            <a:solidFill>
              <a:schemeClr val="accent2"/>
            </a:solidFill>
            <a:prstDash val="solid"/>
            <a:round/>
            <a:headEnd type="none" w="sm" len="sm"/>
            <a:tailEnd type="none" w="sm" len="sm"/>
          </a:ln>
        </p:spPr>
      </p:pic>
      <p:pic>
        <p:nvPicPr>
          <p:cNvPr id="394" name="Google Shape;394;p11" descr="Text&#10;&#10;Description automatically generated"/>
          <p:cNvPicPr preferRelativeResize="0"/>
          <p:nvPr/>
        </p:nvPicPr>
        <p:blipFill rotWithShape="1">
          <a:blip r:embed="rId5">
            <a:alphaModFix/>
          </a:blip>
          <a:srcRect/>
          <a:stretch/>
        </p:blipFill>
        <p:spPr>
          <a:xfrm>
            <a:off x="9223172" y="2457317"/>
            <a:ext cx="8226224" cy="6041959"/>
          </a:xfrm>
          <a:prstGeom prst="rect">
            <a:avLst/>
          </a:prstGeom>
          <a:noFill/>
          <a:ln>
            <a:noFill/>
          </a:ln>
        </p:spPr>
      </p:pic>
      <p:pic>
        <p:nvPicPr>
          <p:cNvPr id="395" name="Google Shape;395;p11" descr="A picture containing graphical user interface&#10;&#10;Description automatically generated"/>
          <p:cNvPicPr preferRelativeResize="0"/>
          <p:nvPr/>
        </p:nvPicPr>
        <p:blipFill rotWithShape="1">
          <a:blip r:embed="rId6">
            <a:alphaModFix/>
          </a:blip>
          <a:srcRect/>
          <a:stretch/>
        </p:blipFill>
        <p:spPr>
          <a:xfrm>
            <a:off x="9925736" y="2084981"/>
            <a:ext cx="5593823" cy="7900656"/>
          </a:xfrm>
          <a:prstGeom prst="rect">
            <a:avLst/>
          </a:prstGeom>
          <a:noFill/>
          <a:ln>
            <a:noFill/>
          </a:ln>
        </p:spPr>
      </p:pic>
      <p:pic>
        <p:nvPicPr>
          <p:cNvPr id="396" name="Google Shape;396;p11" descr="A picture containing text&#10;&#10;Description automatically generated"/>
          <p:cNvPicPr preferRelativeResize="0"/>
          <p:nvPr/>
        </p:nvPicPr>
        <p:blipFill rotWithShape="1">
          <a:blip r:embed="rId7">
            <a:alphaModFix/>
          </a:blip>
          <a:srcRect/>
          <a:stretch/>
        </p:blipFill>
        <p:spPr>
          <a:xfrm>
            <a:off x="11069100" y="2218667"/>
            <a:ext cx="4956018" cy="7237360"/>
          </a:xfrm>
          <a:prstGeom prst="rect">
            <a:avLst/>
          </a:prstGeom>
          <a:noFill/>
          <a:ln>
            <a:noFill/>
          </a:ln>
        </p:spPr>
      </p:pic>
      <p:pic>
        <p:nvPicPr>
          <p:cNvPr id="397" name="Google Shape;397;p11" descr="A group of children standing outside&#10;&#10;Description automatically generated with low confidence"/>
          <p:cNvPicPr preferRelativeResize="0"/>
          <p:nvPr/>
        </p:nvPicPr>
        <p:blipFill rotWithShape="1">
          <a:blip r:embed="rId8">
            <a:alphaModFix/>
          </a:blip>
          <a:srcRect/>
          <a:stretch/>
        </p:blipFill>
        <p:spPr>
          <a:xfrm>
            <a:off x="9351685" y="1814216"/>
            <a:ext cx="5559024" cy="7772340"/>
          </a:xfrm>
          <a:prstGeom prst="rect">
            <a:avLst/>
          </a:prstGeom>
          <a:noFill/>
          <a:ln>
            <a:noFill/>
          </a:ln>
        </p:spPr>
      </p:pic>
      <p:pic>
        <p:nvPicPr>
          <p:cNvPr id="398" name="Google Shape;398;p11" descr="Text&#10;&#10;Description automatically generated with medium confidence"/>
          <p:cNvPicPr preferRelativeResize="0"/>
          <p:nvPr/>
        </p:nvPicPr>
        <p:blipFill rotWithShape="1">
          <a:blip r:embed="rId9">
            <a:alphaModFix/>
          </a:blip>
          <a:srcRect/>
          <a:stretch/>
        </p:blipFill>
        <p:spPr>
          <a:xfrm>
            <a:off x="10127915" y="1614352"/>
            <a:ext cx="5199585" cy="79025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1">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1">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1">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1">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133e5729-7bb1-4685-bd1f-c5e580a2ee33" xsi:nil="true"/>
    <lcf76f155ced4ddcb4097134ff3c332f xmlns="cf328f71-004c-4ec5-8aac-4c1fe87c002c">
      <Terms xmlns="http://schemas.microsoft.com/office/infopath/2007/PartnerControls"/>
    </lcf76f155ced4ddcb4097134ff3c332f>
    <SharingLink xmlns="cf328f71-004c-4ec5-8aac-4c1fe87c002c" xsi:nil="true"/>
    <SharedWithUsers xmlns="133e5729-7bb1-4685-bd1f-c5e580a2ee33">
      <UserInfo>
        <DisplayName/>
        <AccountId xsi:nil="true"/>
        <AccountType/>
      </UserInfo>
    </SharedWithUsers>
    <MediaLengthInSeconds xmlns="cf328f71-004c-4ec5-8aac-4c1fe87c002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EE9237482712449971AC4496F4F58A" ma:contentTypeVersion="19" ma:contentTypeDescription="Create a new document." ma:contentTypeScope="" ma:versionID="751c983e2c972f49d717fd7875f6ef03">
  <xsd:schema xmlns:xsd="http://www.w3.org/2001/XMLSchema" xmlns:xs="http://www.w3.org/2001/XMLSchema" xmlns:p="http://schemas.microsoft.com/office/2006/metadata/properties" xmlns:ns1="http://schemas.microsoft.com/sharepoint/v3" xmlns:ns2="133e5729-7bb1-4685-bd1f-c5e580a2ee33" xmlns:ns3="cf328f71-004c-4ec5-8aac-4c1fe87c002c" targetNamespace="http://schemas.microsoft.com/office/2006/metadata/properties" ma:root="true" ma:fieldsID="f5f89f650305b4ca390f45d416a32a58" ns1:_="" ns2:_="" ns3:_="">
    <xsd:import namespace="http://schemas.microsoft.com/sharepoint/v3"/>
    <xsd:import namespace="133e5729-7bb1-4685-bd1f-c5e580a2ee33"/>
    <xsd:import namespace="cf328f71-004c-4ec5-8aac-4c1fe87c00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SharingLink" minOccurs="0"/>
                <xsd:element ref="ns3:lcf76f155ced4ddcb4097134ff3c332f" minOccurs="0"/>
                <xsd:element ref="ns2: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e5729-7bb1-4685-bd1f-c5e580a2ee3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cc3d5bd-c7ff-448c-a8db-21860a682db1}" ma:internalName="TaxCatchAll" ma:showField="CatchAllData" ma:web="133e5729-7bb1-4685-bd1f-c5e580a2ee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f328f71-004c-4ec5-8aac-4c1fe87c002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haringLink" ma:index="21" nillable="true" ma:displayName="Sharing Link" ma:format="Dropdown" ma:internalName="SharingLink">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7B1F3A-C10F-4A5E-8AAA-F3A13FE44CF5}">
  <ds:schemaRefs>
    <ds:schemaRef ds:uri="http://schemas.microsoft.com/office/2006/metadata/properties"/>
    <ds:schemaRef ds:uri="http://schemas.microsoft.com/office/infopath/2007/PartnerControls"/>
    <ds:schemaRef ds:uri="http://schemas.microsoft.com/sharepoint/v3"/>
    <ds:schemaRef ds:uri="728a61b5-d4b1-4106-b4bc-8560b724855e"/>
    <ds:schemaRef ds:uri="1d4640d9-733a-4c6d-a542-95167bbe3566"/>
  </ds:schemaRefs>
</ds:datastoreItem>
</file>

<file path=customXml/itemProps2.xml><?xml version="1.0" encoding="utf-8"?>
<ds:datastoreItem xmlns:ds="http://schemas.openxmlformats.org/officeDocument/2006/customXml" ds:itemID="{AA215CED-4D37-4EB2-9527-1A13689CCD46}">
  <ds:schemaRefs>
    <ds:schemaRef ds:uri="http://schemas.microsoft.com/sharepoint/v3/contenttype/forms"/>
  </ds:schemaRefs>
</ds:datastoreItem>
</file>

<file path=customXml/itemProps3.xml><?xml version="1.0" encoding="utf-8"?>
<ds:datastoreItem xmlns:ds="http://schemas.openxmlformats.org/officeDocument/2006/customXml" ds:itemID="{51387635-539D-47F6-B438-6311E85BE27A}"/>
</file>

<file path=docProps/app.xml><?xml version="1.0" encoding="utf-8"?>
<Properties xmlns="http://schemas.openxmlformats.org/officeDocument/2006/extended-properties" xmlns:vt="http://schemas.openxmlformats.org/officeDocument/2006/docPropsVTypes">
  <TotalTime>0</TotalTime>
  <Words>5801</Words>
  <Application>Microsoft Office PowerPoint</Application>
  <PresentationFormat>Personnalisé</PresentationFormat>
  <Paragraphs>391</Paragraphs>
  <Slides>20</Slides>
  <Notes>20</Notes>
  <HiddenSlides>0</HiddenSlides>
  <MMClips>0</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
  <cp:revision>54</cp:revision>
  <dcterms:created xsi:type="dcterms:W3CDTF">2022-10-26T16:28:38Z</dcterms:created>
  <dcterms:modified xsi:type="dcterms:W3CDTF">2022-10-28T16:25:44Z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0x01010088EE9237482712449971AC4496F4F58A</vt:lpwstr>
  </property>
  <property fmtid="{D5CDD505-2E9C-101B-9397-08002B2CF9AE}" pid="3" name="MSIP_Label_caf3f7fd-5cd4-4287-9002-aceb9af13c42_Enabled">
    <vt:lpwstr>true</vt:lpwstr>
  </property>
  <property fmtid="{D5CDD505-2E9C-101B-9397-08002B2CF9AE}" pid="4" name="MSIP_Label_caf3f7fd-5cd4-4287-9002-aceb9af13c42_SetDate">
    <vt:lpwstr>2022-10-28T14:44:27Z</vt:lpwstr>
  </property>
  <property fmtid="{D5CDD505-2E9C-101B-9397-08002B2CF9AE}" pid="5" name="MSIP_Label_caf3f7fd-5cd4-4287-9002-aceb9af13c42_Method">
    <vt:lpwstr>Privileged</vt:lpwstr>
  </property>
  <property fmtid="{D5CDD505-2E9C-101B-9397-08002B2CF9AE}" pid="6" name="MSIP_Label_caf3f7fd-5cd4-4287-9002-aceb9af13c42_Name">
    <vt:lpwstr>Public</vt:lpwstr>
  </property>
  <property fmtid="{D5CDD505-2E9C-101B-9397-08002B2CF9AE}" pid="7" name="MSIP_Label_caf3f7fd-5cd4-4287-9002-aceb9af13c42_SiteId">
    <vt:lpwstr>a2b53be5-734e-4e6c-ab0d-d184f60fd917</vt:lpwstr>
  </property>
  <property fmtid="{D5CDD505-2E9C-101B-9397-08002B2CF9AE}" pid="8" name="MSIP_Label_caf3f7fd-5cd4-4287-9002-aceb9af13c42_ActionId">
    <vt:lpwstr>8dfb566c-3b17-4632-8455-51626c2a197c</vt:lpwstr>
  </property>
  <property fmtid="{D5CDD505-2E9C-101B-9397-08002B2CF9AE}" pid="9" name="MSIP_Label_caf3f7fd-5cd4-4287-9002-aceb9af13c42_ContentBits">
    <vt:lpwstr>2</vt:lpwstr>
  </property>
  <property fmtid="{D5CDD505-2E9C-101B-9397-08002B2CF9AE}" pid="10" name="ClassificationContentMarkingFooterLocations">
    <vt:lpwstr>Office Theme:2</vt:lpwstr>
  </property>
  <property fmtid="{D5CDD505-2E9C-101B-9397-08002B2CF9AE}" pid="11" name="ClassificationContentMarkingFooterText">
    <vt:lpwstr>Public</vt:lpwstr>
  </property>
  <property fmtid="{D5CDD505-2E9C-101B-9397-08002B2CF9AE}" pid="12" name="MediaServiceImageTags">
    <vt:lpwstr/>
  </property>
  <property fmtid="{D5CDD505-2E9C-101B-9397-08002B2CF9AE}" pid="13" name="Order">
    <vt:r8>5830700</vt:r8>
  </property>
  <property fmtid="{D5CDD505-2E9C-101B-9397-08002B2CF9AE}" pid="14" name="xd_Signature">
    <vt:bool>false</vt:bool>
  </property>
  <property fmtid="{D5CDD505-2E9C-101B-9397-08002B2CF9AE}" pid="15" name="xd_ProgID">
    <vt:lpwstr/>
  </property>
  <property fmtid="{D5CDD505-2E9C-101B-9397-08002B2CF9AE}" pid="16" name="_SourceUrl">
    <vt:lpwstr/>
  </property>
  <property fmtid="{D5CDD505-2E9C-101B-9397-08002B2CF9AE}" pid="17" name="_SharedFileIndex">
    <vt:lpwstr/>
  </property>
  <property fmtid="{D5CDD505-2E9C-101B-9397-08002B2CF9AE}" pid="18" name="ComplianceAssetId">
    <vt:lpwstr/>
  </property>
  <property fmtid="{D5CDD505-2E9C-101B-9397-08002B2CF9AE}" pid="19" name="TemplateUrl">
    <vt:lpwstr/>
  </property>
  <property fmtid="{D5CDD505-2E9C-101B-9397-08002B2CF9AE}" pid="20" name="_ExtendedDescription">
    <vt:lpwstr/>
  </property>
  <property fmtid="{D5CDD505-2E9C-101B-9397-08002B2CF9AE}" pid="21" name="TriggerFlowInfo">
    <vt:lpwstr/>
  </property>
</Properties>
</file>