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authors.xml" ContentType="application/vnd.ms-powerpoint.auth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4248" r:id="rId1"/>
    <p:sldMasterId id="2147484613" r:id="rId2"/>
  </p:sldMasterIdLst>
  <p:notesMasterIdLst>
    <p:notesMasterId r:id="rId22"/>
  </p:notesMasterIdLst>
  <p:handoutMasterIdLst>
    <p:handoutMasterId r:id="rId23"/>
  </p:handoutMasterIdLst>
  <p:sldIdLst>
    <p:sldId id="3982" r:id="rId3"/>
    <p:sldId id="4048" r:id="rId4"/>
    <p:sldId id="4063" r:id="rId5"/>
    <p:sldId id="4061" r:id="rId6"/>
    <p:sldId id="4064" r:id="rId7"/>
    <p:sldId id="267" r:id="rId8"/>
    <p:sldId id="4065" r:id="rId9"/>
    <p:sldId id="4066" r:id="rId10"/>
    <p:sldId id="4067" r:id="rId11"/>
    <p:sldId id="4068" r:id="rId12"/>
    <p:sldId id="4069" r:id="rId13"/>
    <p:sldId id="4076" r:id="rId14"/>
    <p:sldId id="4071" r:id="rId15"/>
    <p:sldId id="4072" r:id="rId16"/>
    <p:sldId id="4074" r:id="rId17"/>
    <p:sldId id="4075" r:id="rId18"/>
    <p:sldId id="4060" r:id="rId19"/>
    <p:sldId id="3994" r:id="rId20"/>
    <p:sldId id="274" r:id="rId21"/>
  </p:sldIdLst>
  <p:sldSz cx="18288000" cy="10288588"/>
  <p:notesSz cx="6858000" cy="9144000"/>
  <p:embeddedFontLst>
    <p:embeddedFont>
      <p:font typeface="Calibri" panose="020F0502020204030204" pitchFamily="34" charset="0"/>
      <p:regular r:id="rId24"/>
      <p:bold r:id="rId25"/>
      <p:italic r:id="rId26"/>
      <p:boldItalic r:id="rId27"/>
    </p:embeddedFont>
    <p:embeddedFont>
      <p:font typeface="Montserrat" panose="00000500000000000000" pitchFamily="2" charset="0"/>
      <p:regular r:id="rId28"/>
      <p:bold r:id="rId29"/>
      <p:italic r:id="rId30"/>
      <p:boldItalic r:id="rId31"/>
    </p:embeddedFont>
    <p:embeddedFont>
      <p:font typeface="Montserrat SemiBold" panose="00000700000000000000" pitchFamily="2"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Roboto" panose="02000000000000000000" pitchFamily="2" charset="0"/>
      <p:regular r:id="rId40"/>
      <p:bold r:id="rId41"/>
      <p:italic r:id="rId42"/>
      <p:boldItalic r:id="rId43"/>
    </p:embeddedFont>
    <p:embeddedFont>
      <p:font typeface="Roboto Black" panose="02000000000000000000" pitchFamily="2" charset="0"/>
      <p:regular r:id="rId44"/>
      <p:bold r:id="rId45"/>
      <p:italic r:id="rId46"/>
      <p:boldItalic r:id="rId47"/>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8C3"/>
    <a:srgbClr val="ECFAFF"/>
    <a:srgbClr val="D1F5FF"/>
    <a:srgbClr val="5E3670"/>
    <a:srgbClr val="F5333F"/>
    <a:srgbClr val="011E41"/>
    <a:srgbClr val="6B2BAA"/>
    <a:srgbClr val="D9AAFF"/>
    <a:srgbClr val="B24BFF"/>
    <a:srgbClr val="B24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110" autoAdjust="0"/>
    <p:restoredTop sz="75352"/>
  </p:normalViewPr>
  <p:slideViewPr>
    <p:cSldViewPr snapToGrid="0">
      <p:cViewPr varScale="1">
        <p:scale>
          <a:sx n="30" d="100"/>
          <a:sy n="30" d="100"/>
        </p:scale>
        <p:origin x="28" y="680"/>
      </p:cViewPr>
      <p:guideLst/>
    </p:cSldViewPr>
  </p:slideViewPr>
  <p:notesTextViewPr>
    <p:cViewPr>
      <p:scale>
        <a:sx n="130" d="100"/>
        <a:sy n="130" d="100"/>
      </p:scale>
      <p:origin x="0" y="0"/>
    </p:cViewPr>
  </p:notesTextViewPr>
  <p:sorterViewPr>
    <p:cViewPr>
      <p:scale>
        <a:sx n="80" d="100"/>
        <a:sy n="8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theme" Target="theme/theme1.xml"/><Relationship Id="rId55"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customXml" Target="../customXml/item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29B486-0D92-ED49-B627-EC06465AF5CD}"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23460E2D-454C-984D-9003-A78BB5551D9F}">
      <dgm:prSet phldrT="[Text]" custT="1"/>
      <dgm:spPr/>
      <dgm:t>
        <a:bodyPr/>
        <a:lstStyle/>
        <a:p>
          <a:r>
            <a:rPr lang="fr-FR" sz="2400" dirty="0">
              <a:solidFill>
                <a:schemeClr val="bg2"/>
              </a:solidFill>
              <a:latin typeface="Montserrat" pitchFamily="2" charset="77"/>
            </a:rPr>
            <a:t>Démographie et structures </a:t>
          </a:r>
          <a:r>
            <a:rPr lang="fr-FR" sz="2400" dirty="0" err="1">
              <a:solidFill>
                <a:schemeClr val="bg2"/>
              </a:solidFill>
              <a:latin typeface="Montserrat" pitchFamily="2" charset="77"/>
            </a:rPr>
            <a:t>communau-taires</a:t>
          </a:r>
          <a:endParaRPr lang="fr-FR" sz="2400" dirty="0">
            <a:solidFill>
              <a:schemeClr val="bg2"/>
            </a:solidFill>
            <a:latin typeface="Montserrat" pitchFamily="2" charset="77"/>
          </a:endParaRPr>
        </a:p>
      </dgm:t>
    </dgm:pt>
    <dgm:pt modelId="{2B16A6AA-82FD-854B-AE24-80D87D891AE8}" type="parTrans" cxnId="{8882557B-12E9-C24F-939B-DC5C2A1FACE1}">
      <dgm:prSet/>
      <dgm:spPr/>
      <dgm:t>
        <a:bodyPr/>
        <a:lstStyle/>
        <a:p>
          <a:endParaRPr lang="en-GB"/>
        </a:p>
      </dgm:t>
    </dgm:pt>
    <dgm:pt modelId="{AE5B09DB-ED14-C248-8122-24AE4589474B}" type="sibTrans" cxnId="{8882557B-12E9-C24F-939B-DC5C2A1FACE1}">
      <dgm:prSet/>
      <dgm:spPr/>
      <dgm:t>
        <a:bodyPr/>
        <a:lstStyle/>
        <a:p>
          <a:endParaRPr lang="en-GB"/>
        </a:p>
      </dgm:t>
    </dgm:pt>
    <dgm:pt modelId="{8BB77E2C-F864-2E47-BD86-53B36884CC17}">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Démographie</a:t>
          </a:r>
        </a:p>
      </dgm:t>
    </dgm:pt>
    <dgm:pt modelId="{AC760CE0-DF15-284A-B933-450F822ABFD6}" type="parTrans" cxnId="{2FC992B8-EF22-6148-82C4-4FE65B495F6A}">
      <dgm:prSet/>
      <dgm:spPr/>
      <dgm:t>
        <a:bodyPr/>
        <a:lstStyle/>
        <a:p>
          <a:endParaRPr lang="en-GB"/>
        </a:p>
      </dgm:t>
    </dgm:pt>
    <dgm:pt modelId="{88C9A815-B3AE-F649-A370-2FF7FD8EB3FA}" type="sibTrans" cxnId="{2FC992B8-EF22-6148-82C4-4FE65B495F6A}">
      <dgm:prSet/>
      <dgm:spPr/>
      <dgm:t>
        <a:bodyPr/>
        <a:lstStyle/>
        <a:p>
          <a:endParaRPr lang="en-GB"/>
        </a:p>
      </dgm:t>
    </dgm:pt>
    <dgm:pt modelId="{638B7E30-74F3-6041-B55C-8BE3C290A930}">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Groupes religieux et ethniques</a:t>
          </a:r>
        </a:p>
      </dgm:t>
    </dgm:pt>
    <dgm:pt modelId="{4E342841-BF32-1746-A250-7315FE17A558}" type="parTrans" cxnId="{1401C9F1-2D13-9D41-BD59-9D8D13409F8F}">
      <dgm:prSet/>
      <dgm:spPr/>
      <dgm:t>
        <a:bodyPr/>
        <a:lstStyle/>
        <a:p>
          <a:endParaRPr lang="en-GB"/>
        </a:p>
      </dgm:t>
    </dgm:pt>
    <dgm:pt modelId="{0D915528-1134-2848-A830-52A8D58FE673}" type="sibTrans" cxnId="{1401C9F1-2D13-9D41-BD59-9D8D13409F8F}">
      <dgm:prSet/>
      <dgm:spPr/>
      <dgm:t>
        <a:bodyPr/>
        <a:lstStyle/>
        <a:p>
          <a:endParaRPr lang="en-GB"/>
        </a:p>
      </dgm:t>
    </dgm:pt>
    <dgm:pt modelId="{E8491AC2-2EE7-1D46-B189-7E4649E6408F}">
      <dgm:prSet phldrT="[Text]" custT="1"/>
      <dgm:spPr/>
      <dgm:t>
        <a:bodyPr/>
        <a:lstStyle/>
        <a:p>
          <a:r>
            <a:rPr lang="fr-FR" sz="2400">
              <a:solidFill>
                <a:schemeClr val="bg2"/>
              </a:solidFill>
              <a:latin typeface="Montserrat" pitchFamily="2" charset="77"/>
            </a:rPr>
            <a:t>Relations avec la communauté</a:t>
          </a:r>
        </a:p>
      </dgm:t>
    </dgm:pt>
    <dgm:pt modelId="{1793222C-8C92-7244-96EE-FBEC12D5044A}" type="parTrans" cxnId="{A39A7AC2-E8CD-1F40-A858-B5DEA71A2674}">
      <dgm:prSet/>
      <dgm:spPr/>
      <dgm:t>
        <a:bodyPr/>
        <a:lstStyle/>
        <a:p>
          <a:endParaRPr lang="en-GB"/>
        </a:p>
      </dgm:t>
    </dgm:pt>
    <dgm:pt modelId="{9D306007-2113-6F44-83B1-4121F55B0FCA}" type="sibTrans" cxnId="{A39A7AC2-E8CD-1F40-A858-B5DEA71A2674}">
      <dgm:prSet/>
      <dgm:spPr/>
      <dgm:t>
        <a:bodyPr/>
        <a:lstStyle/>
        <a:p>
          <a:endParaRPr lang="en-GB"/>
        </a:p>
      </dgm:t>
    </dgm:pt>
    <dgm:pt modelId="{D185F40D-4374-D946-AFFA-FD0FBB8A0FB4}">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Processus de prise de décision</a:t>
          </a:r>
        </a:p>
      </dgm:t>
    </dgm:pt>
    <dgm:pt modelId="{2EAF947A-CCD7-F641-A330-470081E96C3A}" type="parTrans" cxnId="{ACA9D25C-7185-A342-8A59-4CDCAB562BFE}">
      <dgm:prSet/>
      <dgm:spPr/>
      <dgm:t>
        <a:bodyPr/>
        <a:lstStyle/>
        <a:p>
          <a:endParaRPr lang="en-GB"/>
        </a:p>
      </dgm:t>
    </dgm:pt>
    <dgm:pt modelId="{F6A7C1DE-55B2-D341-9FE8-3C0FACE1FD87}" type="sibTrans" cxnId="{ACA9D25C-7185-A342-8A59-4CDCAB562BFE}">
      <dgm:prSet/>
      <dgm:spPr/>
      <dgm:t>
        <a:bodyPr/>
        <a:lstStyle/>
        <a:p>
          <a:endParaRPr lang="en-GB"/>
        </a:p>
      </dgm:t>
    </dgm:pt>
    <dgm:pt modelId="{DD07FAB8-63C1-0149-BA16-CFD095F4B106}">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Sources d'information</a:t>
          </a:r>
        </a:p>
      </dgm:t>
    </dgm:pt>
    <dgm:pt modelId="{FF0C1BFE-2E03-CC4E-B925-075F618C8AF2}" type="parTrans" cxnId="{903D14B0-8956-1040-A601-47436522D9BB}">
      <dgm:prSet/>
      <dgm:spPr/>
      <dgm:t>
        <a:bodyPr/>
        <a:lstStyle/>
        <a:p>
          <a:endParaRPr lang="en-GB"/>
        </a:p>
      </dgm:t>
    </dgm:pt>
    <dgm:pt modelId="{48C93256-DFED-334C-9232-6362C626FC03}" type="sibTrans" cxnId="{903D14B0-8956-1040-A601-47436522D9BB}">
      <dgm:prSet/>
      <dgm:spPr/>
      <dgm:t>
        <a:bodyPr/>
        <a:lstStyle/>
        <a:p>
          <a:endParaRPr lang="en-GB"/>
        </a:p>
      </dgm:t>
    </dgm:pt>
    <dgm:pt modelId="{1DD4553C-3BC7-584B-919F-ACA2F0243D3D}">
      <dgm:prSet phldrT="[Text]" custT="1"/>
      <dgm:spPr/>
      <dgm:t>
        <a:bodyPr/>
        <a:lstStyle/>
        <a:p>
          <a:r>
            <a:rPr lang="fr-FR" sz="2400" dirty="0">
              <a:solidFill>
                <a:schemeClr val="bg2"/>
              </a:solidFill>
              <a:latin typeface="Montserrat" pitchFamily="2" charset="77"/>
            </a:rPr>
            <a:t>Culture et croyances</a:t>
          </a:r>
        </a:p>
      </dgm:t>
    </dgm:pt>
    <dgm:pt modelId="{EC4FEAA9-E341-6346-8A87-062AD96EF786}" type="parTrans" cxnId="{7F553F65-14F5-3D49-B6C7-CF6349A4FC68}">
      <dgm:prSet/>
      <dgm:spPr/>
      <dgm:t>
        <a:bodyPr/>
        <a:lstStyle/>
        <a:p>
          <a:endParaRPr lang="en-GB"/>
        </a:p>
      </dgm:t>
    </dgm:pt>
    <dgm:pt modelId="{52D1299F-D45D-4842-9ADF-0D39A32D9E23}" type="sibTrans" cxnId="{7F553F65-14F5-3D49-B6C7-CF6349A4FC68}">
      <dgm:prSet/>
      <dgm:spPr/>
      <dgm:t>
        <a:bodyPr/>
        <a:lstStyle/>
        <a:p>
          <a:endParaRPr lang="en-GB"/>
        </a:p>
      </dgm:t>
    </dgm:pt>
    <dgm:pt modelId="{3CC43918-FF69-424E-993E-348C1EEED5B1}">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Rôles des genres</a:t>
          </a:r>
        </a:p>
      </dgm:t>
    </dgm:pt>
    <dgm:pt modelId="{97CD48E8-5B7A-A945-B4CC-0382C8D8AD3A}" type="parTrans" cxnId="{2BDA0599-5331-BF48-B5C4-3F600BC96328}">
      <dgm:prSet/>
      <dgm:spPr/>
      <dgm:t>
        <a:bodyPr/>
        <a:lstStyle/>
        <a:p>
          <a:endParaRPr lang="en-GB"/>
        </a:p>
      </dgm:t>
    </dgm:pt>
    <dgm:pt modelId="{4AF0BA3D-991E-FD4B-B457-EB6D37657A0A}" type="sibTrans" cxnId="{2BDA0599-5331-BF48-B5C4-3F600BC96328}">
      <dgm:prSet/>
      <dgm:spPr/>
      <dgm:t>
        <a:bodyPr/>
        <a:lstStyle/>
        <a:p>
          <a:endParaRPr lang="en-GB"/>
        </a:p>
      </dgm:t>
    </dgm:pt>
    <dgm:pt modelId="{FE3FE660-8CAB-3741-9C62-B044F6F3F83C}">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Discrimination</a:t>
          </a:r>
        </a:p>
      </dgm:t>
    </dgm:pt>
    <dgm:pt modelId="{9FDF5B75-DAD1-4848-8FF0-0FA877CBD69E}" type="parTrans" cxnId="{E84F6503-7026-C143-82C4-8F776500B800}">
      <dgm:prSet/>
      <dgm:spPr/>
      <dgm:t>
        <a:bodyPr/>
        <a:lstStyle/>
        <a:p>
          <a:endParaRPr lang="en-GB"/>
        </a:p>
      </dgm:t>
    </dgm:pt>
    <dgm:pt modelId="{00DB059B-B258-1F45-AFF7-D4517DB1FEBB}" type="sibTrans" cxnId="{E84F6503-7026-C143-82C4-8F776500B800}">
      <dgm:prSet/>
      <dgm:spPr/>
      <dgm:t>
        <a:bodyPr/>
        <a:lstStyle/>
        <a:p>
          <a:endParaRPr lang="en-GB"/>
        </a:p>
      </dgm:t>
    </dgm:pt>
    <dgm:pt modelId="{091A49C7-3EE9-854A-B50C-9933932E4C3B}">
      <dgm:prSet phldrT="[Text]" custT="1"/>
      <dgm:spPr/>
      <dgm:t>
        <a:bodyPr/>
        <a:lstStyle/>
        <a:p>
          <a:r>
            <a:rPr lang="fr-FR" sz="2400" dirty="0">
              <a:solidFill>
                <a:schemeClr val="bg2"/>
              </a:solidFill>
              <a:latin typeface="Montserrat" pitchFamily="2" charset="77"/>
            </a:rPr>
            <a:t>Capacité </a:t>
          </a:r>
          <a:r>
            <a:rPr lang="fr-FR" sz="2400" dirty="0" err="1">
              <a:solidFill>
                <a:schemeClr val="bg2"/>
              </a:solidFill>
              <a:latin typeface="Montserrat" pitchFamily="2" charset="77"/>
            </a:rPr>
            <a:t>communau-taire</a:t>
          </a:r>
          <a:endParaRPr lang="fr-FR" sz="2400" dirty="0">
            <a:solidFill>
              <a:schemeClr val="bg2"/>
            </a:solidFill>
            <a:latin typeface="Montserrat" pitchFamily="2" charset="77"/>
          </a:endParaRPr>
        </a:p>
      </dgm:t>
    </dgm:pt>
    <dgm:pt modelId="{15D3BD2D-7B1D-E24B-B22B-73F3A162B8D9}" type="parTrans" cxnId="{B0C89454-1B02-B14A-A52F-7820E2859552}">
      <dgm:prSet/>
      <dgm:spPr/>
      <dgm:t>
        <a:bodyPr/>
        <a:lstStyle/>
        <a:p>
          <a:endParaRPr lang="en-GB"/>
        </a:p>
      </dgm:t>
    </dgm:pt>
    <dgm:pt modelId="{362A87E2-4E90-0448-B855-96B7F1E91A81}" type="sibTrans" cxnId="{B0C89454-1B02-B14A-A52F-7820E2859552}">
      <dgm:prSet/>
      <dgm:spPr/>
      <dgm:t>
        <a:bodyPr/>
        <a:lstStyle/>
        <a:p>
          <a:endParaRPr lang="en-GB"/>
        </a:p>
      </dgm:t>
    </dgm:pt>
    <dgm:pt modelId="{F5AA3D3F-35E2-844D-8887-BAAFF0D44AE6}">
      <dgm:prSet phldrT="[Text]" custT="1"/>
      <dgm:spPr/>
      <dgm:t>
        <a:bodyPr/>
        <a:lstStyle/>
        <a:p>
          <a:r>
            <a:rPr lang="fr-FR" sz="2400">
              <a:solidFill>
                <a:schemeClr val="bg2"/>
              </a:solidFill>
              <a:latin typeface="Montserrat" pitchFamily="2" charset="77"/>
            </a:rPr>
            <a:t>Perceptions et confiance dans le CRR</a:t>
          </a:r>
        </a:p>
      </dgm:t>
    </dgm:pt>
    <dgm:pt modelId="{B935D838-6A36-6043-AD85-0081F46AA94E}" type="parTrans" cxnId="{CBD32F9D-07B4-CF48-A536-8B085C9BC1EB}">
      <dgm:prSet/>
      <dgm:spPr/>
      <dgm:t>
        <a:bodyPr/>
        <a:lstStyle/>
        <a:p>
          <a:endParaRPr lang="en-GB"/>
        </a:p>
      </dgm:t>
    </dgm:pt>
    <dgm:pt modelId="{FAB47A4E-C937-3143-9201-55E0DFD78CD3}" type="sibTrans" cxnId="{CBD32F9D-07B4-CF48-A536-8B085C9BC1EB}">
      <dgm:prSet/>
      <dgm:spPr/>
      <dgm:t>
        <a:bodyPr/>
        <a:lstStyle/>
        <a:p>
          <a:endParaRPr lang="en-GB"/>
        </a:p>
      </dgm:t>
    </dgm:pt>
    <dgm:pt modelId="{D698DB15-E30E-7E44-917F-3B1B014D5AB0}">
      <dgm:prSet phldrT="[Text]" custT="1"/>
      <dgm:spPr/>
      <dgm:t>
        <a:bodyPr/>
        <a:lstStyle/>
        <a:p>
          <a:r>
            <a:rPr lang="fr-FR" sz="2400">
              <a:solidFill>
                <a:schemeClr val="bg2"/>
              </a:solidFill>
              <a:latin typeface="Montserrat" pitchFamily="2" charset="77"/>
            </a:rPr>
            <a:t>Pour une épidémie (CREC)</a:t>
          </a:r>
        </a:p>
      </dgm:t>
    </dgm:pt>
    <dgm:pt modelId="{91042D2A-5C24-E444-9A47-42BE48D6F2B0}" type="parTrans" cxnId="{902A6B65-6B4B-954C-B215-F35C8B7284DB}">
      <dgm:prSet/>
      <dgm:spPr/>
      <dgm:t>
        <a:bodyPr/>
        <a:lstStyle/>
        <a:p>
          <a:endParaRPr lang="en-GB"/>
        </a:p>
      </dgm:t>
    </dgm:pt>
    <dgm:pt modelId="{5D300A14-C650-BA4B-B268-294C8B969C86}" type="sibTrans" cxnId="{902A6B65-6B4B-954C-B215-F35C8B7284DB}">
      <dgm:prSet/>
      <dgm:spPr/>
      <dgm:t>
        <a:bodyPr/>
        <a:lstStyle/>
        <a:p>
          <a:endParaRPr lang="en-GB"/>
        </a:p>
      </dgm:t>
    </dgm:pt>
    <dgm:pt modelId="{01E2FCCC-F4C8-754E-9025-29BD57620CE0}">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Langues</a:t>
          </a:r>
        </a:p>
      </dgm:t>
    </dgm:pt>
    <dgm:pt modelId="{A0EA1D85-BADD-AF4C-82D7-8EF04EDA0E52}" type="parTrans" cxnId="{A3280703-E6A1-0C40-80FA-E999700C3788}">
      <dgm:prSet/>
      <dgm:spPr/>
      <dgm:t>
        <a:bodyPr/>
        <a:lstStyle/>
        <a:p>
          <a:endParaRPr lang="en-GB"/>
        </a:p>
      </dgm:t>
    </dgm:pt>
    <dgm:pt modelId="{4F1756A6-FF38-8042-99CB-3D31C88B3254}" type="sibTrans" cxnId="{A3280703-E6A1-0C40-80FA-E999700C3788}">
      <dgm:prSet/>
      <dgm:spPr/>
      <dgm:t>
        <a:bodyPr/>
        <a:lstStyle/>
        <a:p>
          <a:endParaRPr lang="en-GB"/>
        </a:p>
      </dgm:t>
    </dgm:pt>
    <dgm:pt modelId="{7746ACB1-3B78-9F4F-898D-9B3E416DC765}">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Éducation</a:t>
          </a:r>
        </a:p>
      </dgm:t>
    </dgm:pt>
    <dgm:pt modelId="{54B38242-57AB-FB43-BD80-27AAB1B745EC}" type="parTrans" cxnId="{0CE5EF01-E074-7348-A7BA-4727C88902C6}">
      <dgm:prSet/>
      <dgm:spPr/>
      <dgm:t>
        <a:bodyPr/>
        <a:lstStyle/>
        <a:p>
          <a:endParaRPr lang="en-GB"/>
        </a:p>
      </dgm:t>
    </dgm:pt>
    <dgm:pt modelId="{AE80D533-69D6-E14E-BE03-08A67A9094D5}" type="sibTrans" cxnId="{0CE5EF01-E074-7348-A7BA-4727C88902C6}">
      <dgm:prSet/>
      <dgm:spPr/>
      <dgm:t>
        <a:bodyPr/>
        <a:lstStyle/>
        <a:p>
          <a:endParaRPr lang="en-GB"/>
        </a:p>
      </dgm:t>
    </dgm:pt>
    <dgm:pt modelId="{25AF6BE2-1993-094C-9080-42A082935E39}">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Moyens de subsistance</a:t>
          </a:r>
        </a:p>
      </dgm:t>
    </dgm:pt>
    <dgm:pt modelId="{82E6978E-2888-B146-83E2-C893DF7E08F7}" type="parTrans" cxnId="{EEEC6842-D8BB-014C-9C2C-1F75F716FDEA}">
      <dgm:prSet/>
      <dgm:spPr/>
      <dgm:t>
        <a:bodyPr/>
        <a:lstStyle/>
        <a:p>
          <a:endParaRPr lang="en-GB"/>
        </a:p>
      </dgm:t>
    </dgm:pt>
    <dgm:pt modelId="{3C4A6DA0-165A-0644-A9C4-3788499EC274}" type="sibTrans" cxnId="{EEEC6842-D8BB-014C-9C2C-1F75F716FDEA}">
      <dgm:prSet/>
      <dgm:spPr/>
      <dgm:t>
        <a:bodyPr/>
        <a:lstStyle/>
        <a:p>
          <a:endParaRPr lang="en-GB"/>
        </a:p>
      </dgm:t>
    </dgm:pt>
    <dgm:pt modelId="{7E298DD9-234C-044D-A57E-2BEAEE5DF2CE}">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Dirigeants </a:t>
          </a:r>
        </a:p>
      </dgm:t>
    </dgm:pt>
    <dgm:pt modelId="{30299CF7-8F7E-C04D-938A-90CCD7BF6DB6}" type="parTrans" cxnId="{9FDCA5DB-96A1-7545-A9D2-2CDC43E7A1D2}">
      <dgm:prSet/>
      <dgm:spPr/>
      <dgm:t>
        <a:bodyPr/>
        <a:lstStyle/>
        <a:p>
          <a:endParaRPr lang="en-GB"/>
        </a:p>
      </dgm:t>
    </dgm:pt>
    <dgm:pt modelId="{03C40250-BD81-4E49-8CB4-242FC8914D18}" type="sibTrans" cxnId="{9FDCA5DB-96A1-7545-A9D2-2CDC43E7A1D2}">
      <dgm:prSet/>
      <dgm:spPr/>
      <dgm:t>
        <a:bodyPr/>
        <a:lstStyle/>
        <a:p>
          <a:endParaRPr lang="en-GB"/>
        </a:p>
      </dgm:t>
    </dgm:pt>
    <dgm:pt modelId="{95634B3F-8602-DD44-8BCB-6BE39A963B0F}">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Groupes communautaires</a:t>
          </a:r>
        </a:p>
      </dgm:t>
    </dgm:pt>
    <dgm:pt modelId="{91F63C27-2A68-8445-9930-6FD923E8A7A4}" type="parTrans" cxnId="{0061B133-EE8A-F142-822A-5E09A6B49A2B}">
      <dgm:prSet/>
      <dgm:spPr/>
      <dgm:t>
        <a:bodyPr/>
        <a:lstStyle/>
        <a:p>
          <a:endParaRPr lang="en-GB"/>
        </a:p>
      </dgm:t>
    </dgm:pt>
    <dgm:pt modelId="{E36A14D8-F92C-2C42-9B1E-DB0CD2CDF919}" type="sibTrans" cxnId="{0061B133-EE8A-F142-822A-5E09A6B49A2B}">
      <dgm:prSet/>
      <dgm:spPr/>
      <dgm:t>
        <a:bodyPr/>
        <a:lstStyle/>
        <a:p>
          <a:endParaRPr lang="en-GB"/>
        </a:p>
      </dgm:t>
    </dgm:pt>
    <dgm:pt modelId="{59B723D9-7AA7-1148-AF6C-A2639EA946AC}">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Autorités locales</a:t>
          </a:r>
        </a:p>
      </dgm:t>
    </dgm:pt>
    <dgm:pt modelId="{5973096F-B334-394E-B17B-BE43C8A09A54}" type="parTrans" cxnId="{A8C9F635-0EDE-3F40-940A-2F4BA1BCB09A}">
      <dgm:prSet/>
      <dgm:spPr/>
      <dgm:t>
        <a:bodyPr/>
        <a:lstStyle/>
        <a:p>
          <a:endParaRPr lang="en-GB"/>
        </a:p>
      </dgm:t>
    </dgm:pt>
    <dgm:pt modelId="{502A3B61-536F-4F45-AB48-F7F86B9280D5}" type="sibTrans" cxnId="{A8C9F635-0EDE-3F40-940A-2F4BA1BCB09A}">
      <dgm:prSet/>
      <dgm:spPr/>
      <dgm:t>
        <a:bodyPr/>
        <a:lstStyle/>
        <a:p>
          <a:endParaRPr lang="en-GB"/>
        </a:p>
      </dgm:t>
    </dgm:pt>
    <dgm:pt modelId="{2BF4D426-CC94-9945-A082-021054B2D540}">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Services</a:t>
          </a:r>
        </a:p>
      </dgm:t>
    </dgm:pt>
    <dgm:pt modelId="{6182ED9E-2A66-0A48-8F98-9E40860D8604}" type="parTrans" cxnId="{650741B7-2D61-C14D-A2BF-7A7B95D82025}">
      <dgm:prSet/>
      <dgm:spPr/>
      <dgm:t>
        <a:bodyPr/>
        <a:lstStyle/>
        <a:p>
          <a:endParaRPr lang="en-GB"/>
        </a:p>
      </dgm:t>
    </dgm:pt>
    <dgm:pt modelId="{C05A3A30-2876-8340-B98E-856F5A9D3C33}" type="sibTrans" cxnId="{650741B7-2D61-C14D-A2BF-7A7B95D82025}">
      <dgm:prSet/>
      <dgm:spPr/>
      <dgm:t>
        <a:bodyPr/>
        <a:lstStyle/>
        <a:p>
          <a:endParaRPr lang="en-GB"/>
        </a:p>
      </dgm:t>
    </dgm:pt>
    <dgm:pt modelId="{25AD6412-CDB9-4945-A429-9BAA1345147B}">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Autres organisations</a:t>
          </a:r>
        </a:p>
      </dgm:t>
    </dgm:pt>
    <dgm:pt modelId="{15EB4AFA-9617-9146-9502-E87EFBB3573E}" type="parTrans" cxnId="{BF5DDF0B-7260-9248-8A06-0943B9253CA5}">
      <dgm:prSet/>
      <dgm:spPr/>
      <dgm:t>
        <a:bodyPr/>
        <a:lstStyle/>
        <a:p>
          <a:endParaRPr lang="en-GB"/>
        </a:p>
      </dgm:t>
    </dgm:pt>
    <dgm:pt modelId="{552EABB9-7DB8-364A-A866-C06E98B67064}" type="sibTrans" cxnId="{BF5DDF0B-7260-9248-8A06-0943B9253CA5}">
      <dgm:prSet/>
      <dgm:spPr/>
      <dgm:t>
        <a:bodyPr/>
        <a:lstStyle/>
        <a:p>
          <a:endParaRPr lang="en-GB"/>
        </a:p>
      </dgm:t>
    </dgm:pt>
    <dgm:pt modelId="{52B3FC2D-30E4-9141-8563-DC2E288A5FD0}">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Participation de différents groupes</a:t>
          </a:r>
        </a:p>
      </dgm:t>
    </dgm:pt>
    <dgm:pt modelId="{0622EF82-6CB4-9746-B9CD-0760B3793610}" type="parTrans" cxnId="{BAE9409C-1F58-694D-B3B9-978CDEBADF99}">
      <dgm:prSet/>
      <dgm:spPr/>
      <dgm:t>
        <a:bodyPr/>
        <a:lstStyle/>
        <a:p>
          <a:endParaRPr lang="en-GB"/>
        </a:p>
      </dgm:t>
    </dgm:pt>
    <dgm:pt modelId="{1876D872-938C-4244-8005-E7D9949D9631}" type="sibTrans" cxnId="{BAE9409C-1F58-694D-B3B9-978CDEBADF99}">
      <dgm:prSet/>
      <dgm:spPr/>
      <dgm:t>
        <a:bodyPr/>
        <a:lstStyle/>
        <a:p>
          <a:endParaRPr lang="en-GB"/>
        </a:p>
      </dgm:t>
    </dgm:pt>
    <dgm:pt modelId="{A0CFB324-5B12-7847-BED9-FE946490CF59}">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Confiance et cohésion sociale</a:t>
          </a:r>
        </a:p>
      </dgm:t>
    </dgm:pt>
    <dgm:pt modelId="{4C2FD8FC-8815-FE4B-8EFB-A3A532041A04}" type="parTrans" cxnId="{BC2C8D41-40B5-3345-9B97-99366F446122}">
      <dgm:prSet/>
      <dgm:spPr/>
      <dgm:t>
        <a:bodyPr/>
        <a:lstStyle/>
        <a:p>
          <a:endParaRPr lang="en-GB"/>
        </a:p>
      </dgm:t>
    </dgm:pt>
    <dgm:pt modelId="{3BB825C8-E75A-A543-9A64-9E6A64C2451D}" type="sibTrans" cxnId="{BC2C8D41-40B5-3345-9B97-99366F446122}">
      <dgm:prSet/>
      <dgm:spPr/>
      <dgm:t>
        <a:bodyPr/>
        <a:lstStyle/>
        <a:p>
          <a:endParaRPr lang="en-GB"/>
        </a:p>
      </dgm:t>
    </dgm:pt>
    <dgm:pt modelId="{0FD8D92A-3A9B-4444-B011-E6196BE12197}">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Obstacles à l'information et à la participation</a:t>
          </a:r>
        </a:p>
      </dgm:t>
    </dgm:pt>
    <dgm:pt modelId="{C890F042-4E76-B84D-B5D8-67883AC6F7A7}" type="parTrans" cxnId="{4CCB5C87-F561-2D4E-9F0B-E99993C1B4C7}">
      <dgm:prSet/>
      <dgm:spPr/>
      <dgm:t>
        <a:bodyPr/>
        <a:lstStyle/>
        <a:p>
          <a:endParaRPr lang="en-GB"/>
        </a:p>
      </dgm:t>
    </dgm:pt>
    <dgm:pt modelId="{AA8A8B97-BF76-4547-A149-B2EFECA3CF72}" type="sibTrans" cxnId="{4CCB5C87-F561-2D4E-9F0B-E99993C1B4C7}">
      <dgm:prSet/>
      <dgm:spPr/>
      <dgm:t>
        <a:bodyPr/>
        <a:lstStyle/>
        <a:p>
          <a:endParaRPr lang="en-GB"/>
        </a:p>
      </dgm:t>
    </dgm:pt>
    <dgm:pt modelId="{B79A0889-BD16-C94A-B698-1494ECC94B47}">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Conflits ou tensions</a:t>
          </a:r>
        </a:p>
      </dgm:t>
    </dgm:pt>
    <dgm:pt modelId="{42E08800-112A-7541-8F55-04AF8E4A11E3}" type="parTrans" cxnId="{08787413-1CEA-2343-B26D-BFD6569316E8}">
      <dgm:prSet/>
      <dgm:spPr/>
      <dgm:t>
        <a:bodyPr/>
        <a:lstStyle/>
        <a:p>
          <a:endParaRPr lang="en-GB"/>
        </a:p>
      </dgm:t>
    </dgm:pt>
    <dgm:pt modelId="{47639B10-B179-6641-AE1D-A10F376B2D17}" type="sibTrans" cxnId="{08787413-1CEA-2343-B26D-BFD6569316E8}">
      <dgm:prSet/>
      <dgm:spPr/>
      <dgm:t>
        <a:bodyPr/>
        <a:lstStyle/>
        <a:p>
          <a:endParaRPr lang="en-GB"/>
        </a:p>
      </dgm:t>
    </dgm:pt>
    <dgm:pt modelId="{47E4A979-B364-3745-8022-A839EAB7E884}">
      <dgm:prSet phldrT="[Text]" custT="1"/>
      <dgm:spPr/>
      <dgm:t>
        <a:bodyPr/>
        <a:lstStyle/>
        <a:p>
          <a:pPr>
            <a:spcAft>
              <a:spcPts val="1200"/>
            </a:spcAft>
          </a:pPr>
          <a:r>
            <a:rPr lang="fr-FR" sz="2000">
              <a:latin typeface="Open Sans" panose="020B0606030504020204" pitchFamily="34" charset="0"/>
              <a:ea typeface="Open Sans" panose="020B0606030504020204" pitchFamily="34" charset="0"/>
              <a:cs typeface="Open Sans" panose="020B0606030504020204" pitchFamily="34" charset="0"/>
            </a:rPr>
            <a:t>Résolution de problèmes</a:t>
          </a:r>
        </a:p>
      </dgm:t>
    </dgm:pt>
    <dgm:pt modelId="{57988B80-C870-4443-BD1F-3B536FC3E752}" type="parTrans" cxnId="{CE47727D-2E52-8946-975B-10803CD45485}">
      <dgm:prSet/>
      <dgm:spPr/>
      <dgm:t>
        <a:bodyPr/>
        <a:lstStyle/>
        <a:p>
          <a:endParaRPr lang="en-GB"/>
        </a:p>
      </dgm:t>
    </dgm:pt>
    <dgm:pt modelId="{C0125ED2-ED79-9045-83BF-6CA809185F21}" type="sibTrans" cxnId="{CE47727D-2E52-8946-975B-10803CD45485}">
      <dgm:prSet/>
      <dgm:spPr/>
      <dgm:t>
        <a:bodyPr/>
        <a:lstStyle/>
        <a:p>
          <a:endParaRPr lang="en-GB"/>
        </a:p>
      </dgm:t>
    </dgm:pt>
    <dgm:pt modelId="{44DF8EA1-6E60-3343-B38B-23E6ED3A00A8}">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Attitudes envers les différents groupes</a:t>
          </a:r>
        </a:p>
      </dgm:t>
    </dgm:pt>
    <dgm:pt modelId="{4535DF09-051F-C84C-8ED3-689055F438CE}" type="parTrans" cxnId="{4680AD33-3924-4942-BF01-052EA5E53861}">
      <dgm:prSet/>
      <dgm:spPr/>
      <dgm:t>
        <a:bodyPr/>
        <a:lstStyle/>
        <a:p>
          <a:endParaRPr lang="en-GB"/>
        </a:p>
      </dgm:t>
    </dgm:pt>
    <dgm:pt modelId="{1D380905-5D15-1642-8D55-78E0B605D18A}" type="sibTrans" cxnId="{4680AD33-3924-4942-BF01-052EA5E53861}">
      <dgm:prSet/>
      <dgm:spPr/>
      <dgm:t>
        <a:bodyPr/>
        <a:lstStyle/>
        <a:p>
          <a:endParaRPr lang="en-GB"/>
        </a:p>
      </dgm:t>
    </dgm:pt>
    <dgm:pt modelId="{700DBEFF-45E1-C949-A87D-48E2619E998A}">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Pratiques religieuses</a:t>
          </a:r>
        </a:p>
      </dgm:t>
    </dgm:pt>
    <dgm:pt modelId="{4BA25F4A-3A3F-3F40-BD39-EE9384CFA7AB}" type="parTrans" cxnId="{DD9C0AB0-A808-5C4F-BEE7-196FF78CF091}">
      <dgm:prSet/>
      <dgm:spPr/>
      <dgm:t>
        <a:bodyPr/>
        <a:lstStyle/>
        <a:p>
          <a:endParaRPr lang="en-GB"/>
        </a:p>
      </dgm:t>
    </dgm:pt>
    <dgm:pt modelId="{8D938919-901B-5347-8692-A601CDCB85FB}" type="sibTrans" cxnId="{DD9C0AB0-A808-5C4F-BEE7-196FF78CF091}">
      <dgm:prSet/>
      <dgm:spPr/>
      <dgm:t>
        <a:bodyPr/>
        <a:lstStyle/>
        <a:p>
          <a:endParaRPr lang="en-GB"/>
        </a:p>
      </dgm:t>
    </dgm:pt>
    <dgm:pt modelId="{E01690B3-4C03-974F-A47F-8011F4EB36EB}">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Normes de genre</a:t>
          </a:r>
        </a:p>
      </dgm:t>
    </dgm:pt>
    <dgm:pt modelId="{6246E957-01DF-0342-99C9-EE959267F5F4}" type="parTrans" cxnId="{5C821DB3-D482-274D-A328-38E448BBB732}">
      <dgm:prSet/>
      <dgm:spPr/>
      <dgm:t>
        <a:bodyPr/>
        <a:lstStyle/>
        <a:p>
          <a:endParaRPr lang="en-GB"/>
        </a:p>
      </dgm:t>
    </dgm:pt>
    <dgm:pt modelId="{F761F2FF-8DF3-0D41-9569-365D0FDA210C}" type="sibTrans" cxnId="{5C821DB3-D482-274D-A328-38E448BBB732}">
      <dgm:prSet/>
      <dgm:spPr/>
      <dgm:t>
        <a:bodyPr/>
        <a:lstStyle/>
        <a:p>
          <a:endParaRPr lang="en-GB"/>
        </a:p>
      </dgm:t>
    </dgm:pt>
    <dgm:pt modelId="{2D89EB07-0715-E04B-9E3A-23EED1F9A043}">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Normes sociales</a:t>
          </a:r>
        </a:p>
      </dgm:t>
    </dgm:pt>
    <dgm:pt modelId="{0B9C2825-A7B0-3444-9901-93025FAF1074}" type="parTrans" cxnId="{5E4370B4-324F-294A-B458-04CC7CAD912B}">
      <dgm:prSet/>
      <dgm:spPr/>
      <dgm:t>
        <a:bodyPr/>
        <a:lstStyle/>
        <a:p>
          <a:endParaRPr lang="en-GB"/>
        </a:p>
      </dgm:t>
    </dgm:pt>
    <dgm:pt modelId="{18B03B38-D264-5649-9975-C63A849A171C}" type="sibTrans" cxnId="{5E4370B4-324F-294A-B458-04CC7CAD912B}">
      <dgm:prSet/>
      <dgm:spPr/>
      <dgm:t>
        <a:bodyPr/>
        <a:lstStyle/>
        <a:p>
          <a:endParaRPr lang="en-GB"/>
        </a:p>
      </dgm:t>
    </dgm:pt>
    <dgm:pt modelId="{41C9D90B-3CAC-D547-BF80-96514F9DE039}">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Croyances et pratiques traditionnelles</a:t>
          </a:r>
        </a:p>
      </dgm:t>
    </dgm:pt>
    <dgm:pt modelId="{A37B549C-F2DE-424E-9E7F-EE3B4D045E10}" type="parTrans" cxnId="{7A952E0C-FF4B-4043-ACCC-D12A45284D81}">
      <dgm:prSet/>
      <dgm:spPr/>
      <dgm:t>
        <a:bodyPr/>
        <a:lstStyle/>
        <a:p>
          <a:endParaRPr lang="en-GB"/>
        </a:p>
      </dgm:t>
    </dgm:pt>
    <dgm:pt modelId="{E12E6F42-4DBF-3740-A3E6-27A234C19AFB}" type="sibTrans" cxnId="{7A952E0C-FF4B-4043-ACCC-D12A45284D81}">
      <dgm:prSet/>
      <dgm:spPr/>
      <dgm:t>
        <a:bodyPr/>
        <a:lstStyle/>
        <a:p>
          <a:endParaRPr lang="en-GB"/>
        </a:p>
      </dgm:t>
    </dgm:pt>
    <dgm:pt modelId="{D4B5D898-D66A-0846-9786-8FC88B60185C}">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Ressources communautaires</a:t>
          </a:r>
        </a:p>
      </dgm:t>
    </dgm:pt>
    <dgm:pt modelId="{8001A853-4963-BB46-A220-14462884FEAB}" type="parTrans" cxnId="{537E23DC-197B-4E4A-B5F8-88BCA83DC4F7}">
      <dgm:prSet/>
      <dgm:spPr/>
      <dgm:t>
        <a:bodyPr/>
        <a:lstStyle/>
        <a:p>
          <a:endParaRPr lang="en-GB"/>
        </a:p>
      </dgm:t>
    </dgm:pt>
    <dgm:pt modelId="{853E128A-EE26-284A-82F3-47BC4E8269BD}" type="sibTrans" cxnId="{537E23DC-197B-4E4A-B5F8-88BCA83DC4F7}">
      <dgm:prSet/>
      <dgm:spPr/>
      <dgm:t>
        <a:bodyPr/>
        <a:lstStyle/>
        <a:p>
          <a:endParaRPr lang="en-GB"/>
        </a:p>
      </dgm:t>
    </dgm:pt>
    <dgm:pt modelId="{1F5D377F-D00E-8746-A995-663DB85C3DD5}">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Connaissance du CRCR</a:t>
          </a:r>
        </a:p>
      </dgm:t>
    </dgm:pt>
    <dgm:pt modelId="{AAFCDBEF-A4AF-954D-BBAA-5AB058B9A08B}" type="parTrans" cxnId="{31A011BB-ED80-0C49-9490-95A2B45F5D56}">
      <dgm:prSet/>
      <dgm:spPr/>
      <dgm:t>
        <a:bodyPr/>
        <a:lstStyle/>
        <a:p>
          <a:endParaRPr lang="en-GB"/>
        </a:p>
      </dgm:t>
    </dgm:pt>
    <dgm:pt modelId="{8C22BDAB-E23D-594F-BED8-5032E14CF66B}" type="sibTrans" cxnId="{31A011BB-ED80-0C49-9490-95A2B45F5D56}">
      <dgm:prSet/>
      <dgm:spPr/>
      <dgm:t>
        <a:bodyPr/>
        <a:lstStyle/>
        <a:p>
          <a:endParaRPr lang="en-GB"/>
        </a:p>
      </dgm:t>
    </dgm:pt>
    <dgm:pt modelId="{CA40A6FA-1EFF-AD41-8831-A628836A7F89}">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Niveau de menace</a:t>
          </a:r>
        </a:p>
      </dgm:t>
    </dgm:pt>
    <dgm:pt modelId="{C34B8C90-0847-4446-9FD0-82F05F6BCC52}" type="parTrans" cxnId="{60F0924B-8375-0241-9D04-ED026A56F7A4}">
      <dgm:prSet/>
      <dgm:spPr/>
      <dgm:t>
        <a:bodyPr/>
        <a:lstStyle/>
        <a:p>
          <a:endParaRPr lang="en-GB"/>
        </a:p>
      </dgm:t>
    </dgm:pt>
    <dgm:pt modelId="{5AE7F87A-4619-F841-9D54-C046F934E0AB}" type="sibTrans" cxnId="{60F0924B-8375-0241-9D04-ED026A56F7A4}">
      <dgm:prSet/>
      <dgm:spPr/>
      <dgm:t>
        <a:bodyPr/>
        <a:lstStyle/>
        <a:p>
          <a:endParaRPr lang="en-GB"/>
        </a:p>
      </dgm:t>
    </dgm:pt>
    <dgm:pt modelId="{2BC611B6-2D25-F941-82F1-A0E690867F1B}">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Capacités et compétences des différents groupes</a:t>
          </a:r>
        </a:p>
      </dgm:t>
    </dgm:pt>
    <dgm:pt modelId="{0F1A7F44-E67C-6544-B4EC-CFA2E820EA45}" type="parTrans" cxnId="{F488481C-E670-744C-B628-5A608B59F638}">
      <dgm:prSet/>
      <dgm:spPr/>
      <dgm:t>
        <a:bodyPr/>
        <a:lstStyle/>
        <a:p>
          <a:endParaRPr lang="en-GB"/>
        </a:p>
      </dgm:t>
    </dgm:pt>
    <dgm:pt modelId="{FEC47BEF-5AB4-EC4F-B551-5D593727339A}" type="sibTrans" cxnId="{F488481C-E670-744C-B628-5A608B59F638}">
      <dgm:prSet/>
      <dgm:spPr/>
      <dgm:t>
        <a:bodyPr/>
        <a:lstStyle/>
        <a:p>
          <a:endParaRPr lang="en-GB"/>
        </a:p>
      </dgm:t>
    </dgm:pt>
    <dgm:pt modelId="{614F669C-4A9C-4E49-9249-70769FBBF6C0}">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Actions déjà entreprises par la communauté</a:t>
          </a:r>
        </a:p>
      </dgm:t>
    </dgm:pt>
    <dgm:pt modelId="{5F20F27F-C219-B04A-AC18-A8582C3FF225}" type="parTrans" cxnId="{DC78D6CF-BC08-6B4F-BBA4-210935347FCD}">
      <dgm:prSet/>
      <dgm:spPr/>
      <dgm:t>
        <a:bodyPr/>
        <a:lstStyle/>
        <a:p>
          <a:endParaRPr lang="en-GB"/>
        </a:p>
      </dgm:t>
    </dgm:pt>
    <dgm:pt modelId="{A3BEB824-81C0-4B49-B365-52DBB4A4A3B9}" type="sibTrans" cxnId="{DC78D6CF-BC08-6B4F-BBA4-210935347FCD}">
      <dgm:prSet/>
      <dgm:spPr/>
      <dgm:t>
        <a:bodyPr/>
        <a:lstStyle/>
        <a:p>
          <a:endParaRPr lang="en-GB"/>
        </a:p>
      </dgm:t>
    </dgm:pt>
    <dgm:pt modelId="{29628B0F-FD5C-F242-A417-F86ED0C9BB36}">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Connaissances traditionnelles</a:t>
          </a:r>
        </a:p>
      </dgm:t>
    </dgm:pt>
    <dgm:pt modelId="{892842A6-9389-6E4A-B7C2-DFF14736F3DB}" type="parTrans" cxnId="{6A80798F-EC87-0D44-8E8D-C8116C6F887D}">
      <dgm:prSet/>
      <dgm:spPr/>
      <dgm:t>
        <a:bodyPr/>
        <a:lstStyle/>
        <a:p>
          <a:endParaRPr lang="en-GB"/>
        </a:p>
      </dgm:t>
    </dgm:pt>
    <dgm:pt modelId="{D33F1233-B213-2D42-9CBC-5BD3ED27DD60}" type="sibTrans" cxnId="{6A80798F-EC87-0D44-8E8D-C8116C6F887D}">
      <dgm:prSet/>
      <dgm:spPr/>
      <dgm:t>
        <a:bodyPr/>
        <a:lstStyle/>
        <a:p>
          <a:endParaRPr lang="en-GB"/>
        </a:p>
      </dgm:t>
    </dgm:pt>
    <dgm:pt modelId="{9B497E72-9458-5949-A1B9-8EC634D49655}">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Confiance dans le CRCR</a:t>
          </a:r>
        </a:p>
      </dgm:t>
    </dgm:pt>
    <dgm:pt modelId="{014C78AA-FE72-054F-8B82-3D2BA5815582}" type="parTrans" cxnId="{0C04A166-429E-7E4F-8C5D-40CAAC9D1238}">
      <dgm:prSet/>
      <dgm:spPr/>
      <dgm:t>
        <a:bodyPr/>
        <a:lstStyle/>
        <a:p>
          <a:endParaRPr lang="en-GB"/>
        </a:p>
      </dgm:t>
    </dgm:pt>
    <dgm:pt modelId="{A9CDCF75-3CDA-EA4C-9BF3-94B1214B8DD2}" type="sibTrans" cxnId="{0C04A166-429E-7E4F-8C5D-40CAAC9D1238}">
      <dgm:prSet/>
      <dgm:spPr/>
      <dgm:t>
        <a:bodyPr/>
        <a:lstStyle/>
        <a:p>
          <a:endParaRPr lang="en-GB"/>
        </a:p>
      </dgm:t>
    </dgm:pt>
    <dgm:pt modelId="{D3BF9DE8-9C92-F148-934F-363EAE8BE286}">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Perceptions du CRCR </a:t>
          </a:r>
        </a:p>
      </dgm:t>
    </dgm:pt>
    <dgm:pt modelId="{4D4F1E76-5251-AA47-8141-41D46D88750A}" type="parTrans" cxnId="{3F4965A0-68E6-D941-BEF8-067AF14982EA}">
      <dgm:prSet/>
      <dgm:spPr/>
      <dgm:t>
        <a:bodyPr/>
        <a:lstStyle/>
        <a:p>
          <a:endParaRPr lang="en-GB"/>
        </a:p>
      </dgm:t>
    </dgm:pt>
    <dgm:pt modelId="{70923FE3-C7F2-D748-BEE8-7D259A477EE0}" type="sibTrans" cxnId="{3F4965A0-68E6-D941-BEF8-067AF14982EA}">
      <dgm:prSet/>
      <dgm:spPr/>
      <dgm:t>
        <a:bodyPr/>
        <a:lstStyle/>
        <a:p>
          <a:endParaRPr lang="en-GB"/>
        </a:p>
      </dgm:t>
    </dgm:pt>
    <dgm:pt modelId="{0BD19F0F-1DEA-FB4F-9200-315EDFB845ED}">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Croyances et rumeurs communes</a:t>
          </a:r>
        </a:p>
      </dgm:t>
    </dgm:pt>
    <dgm:pt modelId="{700AA501-3F78-0A42-BF98-698DEE493A49}" type="parTrans" cxnId="{6D753C90-0753-CE40-8373-0FF61EB201FC}">
      <dgm:prSet/>
      <dgm:spPr/>
      <dgm:t>
        <a:bodyPr/>
        <a:lstStyle/>
        <a:p>
          <a:endParaRPr lang="en-GB"/>
        </a:p>
      </dgm:t>
    </dgm:pt>
    <dgm:pt modelId="{53E7FE7A-7146-3847-AF9C-3BD9D2CD1F04}" type="sibTrans" cxnId="{6D753C90-0753-CE40-8373-0FF61EB201FC}">
      <dgm:prSet/>
      <dgm:spPr/>
      <dgm:t>
        <a:bodyPr/>
        <a:lstStyle/>
        <a:p>
          <a:endParaRPr lang="en-GB"/>
        </a:p>
      </dgm:t>
    </dgm:pt>
    <dgm:pt modelId="{A2AA29F1-6443-7D4A-A008-F5B20D6D32F7}">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Stigmatisation</a:t>
          </a:r>
        </a:p>
      </dgm:t>
    </dgm:pt>
    <dgm:pt modelId="{2BCC8935-DD1A-7043-B982-84F6E006CA52}" type="parTrans" cxnId="{3DD7AA31-865F-A744-9A38-8A68D168EEA7}">
      <dgm:prSet/>
      <dgm:spPr/>
      <dgm:t>
        <a:bodyPr/>
        <a:lstStyle/>
        <a:p>
          <a:endParaRPr lang="en-GB"/>
        </a:p>
      </dgm:t>
    </dgm:pt>
    <dgm:pt modelId="{211C9E7B-4A63-D24A-9721-3B953F06CFBB}" type="sibTrans" cxnId="{3DD7AA31-865F-A744-9A38-8A68D168EEA7}">
      <dgm:prSet/>
      <dgm:spPr/>
      <dgm:t>
        <a:bodyPr/>
        <a:lstStyle/>
        <a:p>
          <a:endParaRPr lang="en-GB"/>
        </a:p>
      </dgm:t>
    </dgm:pt>
    <dgm:pt modelId="{E992B1F9-14F4-3D40-83D2-2E584DFF88EC}">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Raisons pour ne pas adopter des pratiques sûres</a:t>
          </a:r>
        </a:p>
      </dgm:t>
    </dgm:pt>
    <dgm:pt modelId="{D5067B05-ED98-8145-9543-51DBB8A90890}" type="parTrans" cxnId="{B17E6B5F-023E-A14D-9C8F-0D979309C93A}">
      <dgm:prSet/>
      <dgm:spPr/>
      <dgm:t>
        <a:bodyPr/>
        <a:lstStyle/>
        <a:p>
          <a:endParaRPr lang="en-GB"/>
        </a:p>
      </dgm:t>
    </dgm:pt>
    <dgm:pt modelId="{65BDE011-DB69-544B-B5B2-DD7587A17029}" type="sibTrans" cxnId="{B17E6B5F-023E-A14D-9C8F-0D979309C93A}">
      <dgm:prSet/>
      <dgm:spPr/>
      <dgm:t>
        <a:bodyPr/>
        <a:lstStyle/>
        <a:p>
          <a:endParaRPr lang="en-GB"/>
        </a:p>
      </dgm:t>
    </dgm:pt>
    <dgm:pt modelId="{0A60C6B4-53AC-1B46-9292-6F6E57C277BD}">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Sources d'information fiables</a:t>
          </a:r>
        </a:p>
      </dgm:t>
    </dgm:pt>
    <dgm:pt modelId="{6C7F89A5-2895-7D43-A3D7-A729EE69D62B}" type="parTrans" cxnId="{157D7884-EEC7-B543-A6EE-E4388E30A498}">
      <dgm:prSet/>
      <dgm:spPr/>
      <dgm:t>
        <a:bodyPr/>
        <a:lstStyle/>
        <a:p>
          <a:endParaRPr lang="en-GB"/>
        </a:p>
      </dgm:t>
    </dgm:pt>
    <dgm:pt modelId="{934937F1-026F-8642-9DC6-F943D92A77B2}" type="sibTrans" cxnId="{157D7884-EEC7-B543-A6EE-E4388E30A498}">
      <dgm:prSet/>
      <dgm:spPr/>
      <dgm:t>
        <a:bodyPr/>
        <a:lstStyle/>
        <a:p>
          <a:endParaRPr lang="en-GB"/>
        </a:p>
      </dgm:t>
    </dgm:pt>
    <dgm:pt modelId="{B5B45007-A4CB-4244-B0AB-D57CBB474B3E}">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Comment l'information sur le risque est partagée</a:t>
          </a:r>
        </a:p>
      </dgm:t>
    </dgm:pt>
    <dgm:pt modelId="{CC7A5882-40C9-6F48-B965-1AB6CB16D38B}" type="parTrans" cxnId="{9E3F07C6-5B26-234D-B921-AA04794DC0B6}">
      <dgm:prSet/>
      <dgm:spPr/>
      <dgm:t>
        <a:bodyPr/>
        <a:lstStyle/>
        <a:p>
          <a:endParaRPr lang="en-GB"/>
        </a:p>
      </dgm:t>
    </dgm:pt>
    <dgm:pt modelId="{EA8CD589-F147-944E-B533-2572B4988D14}" type="sibTrans" cxnId="{9E3F07C6-5B26-234D-B921-AA04794DC0B6}">
      <dgm:prSet/>
      <dgm:spPr/>
      <dgm:t>
        <a:bodyPr/>
        <a:lstStyle/>
        <a:p>
          <a:endParaRPr lang="en-GB"/>
        </a:p>
      </dgm:t>
    </dgm:pt>
    <dgm:pt modelId="{705CAC89-491B-374F-8547-8D60E9809029}">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Méthodes locales pour décrire le risque</a:t>
          </a:r>
        </a:p>
      </dgm:t>
    </dgm:pt>
    <dgm:pt modelId="{79D24055-823F-6745-A481-0B673C7B8A82}" type="parTrans" cxnId="{F633B456-9E41-BF4F-8323-94FE5BE0FBA4}">
      <dgm:prSet/>
      <dgm:spPr/>
      <dgm:t>
        <a:bodyPr/>
        <a:lstStyle/>
        <a:p>
          <a:endParaRPr lang="en-GB"/>
        </a:p>
      </dgm:t>
    </dgm:pt>
    <dgm:pt modelId="{63190481-2892-354F-854D-72ABCD81E7AF}" type="sibTrans" cxnId="{F633B456-9E41-BF4F-8323-94FE5BE0FBA4}">
      <dgm:prSet/>
      <dgm:spPr/>
      <dgm:t>
        <a:bodyPr/>
        <a:lstStyle/>
        <a:p>
          <a:endParaRPr lang="en-GB"/>
        </a:p>
      </dgm:t>
    </dgm:pt>
    <dgm:pt modelId="{08AF27E2-552F-184F-8DE3-07EB4AB7015F}" type="pres">
      <dgm:prSet presAssocID="{3C29B486-0D92-ED49-B627-EC06465AF5CD}" presName="Name0" presStyleCnt="0">
        <dgm:presLayoutVars>
          <dgm:dir/>
          <dgm:animLvl val="lvl"/>
          <dgm:resizeHandles val="exact"/>
        </dgm:presLayoutVars>
      </dgm:prSet>
      <dgm:spPr/>
    </dgm:pt>
    <dgm:pt modelId="{4BEADC71-5064-0243-BF70-F6FA2992368B}" type="pres">
      <dgm:prSet presAssocID="{23460E2D-454C-984D-9003-A78BB5551D9F}" presName="composite" presStyleCnt="0"/>
      <dgm:spPr/>
    </dgm:pt>
    <dgm:pt modelId="{FB6A2EEF-F5B6-3D4C-8C8E-1BD81DA3F758}" type="pres">
      <dgm:prSet presAssocID="{23460E2D-454C-984D-9003-A78BB5551D9F}" presName="parTx" presStyleLbl="alignNode1" presStyleIdx="0" presStyleCnt="6" custScaleY="144165">
        <dgm:presLayoutVars>
          <dgm:chMax val="0"/>
          <dgm:chPref val="0"/>
          <dgm:bulletEnabled val="1"/>
        </dgm:presLayoutVars>
      </dgm:prSet>
      <dgm:spPr/>
    </dgm:pt>
    <dgm:pt modelId="{698FDFA9-D2DE-1946-A2D6-83CCE5C3A4C4}" type="pres">
      <dgm:prSet presAssocID="{23460E2D-454C-984D-9003-A78BB5551D9F}" presName="desTx" presStyleLbl="alignAccFollowNode1" presStyleIdx="0" presStyleCnt="6" custLinFactNeighborX="-188" custLinFactNeighborY="14029">
        <dgm:presLayoutVars>
          <dgm:bulletEnabled val="1"/>
        </dgm:presLayoutVars>
      </dgm:prSet>
      <dgm:spPr/>
    </dgm:pt>
    <dgm:pt modelId="{156B416D-118E-B045-81FA-0F92E2A0F998}" type="pres">
      <dgm:prSet presAssocID="{AE5B09DB-ED14-C248-8122-24AE4589474B}" presName="space" presStyleCnt="0"/>
      <dgm:spPr/>
    </dgm:pt>
    <dgm:pt modelId="{E7BE4FC2-845C-8F4B-9AC5-F36EF16D02AB}" type="pres">
      <dgm:prSet presAssocID="{E8491AC2-2EE7-1D46-B189-7E4649E6408F}" presName="composite" presStyleCnt="0"/>
      <dgm:spPr/>
    </dgm:pt>
    <dgm:pt modelId="{39B63BF7-CA67-124B-BE40-288FF11174E6}" type="pres">
      <dgm:prSet presAssocID="{E8491AC2-2EE7-1D46-B189-7E4649E6408F}" presName="parTx" presStyleLbl="alignNode1" presStyleIdx="1" presStyleCnt="6" custScaleY="144165">
        <dgm:presLayoutVars>
          <dgm:chMax val="0"/>
          <dgm:chPref val="0"/>
          <dgm:bulletEnabled val="1"/>
        </dgm:presLayoutVars>
      </dgm:prSet>
      <dgm:spPr/>
    </dgm:pt>
    <dgm:pt modelId="{992DF049-E122-9F41-BBFD-1936AA15AB58}" type="pres">
      <dgm:prSet presAssocID="{E8491AC2-2EE7-1D46-B189-7E4649E6408F}" presName="desTx" presStyleLbl="alignAccFollowNode1" presStyleIdx="1" presStyleCnt="6" custLinFactNeighborX="-188" custLinFactNeighborY="14029">
        <dgm:presLayoutVars>
          <dgm:bulletEnabled val="1"/>
        </dgm:presLayoutVars>
      </dgm:prSet>
      <dgm:spPr/>
    </dgm:pt>
    <dgm:pt modelId="{F1EEC951-B559-6D4F-8659-A271A71DF62F}" type="pres">
      <dgm:prSet presAssocID="{9D306007-2113-6F44-83B1-4121F55B0FCA}" presName="space" presStyleCnt="0"/>
      <dgm:spPr/>
    </dgm:pt>
    <dgm:pt modelId="{14157F3E-72CB-7F48-BF04-B672D2B280DC}" type="pres">
      <dgm:prSet presAssocID="{1DD4553C-3BC7-584B-919F-ACA2F0243D3D}" presName="composite" presStyleCnt="0"/>
      <dgm:spPr/>
    </dgm:pt>
    <dgm:pt modelId="{A83E7921-9F8E-4647-BEA2-8A279EEB2F3C}" type="pres">
      <dgm:prSet presAssocID="{1DD4553C-3BC7-584B-919F-ACA2F0243D3D}" presName="parTx" presStyleLbl="alignNode1" presStyleIdx="2" presStyleCnt="6" custScaleY="144165">
        <dgm:presLayoutVars>
          <dgm:chMax val="0"/>
          <dgm:chPref val="0"/>
          <dgm:bulletEnabled val="1"/>
        </dgm:presLayoutVars>
      </dgm:prSet>
      <dgm:spPr/>
    </dgm:pt>
    <dgm:pt modelId="{DD9317E3-9788-7749-97C0-5A062A8AB0EF}" type="pres">
      <dgm:prSet presAssocID="{1DD4553C-3BC7-584B-919F-ACA2F0243D3D}" presName="desTx" presStyleLbl="alignAccFollowNode1" presStyleIdx="2" presStyleCnt="6" custLinFactNeighborX="-188" custLinFactNeighborY="14029">
        <dgm:presLayoutVars>
          <dgm:bulletEnabled val="1"/>
        </dgm:presLayoutVars>
      </dgm:prSet>
      <dgm:spPr/>
    </dgm:pt>
    <dgm:pt modelId="{037F1D4E-744C-DF4A-9F44-ED1785F77ED5}" type="pres">
      <dgm:prSet presAssocID="{52D1299F-D45D-4842-9ADF-0D39A32D9E23}" presName="space" presStyleCnt="0"/>
      <dgm:spPr/>
    </dgm:pt>
    <dgm:pt modelId="{7A6CB5B3-EF92-484F-8D09-864388692060}" type="pres">
      <dgm:prSet presAssocID="{091A49C7-3EE9-854A-B50C-9933932E4C3B}" presName="composite" presStyleCnt="0"/>
      <dgm:spPr/>
    </dgm:pt>
    <dgm:pt modelId="{475D6AA1-EF4F-BD4F-B6A4-C9087825CC0C}" type="pres">
      <dgm:prSet presAssocID="{091A49C7-3EE9-854A-B50C-9933932E4C3B}" presName="parTx" presStyleLbl="alignNode1" presStyleIdx="3" presStyleCnt="6" custScaleY="144165">
        <dgm:presLayoutVars>
          <dgm:chMax val="0"/>
          <dgm:chPref val="0"/>
          <dgm:bulletEnabled val="1"/>
        </dgm:presLayoutVars>
      </dgm:prSet>
      <dgm:spPr/>
    </dgm:pt>
    <dgm:pt modelId="{B7EFE01F-7DED-EE41-A90A-7D538DA99F25}" type="pres">
      <dgm:prSet presAssocID="{091A49C7-3EE9-854A-B50C-9933932E4C3B}" presName="desTx" presStyleLbl="alignAccFollowNode1" presStyleIdx="3" presStyleCnt="6" custLinFactNeighborX="-188" custLinFactNeighborY="14029">
        <dgm:presLayoutVars>
          <dgm:bulletEnabled val="1"/>
        </dgm:presLayoutVars>
      </dgm:prSet>
      <dgm:spPr/>
    </dgm:pt>
    <dgm:pt modelId="{13E8469C-352E-4343-8AA7-2FBC591A495F}" type="pres">
      <dgm:prSet presAssocID="{362A87E2-4E90-0448-B855-96B7F1E91A81}" presName="space" presStyleCnt="0"/>
      <dgm:spPr/>
    </dgm:pt>
    <dgm:pt modelId="{DF8468B6-C66F-204C-A292-BA188AA5C392}" type="pres">
      <dgm:prSet presAssocID="{F5AA3D3F-35E2-844D-8887-BAAFF0D44AE6}" presName="composite" presStyleCnt="0"/>
      <dgm:spPr/>
    </dgm:pt>
    <dgm:pt modelId="{C97978EA-B9AB-984B-B899-9A7D27699009}" type="pres">
      <dgm:prSet presAssocID="{F5AA3D3F-35E2-844D-8887-BAAFF0D44AE6}" presName="parTx" presStyleLbl="alignNode1" presStyleIdx="4" presStyleCnt="6" custScaleY="144165">
        <dgm:presLayoutVars>
          <dgm:chMax val="0"/>
          <dgm:chPref val="0"/>
          <dgm:bulletEnabled val="1"/>
        </dgm:presLayoutVars>
      </dgm:prSet>
      <dgm:spPr/>
    </dgm:pt>
    <dgm:pt modelId="{70B34E38-8BD1-CD48-A9E2-2EB53F21D937}" type="pres">
      <dgm:prSet presAssocID="{F5AA3D3F-35E2-844D-8887-BAAFF0D44AE6}" presName="desTx" presStyleLbl="alignAccFollowNode1" presStyleIdx="4" presStyleCnt="6" custLinFactNeighborX="-188" custLinFactNeighborY="14029">
        <dgm:presLayoutVars>
          <dgm:bulletEnabled val="1"/>
        </dgm:presLayoutVars>
      </dgm:prSet>
      <dgm:spPr/>
    </dgm:pt>
    <dgm:pt modelId="{B01EE451-0006-7B4E-8D1D-D0852A47DD9D}" type="pres">
      <dgm:prSet presAssocID="{FAB47A4E-C937-3143-9201-55E0DFD78CD3}" presName="space" presStyleCnt="0"/>
      <dgm:spPr/>
    </dgm:pt>
    <dgm:pt modelId="{BD62308C-9A6E-8545-973B-87866E6118C5}" type="pres">
      <dgm:prSet presAssocID="{D698DB15-E30E-7E44-917F-3B1B014D5AB0}" presName="composite" presStyleCnt="0"/>
      <dgm:spPr/>
    </dgm:pt>
    <dgm:pt modelId="{A042F3BA-5033-B84D-94C1-D610D98B6D1D}" type="pres">
      <dgm:prSet presAssocID="{D698DB15-E30E-7E44-917F-3B1B014D5AB0}" presName="parTx" presStyleLbl="alignNode1" presStyleIdx="5" presStyleCnt="6" custScaleY="144165">
        <dgm:presLayoutVars>
          <dgm:chMax val="0"/>
          <dgm:chPref val="0"/>
          <dgm:bulletEnabled val="1"/>
        </dgm:presLayoutVars>
      </dgm:prSet>
      <dgm:spPr/>
    </dgm:pt>
    <dgm:pt modelId="{DB90690E-EF0A-E84D-9AA7-347DE24573D8}" type="pres">
      <dgm:prSet presAssocID="{D698DB15-E30E-7E44-917F-3B1B014D5AB0}" presName="desTx" presStyleLbl="alignAccFollowNode1" presStyleIdx="5" presStyleCnt="6" custLinFactNeighborX="-188" custLinFactNeighborY="14029">
        <dgm:presLayoutVars>
          <dgm:bulletEnabled val="1"/>
        </dgm:presLayoutVars>
      </dgm:prSet>
      <dgm:spPr/>
    </dgm:pt>
  </dgm:ptLst>
  <dgm:cxnLst>
    <dgm:cxn modelId="{0CE5EF01-E074-7348-A7BA-4727C88902C6}" srcId="{23460E2D-454C-984D-9003-A78BB5551D9F}" destId="{7746ACB1-3B78-9F4F-898D-9B3E416DC765}" srcOrd="3" destOrd="0" parTransId="{54B38242-57AB-FB43-BD80-27AAB1B745EC}" sibTransId="{AE80D533-69D6-E14E-BE03-08A67A9094D5}"/>
    <dgm:cxn modelId="{36858102-E178-A248-B38F-6FA77870981D}" type="presOf" srcId="{700DBEFF-45E1-C949-A87D-48E2619E998A}" destId="{DD9317E3-9788-7749-97C0-5A062A8AB0EF}" srcOrd="0" destOrd="3" presId="urn:microsoft.com/office/officeart/2005/8/layout/hList1"/>
    <dgm:cxn modelId="{A3280703-E6A1-0C40-80FA-E999700C3788}" srcId="{23460E2D-454C-984D-9003-A78BB5551D9F}" destId="{01E2FCCC-F4C8-754E-9025-29BD57620CE0}" srcOrd="2" destOrd="0" parTransId="{A0EA1D85-BADD-AF4C-82D7-8EF04EDA0E52}" sibTransId="{4F1756A6-FF38-8042-99CB-3D31C88B3254}"/>
    <dgm:cxn modelId="{E84F6503-7026-C143-82C4-8F776500B800}" srcId="{1DD4553C-3BC7-584B-919F-ACA2F0243D3D}" destId="{FE3FE660-8CAB-3741-9C62-B044F6F3F83C}" srcOrd="2" destOrd="0" parTransId="{9FDF5B75-DAD1-4848-8FF0-0FA877CBD69E}" sibTransId="{00DB059B-B258-1F45-AFF7-D4517DB1FEBB}"/>
    <dgm:cxn modelId="{BCD0D80B-D607-D344-818D-7678D7B5FC54}" type="presOf" srcId="{DD07FAB8-63C1-0149-BA16-CFD095F4B106}" destId="{992DF049-E122-9F41-BBFD-1936AA15AB58}" srcOrd="0" destOrd="3" presId="urn:microsoft.com/office/officeart/2005/8/layout/hList1"/>
    <dgm:cxn modelId="{BF5DDF0B-7260-9248-8A06-0943B9253CA5}" srcId="{23460E2D-454C-984D-9003-A78BB5551D9F}" destId="{25AD6412-CDB9-4945-A429-9BAA1345147B}" srcOrd="9" destOrd="0" parTransId="{15EB4AFA-9617-9146-9502-E87EFBB3573E}" sibTransId="{552EABB9-7DB8-364A-A866-C06E98B67064}"/>
    <dgm:cxn modelId="{7A952E0C-FF4B-4043-ACCC-D12A45284D81}" srcId="{1DD4553C-3BC7-584B-919F-ACA2F0243D3D}" destId="{41C9D90B-3CAC-D547-BF80-96514F9DE039}" srcOrd="6" destOrd="0" parTransId="{A37B549C-F2DE-424E-9E7F-EE3B4D045E10}" sibTransId="{E12E6F42-4DBF-3740-A3E6-27A234C19AFB}"/>
    <dgm:cxn modelId="{690A890D-CC51-9B40-ABB6-C73F91A25CCC}" type="presOf" srcId="{3CC43918-FF69-424E-993E-348C1EEED5B1}" destId="{DD9317E3-9788-7749-97C0-5A062A8AB0EF}" srcOrd="0" destOrd="0" presId="urn:microsoft.com/office/officeart/2005/8/layout/hList1"/>
    <dgm:cxn modelId="{08787413-1CEA-2343-B26D-BFD6569316E8}" srcId="{E8491AC2-2EE7-1D46-B189-7E4649E6408F}" destId="{B79A0889-BD16-C94A-B698-1494ECC94B47}" srcOrd="6" destOrd="0" parTransId="{42E08800-112A-7541-8F55-04AF8E4A11E3}" sibTransId="{47639B10-B179-6641-AE1D-A10F376B2D17}"/>
    <dgm:cxn modelId="{256E7E15-130E-E448-AF76-3030856014CB}" type="presOf" srcId="{3C29B486-0D92-ED49-B627-EC06465AF5CD}" destId="{08AF27E2-552F-184F-8DE3-07EB4AB7015F}" srcOrd="0" destOrd="0" presId="urn:microsoft.com/office/officeart/2005/8/layout/hList1"/>
    <dgm:cxn modelId="{63B61A17-D35B-7544-BC02-51C3FA2217FA}" type="presOf" srcId="{091A49C7-3EE9-854A-B50C-9933932E4C3B}" destId="{475D6AA1-EF4F-BD4F-B6A4-C9087825CC0C}" srcOrd="0" destOrd="0" presId="urn:microsoft.com/office/officeart/2005/8/layout/hList1"/>
    <dgm:cxn modelId="{3ECBC517-2094-8240-985C-129A9AD8F372}" type="presOf" srcId="{44DF8EA1-6E60-3343-B38B-23E6ED3A00A8}" destId="{DD9317E3-9788-7749-97C0-5A062A8AB0EF}" srcOrd="0" destOrd="1" presId="urn:microsoft.com/office/officeart/2005/8/layout/hList1"/>
    <dgm:cxn modelId="{D2A3E517-74C2-644A-836F-31D5A3BC55DB}" type="presOf" srcId="{B5B45007-A4CB-4244-B0AB-D57CBB474B3E}" destId="{DB90690E-EF0A-E84D-9AA7-347DE24573D8}" srcOrd="0" destOrd="5" presId="urn:microsoft.com/office/officeart/2005/8/layout/hList1"/>
    <dgm:cxn modelId="{F488481C-E670-744C-B628-5A608B59F638}" srcId="{091A49C7-3EE9-854A-B50C-9933932E4C3B}" destId="{2BC611B6-2D25-F941-82F1-A0E690867F1B}" srcOrd="1" destOrd="0" parTransId="{0F1A7F44-E67C-6544-B4EC-CFA2E820EA45}" sibTransId="{FEC47BEF-5AB4-EC4F-B551-5D593727339A}"/>
    <dgm:cxn modelId="{E580BC26-5630-8743-95C9-446DAB347F37}" type="presOf" srcId="{FE3FE660-8CAB-3741-9C62-B044F6F3F83C}" destId="{DD9317E3-9788-7749-97C0-5A062A8AB0EF}" srcOrd="0" destOrd="2" presId="urn:microsoft.com/office/officeart/2005/8/layout/hList1"/>
    <dgm:cxn modelId="{3DD7AA31-865F-A744-9A38-8A68D168EEA7}" srcId="{D698DB15-E30E-7E44-917F-3B1B014D5AB0}" destId="{A2AA29F1-6443-7D4A-A008-F5B20D6D32F7}" srcOrd="2" destOrd="0" parTransId="{2BCC8935-DD1A-7043-B982-84F6E006CA52}" sibTransId="{211C9E7B-4A63-D24A-9721-3B953F06CFBB}"/>
    <dgm:cxn modelId="{E21B1132-490A-CE4A-B1C7-E3E19CC34EAA}" type="presOf" srcId="{25AD6412-CDB9-4945-A429-9BAA1345147B}" destId="{698FDFA9-D2DE-1946-A2D6-83CCE5C3A4C4}" srcOrd="0" destOrd="9" presId="urn:microsoft.com/office/officeart/2005/8/layout/hList1"/>
    <dgm:cxn modelId="{4680AD33-3924-4942-BF01-052EA5E53861}" srcId="{1DD4553C-3BC7-584B-919F-ACA2F0243D3D}" destId="{44DF8EA1-6E60-3343-B38B-23E6ED3A00A8}" srcOrd="1" destOrd="0" parTransId="{4535DF09-051F-C84C-8ED3-689055F438CE}" sibTransId="{1D380905-5D15-1642-8D55-78E0B605D18A}"/>
    <dgm:cxn modelId="{0061B133-EE8A-F142-822A-5E09A6B49A2B}" srcId="{23460E2D-454C-984D-9003-A78BB5551D9F}" destId="{95634B3F-8602-DD44-8BCB-6BE39A963B0F}" srcOrd="6" destOrd="0" parTransId="{91F63C27-2A68-8445-9930-6FD923E8A7A4}" sibTransId="{E36A14D8-F92C-2C42-9B1E-DB0CD2CDF919}"/>
    <dgm:cxn modelId="{A8C9F635-0EDE-3F40-940A-2F4BA1BCB09A}" srcId="{23460E2D-454C-984D-9003-A78BB5551D9F}" destId="{59B723D9-7AA7-1148-AF6C-A2639EA946AC}" srcOrd="7" destOrd="0" parTransId="{5973096F-B334-394E-B17B-BE43C8A09A54}" sibTransId="{502A3B61-536F-4F45-AB48-F7F86B9280D5}"/>
    <dgm:cxn modelId="{FA444439-B8B9-A640-909A-28F2EAD26036}" type="presOf" srcId="{59B723D9-7AA7-1148-AF6C-A2639EA946AC}" destId="{698FDFA9-D2DE-1946-A2D6-83CCE5C3A4C4}" srcOrd="0" destOrd="7" presId="urn:microsoft.com/office/officeart/2005/8/layout/hList1"/>
    <dgm:cxn modelId="{1A938E3A-197B-EE4B-AB59-C5546FD3182E}" type="presOf" srcId="{A2AA29F1-6443-7D4A-A008-F5B20D6D32F7}" destId="{DB90690E-EF0A-E84D-9AA7-347DE24573D8}" srcOrd="0" destOrd="2" presId="urn:microsoft.com/office/officeart/2005/8/layout/hList1"/>
    <dgm:cxn modelId="{FE33763C-16D7-C54B-88D3-9A747907524D}" type="presOf" srcId="{47E4A979-B364-3745-8022-A839EAB7E884}" destId="{992DF049-E122-9F41-BBFD-1936AA15AB58}" srcOrd="0" destOrd="5" presId="urn:microsoft.com/office/officeart/2005/8/layout/hList1"/>
    <dgm:cxn modelId="{9CDD0240-4B7F-7F46-A241-73F52208CEE6}" type="presOf" srcId="{D4B5D898-D66A-0846-9786-8FC88B60185C}" destId="{B7EFE01F-7DED-EE41-A90A-7D538DA99F25}" srcOrd="0" destOrd="0" presId="urn:microsoft.com/office/officeart/2005/8/layout/hList1"/>
    <dgm:cxn modelId="{C27F825C-51C7-1048-8D74-6B80AF7006D3}" type="presOf" srcId="{7746ACB1-3B78-9F4F-898D-9B3E416DC765}" destId="{698FDFA9-D2DE-1946-A2D6-83CCE5C3A4C4}" srcOrd="0" destOrd="3" presId="urn:microsoft.com/office/officeart/2005/8/layout/hList1"/>
    <dgm:cxn modelId="{ACA9D25C-7185-A342-8A59-4CDCAB562BFE}" srcId="{E8491AC2-2EE7-1D46-B189-7E4649E6408F}" destId="{D185F40D-4374-D946-AFFA-FD0FBB8A0FB4}" srcOrd="0" destOrd="0" parTransId="{2EAF947A-CCD7-F641-A330-470081E96C3A}" sibTransId="{F6A7C1DE-55B2-D341-9FE8-3C0FACE1FD87}"/>
    <dgm:cxn modelId="{B17E6B5F-023E-A14D-9C8F-0D979309C93A}" srcId="{D698DB15-E30E-7E44-917F-3B1B014D5AB0}" destId="{E992B1F9-14F4-3D40-83D2-2E584DFF88EC}" srcOrd="3" destOrd="0" parTransId="{D5067B05-ED98-8145-9543-51DBB8A90890}" sibTransId="{65BDE011-DB69-544B-B5B2-DD7587A17029}"/>
    <dgm:cxn modelId="{BC2C8D41-40B5-3345-9B97-99366F446122}" srcId="{E8491AC2-2EE7-1D46-B189-7E4649E6408F}" destId="{A0CFB324-5B12-7847-BED9-FE946490CF59}" srcOrd="2" destOrd="0" parTransId="{4C2FD8FC-8815-FE4B-8EFB-A3A532041A04}" sibTransId="{3BB825C8-E75A-A543-9A64-9E6A64C2451D}"/>
    <dgm:cxn modelId="{E6220762-CEBD-3446-AF03-3B5F156707D5}" type="presOf" srcId="{52B3FC2D-30E4-9141-8563-DC2E288A5FD0}" destId="{992DF049-E122-9F41-BBFD-1936AA15AB58}" srcOrd="0" destOrd="1" presId="urn:microsoft.com/office/officeart/2005/8/layout/hList1"/>
    <dgm:cxn modelId="{EEEC6842-D8BB-014C-9C2C-1F75F716FDEA}" srcId="{23460E2D-454C-984D-9003-A78BB5551D9F}" destId="{25AF6BE2-1993-094C-9080-42A082935E39}" srcOrd="4" destOrd="0" parTransId="{82E6978E-2888-B146-83E2-C893DF7E08F7}" sibTransId="{3C4A6DA0-165A-0644-A9C4-3788499EC274}"/>
    <dgm:cxn modelId="{7F553F65-14F5-3D49-B6C7-CF6349A4FC68}" srcId="{3C29B486-0D92-ED49-B627-EC06465AF5CD}" destId="{1DD4553C-3BC7-584B-919F-ACA2F0243D3D}" srcOrd="2" destOrd="0" parTransId="{EC4FEAA9-E341-6346-8A87-062AD96EF786}" sibTransId="{52D1299F-D45D-4842-9ADF-0D39A32D9E23}"/>
    <dgm:cxn modelId="{902A6B65-6B4B-954C-B215-F35C8B7284DB}" srcId="{3C29B486-0D92-ED49-B627-EC06465AF5CD}" destId="{D698DB15-E30E-7E44-917F-3B1B014D5AB0}" srcOrd="5" destOrd="0" parTransId="{91042D2A-5C24-E444-9A47-42BE48D6F2B0}" sibTransId="{5D300A14-C650-BA4B-B268-294C8B969C86}"/>
    <dgm:cxn modelId="{C8B41F66-1ECA-1D4F-8320-57AFB29BE451}" type="presOf" srcId="{0FD8D92A-3A9B-4444-B011-E6196BE12197}" destId="{992DF049-E122-9F41-BBFD-1936AA15AB58}" srcOrd="0" destOrd="4" presId="urn:microsoft.com/office/officeart/2005/8/layout/hList1"/>
    <dgm:cxn modelId="{0C04A166-429E-7E4F-8C5D-40CAAC9D1238}" srcId="{F5AA3D3F-35E2-844D-8887-BAAFF0D44AE6}" destId="{9B497E72-9458-5949-A1B9-8EC634D49655}" srcOrd="1" destOrd="0" parTransId="{014C78AA-FE72-054F-8B82-3D2BA5815582}" sibTransId="{A9CDCF75-3CDA-EA4C-9BF3-94B1214B8DD2}"/>
    <dgm:cxn modelId="{60F0924B-8375-0241-9D04-ED026A56F7A4}" srcId="{D698DB15-E30E-7E44-917F-3B1B014D5AB0}" destId="{CA40A6FA-1EFF-AD41-8831-A628836A7F89}" srcOrd="0" destOrd="0" parTransId="{C34B8C90-0847-4446-9FD0-82F05F6BCC52}" sibTransId="{5AE7F87A-4619-F841-9D54-C046F934E0AB}"/>
    <dgm:cxn modelId="{377A886F-F859-E148-A14E-4ED5395A582E}" type="presOf" srcId="{29628B0F-FD5C-F242-A417-F86ED0C9BB36}" destId="{B7EFE01F-7DED-EE41-A90A-7D538DA99F25}" srcOrd="0" destOrd="3" presId="urn:microsoft.com/office/officeart/2005/8/layout/hList1"/>
    <dgm:cxn modelId="{B0C89454-1B02-B14A-A52F-7820E2859552}" srcId="{3C29B486-0D92-ED49-B627-EC06465AF5CD}" destId="{091A49C7-3EE9-854A-B50C-9933932E4C3B}" srcOrd="3" destOrd="0" parTransId="{15D3BD2D-7B1D-E24B-B22B-73F3A162B8D9}" sibTransId="{362A87E2-4E90-0448-B855-96B7F1E91A81}"/>
    <dgm:cxn modelId="{D10C3B75-4620-264E-8AA1-F01E4934E622}" type="presOf" srcId="{9B497E72-9458-5949-A1B9-8EC634D49655}" destId="{70B34E38-8BD1-CD48-A9E2-2EB53F21D937}" srcOrd="0" destOrd="1" presId="urn:microsoft.com/office/officeart/2005/8/layout/hList1"/>
    <dgm:cxn modelId="{F633B456-9E41-BF4F-8323-94FE5BE0FBA4}" srcId="{D698DB15-E30E-7E44-917F-3B1B014D5AB0}" destId="{705CAC89-491B-374F-8547-8D60E9809029}" srcOrd="6" destOrd="0" parTransId="{79D24055-823F-6745-A481-0B673C7B8A82}" sibTransId="{63190481-2892-354F-854D-72ABCD81E7AF}"/>
    <dgm:cxn modelId="{B73A2559-6052-AB45-BF3F-ABAF18761FA2}" type="presOf" srcId="{638B7E30-74F3-6041-B55C-8BE3C290A930}" destId="{698FDFA9-D2DE-1946-A2D6-83CCE5C3A4C4}" srcOrd="0" destOrd="1" presId="urn:microsoft.com/office/officeart/2005/8/layout/hList1"/>
    <dgm:cxn modelId="{7555045A-A594-D641-BE0F-AB82115E568C}" type="presOf" srcId="{0A60C6B4-53AC-1B46-9292-6F6E57C277BD}" destId="{DB90690E-EF0A-E84D-9AA7-347DE24573D8}" srcOrd="0" destOrd="4" presId="urn:microsoft.com/office/officeart/2005/8/layout/hList1"/>
    <dgm:cxn modelId="{8882557B-12E9-C24F-939B-DC5C2A1FACE1}" srcId="{3C29B486-0D92-ED49-B627-EC06465AF5CD}" destId="{23460E2D-454C-984D-9003-A78BB5551D9F}" srcOrd="0" destOrd="0" parTransId="{2B16A6AA-82FD-854B-AE24-80D87D891AE8}" sibTransId="{AE5B09DB-ED14-C248-8122-24AE4589474B}"/>
    <dgm:cxn modelId="{CE47727D-2E52-8946-975B-10803CD45485}" srcId="{E8491AC2-2EE7-1D46-B189-7E4649E6408F}" destId="{47E4A979-B364-3745-8022-A839EAB7E884}" srcOrd="5" destOrd="0" parTransId="{57988B80-C870-4443-BD1F-3B536FC3E752}" sibTransId="{C0125ED2-ED79-9045-83BF-6CA809185F21}"/>
    <dgm:cxn modelId="{BC135581-1A6C-5147-806F-244846BCAD69}" type="presOf" srcId="{E992B1F9-14F4-3D40-83D2-2E584DFF88EC}" destId="{DB90690E-EF0A-E84D-9AA7-347DE24573D8}" srcOrd="0" destOrd="3" presId="urn:microsoft.com/office/officeart/2005/8/layout/hList1"/>
    <dgm:cxn modelId="{157D7884-EEC7-B543-A6EE-E4388E30A498}" srcId="{D698DB15-E30E-7E44-917F-3B1B014D5AB0}" destId="{0A60C6B4-53AC-1B46-9292-6F6E57C277BD}" srcOrd="4" destOrd="0" parTransId="{6C7F89A5-2895-7D43-A3D7-A729EE69D62B}" sibTransId="{934937F1-026F-8642-9DC6-F943D92A77B2}"/>
    <dgm:cxn modelId="{AD459184-E310-294F-A90C-23646D79149E}" type="presOf" srcId="{D698DB15-E30E-7E44-917F-3B1B014D5AB0}" destId="{A042F3BA-5033-B84D-94C1-D610D98B6D1D}" srcOrd="0" destOrd="0" presId="urn:microsoft.com/office/officeart/2005/8/layout/hList1"/>
    <dgm:cxn modelId="{4CCB5C87-F561-2D4E-9F0B-E99993C1B4C7}" srcId="{E8491AC2-2EE7-1D46-B189-7E4649E6408F}" destId="{0FD8D92A-3A9B-4444-B011-E6196BE12197}" srcOrd="4" destOrd="0" parTransId="{C890F042-4E76-B84D-B5D8-67883AC6F7A7}" sibTransId="{AA8A8B97-BF76-4547-A149-B2EFECA3CF72}"/>
    <dgm:cxn modelId="{2CD2998C-051A-944C-B980-9837DC67E098}" type="presOf" srcId="{A0CFB324-5B12-7847-BED9-FE946490CF59}" destId="{992DF049-E122-9F41-BBFD-1936AA15AB58}" srcOrd="0" destOrd="2" presId="urn:microsoft.com/office/officeart/2005/8/layout/hList1"/>
    <dgm:cxn modelId="{41BC6E8E-E828-DE48-A41E-34AA415EE186}" type="presOf" srcId="{1F5D377F-D00E-8746-A995-663DB85C3DD5}" destId="{70B34E38-8BD1-CD48-A9E2-2EB53F21D937}" srcOrd="0" destOrd="0" presId="urn:microsoft.com/office/officeart/2005/8/layout/hList1"/>
    <dgm:cxn modelId="{4325948E-3E8A-694E-89E6-84172C0DBCF5}" type="presOf" srcId="{2BF4D426-CC94-9945-A082-021054B2D540}" destId="{698FDFA9-D2DE-1946-A2D6-83CCE5C3A4C4}" srcOrd="0" destOrd="8" presId="urn:microsoft.com/office/officeart/2005/8/layout/hList1"/>
    <dgm:cxn modelId="{12C3EF8E-EE8D-AB49-8B39-0BA1F53AE9D1}" type="presOf" srcId="{E8491AC2-2EE7-1D46-B189-7E4649E6408F}" destId="{39B63BF7-CA67-124B-BE40-288FF11174E6}" srcOrd="0" destOrd="0" presId="urn:microsoft.com/office/officeart/2005/8/layout/hList1"/>
    <dgm:cxn modelId="{6A80798F-EC87-0D44-8E8D-C8116C6F887D}" srcId="{091A49C7-3EE9-854A-B50C-9933932E4C3B}" destId="{29628B0F-FD5C-F242-A417-F86ED0C9BB36}" srcOrd="3" destOrd="0" parTransId="{892842A6-9389-6E4A-B7C2-DFF14736F3DB}" sibTransId="{D33F1233-B213-2D42-9CBC-5BD3ED27DD60}"/>
    <dgm:cxn modelId="{6D753C90-0753-CE40-8373-0FF61EB201FC}" srcId="{D698DB15-E30E-7E44-917F-3B1B014D5AB0}" destId="{0BD19F0F-1DEA-FB4F-9200-315EDFB845ED}" srcOrd="1" destOrd="0" parTransId="{700AA501-3F78-0A42-BF98-698DEE493A49}" sibTransId="{53E7FE7A-7146-3847-AF9C-3BD9D2CD1F04}"/>
    <dgm:cxn modelId="{A91A4597-D759-654B-935F-BACC693277C9}" type="presOf" srcId="{D3BF9DE8-9C92-F148-934F-363EAE8BE286}" destId="{70B34E38-8BD1-CD48-A9E2-2EB53F21D937}" srcOrd="0" destOrd="2" presId="urn:microsoft.com/office/officeart/2005/8/layout/hList1"/>
    <dgm:cxn modelId="{2BDA0599-5331-BF48-B5C4-3F600BC96328}" srcId="{1DD4553C-3BC7-584B-919F-ACA2F0243D3D}" destId="{3CC43918-FF69-424E-993E-348C1EEED5B1}" srcOrd="0" destOrd="0" parTransId="{97CD48E8-5B7A-A945-B4CC-0382C8D8AD3A}" sibTransId="{4AF0BA3D-991E-FD4B-B457-EB6D37657A0A}"/>
    <dgm:cxn modelId="{BAE9409C-1F58-694D-B3B9-978CDEBADF99}" srcId="{E8491AC2-2EE7-1D46-B189-7E4649E6408F}" destId="{52B3FC2D-30E4-9141-8563-DC2E288A5FD0}" srcOrd="1" destOrd="0" parTransId="{0622EF82-6CB4-9746-B9CD-0760B3793610}" sibTransId="{1876D872-938C-4244-8005-E7D9949D9631}"/>
    <dgm:cxn modelId="{CBD32F9D-07B4-CF48-A536-8B085C9BC1EB}" srcId="{3C29B486-0D92-ED49-B627-EC06465AF5CD}" destId="{F5AA3D3F-35E2-844D-8887-BAAFF0D44AE6}" srcOrd="4" destOrd="0" parTransId="{B935D838-6A36-6043-AD85-0081F46AA94E}" sibTransId="{FAB47A4E-C937-3143-9201-55E0DFD78CD3}"/>
    <dgm:cxn modelId="{17005E9F-61A0-1C45-87E9-629D6E1D575F}" type="presOf" srcId="{8BB77E2C-F864-2E47-BD86-53B36884CC17}" destId="{698FDFA9-D2DE-1946-A2D6-83CCE5C3A4C4}" srcOrd="0" destOrd="0" presId="urn:microsoft.com/office/officeart/2005/8/layout/hList1"/>
    <dgm:cxn modelId="{3F4965A0-68E6-D941-BEF8-067AF14982EA}" srcId="{F5AA3D3F-35E2-844D-8887-BAAFF0D44AE6}" destId="{D3BF9DE8-9C92-F148-934F-363EAE8BE286}" srcOrd="2" destOrd="0" parTransId="{4D4F1E76-5251-AA47-8141-41D46D88750A}" sibTransId="{70923FE3-C7F2-D748-BEE8-7D259A477EE0}"/>
    <dgm:cxn modelId="{B179C7AC-07D5-2E4B-AE67-E70FE0593FAF}" type="presOf" srcId="{614F669C-4A9C-4E49-9249-70769FBBF6C0}" destId="{B7EFE01F-7DED-EE41-A90A-7D538DA99F25}" srcOrd="0" destOrd="2" presId="urn:microsoft.com/office/officeart/2005/8/layout/hList1"/>
    <dgm:cxn modelId="{D3F566AE-CE55-8B43-B489-D807A16DAFF1}" type="presOf" srcId="{01E2FCCC-F4C8-754E-9025-29BD57620CE0}" destId="{698FDFA9-D2DE-1946-A2D6-83CCE5C3A4C4}" srcOrd="0" destOrd="2" presId="urn:microsoft.com/office/officeart/2005/8/layout/hList1"/>
    <dgm:cxn modelId="{DD9C0AB0-A808-5C4F-BEE7-196FF78CF091}" srcId="{1DD4553C-3BC7-584B-919F-ACA2F0243D3D}" destId="{700DBEFF-45E1-C949-A87D-48E2619E998A}" srcOrd="3" destOrd="0" parTransId="{4BA25F4A-3A3F-3F40-BD39-EE9384CFA7AB}" sibTransId="{8D938919-901B-5347-8692-A601CDCB85FB}"/>
    <dgm:cxn modelId="{903D14B0-8956-1040-A601-47436522D9BB}" srcId="{E8491AC2-2EE7-1D46-B189-7E4649E6408F}" destId="{DD07FAB8-63C1-0149-BA16-CFD095F4B106}" srcOrd="3" destOrd="0" parTransId="{FF0C1BFE-2E03-CC4E-B925-075F618C8AF2}" sibTransId="{48C93256-DFED-334C-9232-6362C626FC03}"/>
    <dgm:cxn modelId="{5C821DB3-D482-274D-A328-38E448BBB732}" srcId="{1DD4553C-3BC7-584B-919F-ACA2F0243D3D}" destId="{E01690B3-4C03-974F-A47F-8011F4EB36EB}" srcOrd="4" destOrd="0" parTransId="{6246E957-01DF-0342-99C9-EE959267F5F4}" sibTransId="{F761F2FF-8DF3-0D41-9569-365D0FDA210C}"/>
    <dgm:cxn modelId="{5E4370B4-324F-294A-B458-04CC7CAD912B}" srcId="{1DD4553C-3BC7-584B-919F-ACA2F0243D3D}" destId="{2D89EB07-0715-E04B-9E3A-23EED1F9A043}" srcOrd="5" destOrd="0" parTransId="{0B9C2825-A7B0-3444-9901-93025FAF1074}" sibTransId="{18B03B38-D264-5649-9975-C63A849A171C}"/>
    <dgm:cxn modelId="{E2D10CB7-40E0-CD45-A840-E4065AC5E61E}" type="presOf" srcId="{CA40A6FA-1EFF-AD41-8831-A628836A7F89}" destId="{DB90690E-EF0A-E84D-9AA7-347DE24573D8}" srcOrd="0" destOrd="0" presId="urn:microsoft.com/office/officeart/2005/8/layout/hList1"/>
    <dgm:cxn modelId="{650741B7-2D61-C14D-A2BF-7A7B95D82025}" srcId="{23460E2D-454C-984D-9003-A78BB5551D9F}" destId="{2BF4D426-CC94-9945-A082-021054B2D540}" srcOrd="8" destOrd="0" parTransId="{6182ED9E-2A66-0A48-8F98-9E40860D8604}" sibTransId="{C05A3A30-2876-8340-B98E-856F5A9D3C33}"/>
    <dgm:cxn modelId="{2FC992B8-EF22-6148-82C4-4FE65B495F6A}" srcId="{23460E2D-454C-984D-9003-A78BB5551D9F}" destId="{8BB77E2C-F864-2E47-BD86-53B36884CC17}" srcOrd="0" destOrd="0" parTransId="{AC760CE0-DF15-284A-B933-450F822ABFD6}" sibTransId="{88C9A815-B3AE-F649-A370-2FF7FD8EB3FA}"/>
    <dgm:cxn modelId="{31A011BB-ED80-0C49-9490-95A2B45F5D56}" srcId="{F5AA3D3F-35E2-844D-8887-BAAFF0D44AE6}" destId="{1F5D377F-D00E-8746-A995-663DB85C3DD5}" srcOrd="0" destOrd="0" parTransId="{AAFCDBEF-A4AF-954D-BBAA-5AB058B9A08B}" sibTransId="{8C22BDAB-E23D-594F-BED8-5032E14CF66B}"/>
    <dgm:cxn modelId="{A08FB5BF-C968-7140-BF54-320D2F757439}" type="presOf" srcId="{95634B3F-8602-DD44-8BCB-6BE39A963B0F}" destId="{698FDFA9-D2DE-1946-A2D6-83CCE5C3A4C4}" srcOrd="0" destOrd="6" presId="urn:microsoft.com/office/officeart/2005/8/layout/hList1"/>
    <dgm:cxn modelId="{A67FD4C0-1440-1A4E-BFFD-252DBF3F1504}" type="presOf" srcId="{23460E2D-454C-984D-9003-A78BB5551D9F}" destId="{FB6A2EEF-F5B6-3D4C-8C8E-1BD81DA3F758}" srcOrd="0" destOrd="0" presId="urn:microsoft.com/office/officeart/2005/8/layout/hList1"/>
    <dgm:cxn modelId="{A39A7AC2-E8CD-1F40-A858-B5DEA71A2674}" srcId="{3C29B486-0D92-ED49-B627-EC06465AF5CD}" destId="{E8491AC2-2EE7-1D46-B189-7E4649E6408F}" srcOrd="1" destOrd="0" parTransId="{1793222C-8C92-7244-96EE-FBEC12D5044A}" sibTransId="{9D306007-2113-6F44-83B1-4121F55B0FCA}"/>
    <dgm:cxn modelId="{9A2511C3-FA1F-8848-B967-15AABD87E7B2}" type="presOf" srcId="{D185F40D-4374-D946-AFFA-FD0FBB8A0FB4}" destId="{992DF049-E122-9F41-BBFD-1936AA15AB58}" srcOrd="0" destOrd="0" presId="urn:microsoft.com/office/officeart/2005/8/layout/hList1"/>
    <dgm:cxn modelId="{9E3F07C6-5B26-234D-B921-AA04794DC0B6}" srcId="{D698DB15-E30E-7E44-917F-3B1B014D5AB0}" destId="{B5B45007-A4CB-4244-B0AB-D57CBB474B3E}" srcOrd="5" destOrd="0" parTransId="{CC7A5882-40C9-6F48-B965-1AB6CB16D38B}" sibTransId="{EA8CD589-F147-944E-B533-2572B4988D14}"/>
    <dgm:cxn modelId="{DC78D6CF-BC08-6B4F-BBA4-210935347FCD}" srcId="{091A49C7-3EE9-854A-B50C-9933932E4C3B}" destId="{614F669C-4A9C-4E49-9249-70769FBBF6C0}" srcOrd="2" destOrd="0" parTransId="{5F20F27F-C219-B04A-AC18-A8582C3FF225}" sibTransId="{A3BEB824-81C0-4B49-B365-52DBB4A4A3B9}"/>
    <dgm:cxn modelId="{DF82CCD0-7477-5F45-B79F-01D88354DBE2}" type="presOf" srcId="{41C9D90B-3CAC-D547-BF80-96514F9DE039}" destId="{DD9317E3-9788-7749-97C0-5A062A8AB0EF}" srcOrd="0" destOrd="6" presId="urn:microsoft.com/office/officeart/2005/8/layout/hList1"/>
    <dgm:cxn modelId="{2D2763D4-A7DE-F14B-9D2D-A5D44CFC84FD}" type="presOf" srcId="{E01690B3-4C03-974F-A47F-8011F4EB36EB}" destId="{DD9317E3-9788-7749-97C0-5A062A8AB0EF}" srcOrd="0" destOrd="4" presId="urn:microsoft.com/office/officeart/2005/8/layout/hList1"/>
    <dgm:cxn modelId="{E8F291D7-D8B2-EB41-B305-AD8E5F0C85C3}" type="presOf" srcId="{7E298DD9-234C-044D-A57E-2BEAEE5DF2CE}" destId="{698FDFA9-D2DE-1946-A2D6-83CCE5C3A4C4}" srcOrd="0" destOrd="5" presId="urn:microsoft.com/office/officeart/2005/8/layout/hList1"/>
    <dgm:cxn modelId="{9FDCA5DB-96A1-7545-A9D2-2CDC43E7A1D2}" srcId="{23460E2D-454C-984D-9003-A78BB5551D9F}" destId="{7E298DD9-234C-044D-A57E-2BEAEE5DF2CE}" srcOrd="5" destOrd="0" parTransId="{30299CF7-8F7E-C04D-938A-90CCD7BF6DB6}" sibTransId="{03C40250-BD81-4E49-8CB4-242FC8914D18}"/>
    <dgm:cxn modelId="{537E23DC-197B-4E4A-B5F8-88BCA83DC4F7}" srcId="{091A49C7-3EE9-854A-B50C-9933932E4C3B}" destId="{D4B5D898-D66A-0846-9786-8FC88B60185C}" srcOrd="0" destOrd="0" parTransId="{8001A853-4963-BB46-A220-14462884FEAB}" sibTransId="{853E128A-EE26-284A-82F3-47BC4E8269BD}"/>
    <dgm:cxn modelId="{A08795E6-0FFF-844A-A288-02F36F9E8192}" type="presOf" srcId="{F5AA3D3F-35E2-844D-8887-BAAFF0D44AE6}" destId="{C97978EA-B9AB-984B-B899-9A7D27699009}" srcOrd="0" destOrd="0" presId="urn:microsoft.com/office/officeart/2005/8/layout/hList1"/>
    <dgm:cxn modelId="{A1A4C7E6-2AB0-B04F-8479-72A293B4B5AA}" type="presOf" srcId="{B79A0889-BD16-C94A-B698-1494ECC94B47}" destId="{992DF049-E122-9F41-BBFD-1936AA15AB58}" srcOrd="0" destOrd="6" presId="urn:microsoft.com/office/officeart/2005/8/layout/hList1"/>
    <dgm:cxn modelId="{9FADECE6-CAFE-9749-BAE6-17472C05E154}" type="presOf" srcId="{25AF6BE2-1993-094C-9080-42A082935E39}" destId="{698FDFA9-D2DE-1946-A2D6-83CCE5C3A4C4}" srcOrd="0" destOrd="4" presId="urn:microsoft.com/office/officeart/2005/8/layout/hList1"/>
    <dgm:cxn modelId="{3EB065EC-654C-8041-AD6F-65757EE95887}" type="presOf" srcId="{0BD19F0F-1DEA-FB4F-9200-315EDFB845ED}" destId="{DB90690E-EF0A-E84D-9AA7-347DE24573D8}" srcOrd="0" destOrd="1" presId="urn:microsoft.com/office/officeart/2005/8/layout/hList1"/>
    <dgm:cxn modelId="{627154F1-9CA2-3E42-9A73-8CA9F8C2E9EB}" type="presOf" srcId="{2D89EB07-0715-E04B-9E3A-23EED1F9A043}" destId="{DD9317E3-9788-7749-97C0-5A062A8AB0EF}" srcOrd="0" destOrd="5" presId="urn:microsoft.com/office/officeart/2005/8/layout/hList1"/>
    <dgm:cxn modelId="{1401C9F1-2D13-9D41-BD59-9D8D13409F8F}" srcId="{23460E2D-454C-984D-9003-A78BB5551D9F}" destId="{638B7E30-74F3-6041-B55C-8BE3C290A930}" srcOrd="1" destOrd="0" parTransId="{4E342841-BF32-1746-A250-7315FE17A558}" sibTransId="{0D915528-1134-2848-A830-52A8D58FE673}"/>
    <dgm:cxn modelId="{D5E4BBF6-3ACE-DF47-B40B-B8B44A8C0900}" type="presOf" srcId="{2BC611B6-2D25-F941-82F1-A0E690867F1B}" destId="{B7EFE01F-7DED-EE41-A90A-7D538DA99F25}" srcOrd="0" destOrd="1" presId="urn:microsoft.com/office/officeart/2005/8/layout/hList1"/>
    <dgm:cxn modelId="{14DD31FB-09F2-DA4B-9530-8EB9FE948A7B}" type="presOf" srcId="{1DD4553C-3BC7-584B-919F-ACA2F0243D3D}" destId="{A83E7921-9F8E-4647-BEA2-8A279EEB2F3C}" srcOrd="0" destOrd="0" presId="urn:microsoft.com/office/officeart/2005/8/layout/hList1"/>
    <dgm:cxn modelId="{2FCFD1FE-E56D-C842-93AD-6F2DD726AE72}" type="presOf" srcId="{705CAC89-491B-374F-8547-8D60E9809029}" destId="{DB90690E-EF0A-E84D-9AA7-347DE24573D8}" srcOrd="0" destOrd="6" presId="urn:microsoft.com/office/officeart/2005/8/layout/hList1"/>
    <dgm:cxn modelId="{C4BA5A4B-A96C-3440-AD55-8DCC9FC55060}" type="presParOf" srcId="{08AF27E2-552F-184F-8DE3-07EB4AB7015F}" destId="{4BEADC71-5064-0243-BF70-F6FA2992368B}" srcOrd="0" destOrd="0" presId="urn:microsoft.com/office/officeart/2005/8/layout/hList1"/>
    <dgm:cxn modelId="{A78F8453-6AB6-D24D-96DA-5371A29AF8B4}" type="presParOf" srcId="{4BEADC71-5064-0243-BF70-F6FA2992368B}" destId="{FB6A2EEF-F5B6-3D4C-8C8E-1BD81DA3F758}" srcOrd="0" destOrd="0" presId="urn:microsoft.com/office/officeart/2005/8/layout/hList1"/>
    <dgm:cxn modelId="{9B418BEB-1310-394A-B6B0-6DC5D48A6FCB}" type="presParOf" srcId="{4BEADC71-5064-0243-BF70-F6FA2992368B}" destId="{698FDFA9-D2DE-1946-A2D6-83CCE5C3A4C4}" srcOrd="1" destOrd="0" presId="urn:microsoft.com/office/officeart/2005/8/layout/hList1"/>
    <dgm:cxn modelId="{1739218D-B372-7D49-B4E1-BE448A413794}" type="presParOf" srcId="{08AF27E2-552F-184F-8DE3-07EB4AB7015F}" destId="{156B416D-118E-B045-81FA-0F92E2A0F998}" srcOrd="1" destOrd="0" presId="urn:microsoft.com/office/officeart/2005/8/layout/hList1"/>
    <dgm:cxn modelId="{271A6C97-95B7-9C41-92D8-5283BA7B1E73}" type="presParOf" srcId="{08AF27E2-552F-184F-8DE3-07EB4AB7015F}" destId="{E7BE4FC2-845C-8F4B-9AC5-F36EF16D02AB}" srcOrd="2" destOrd="0" presId="urn:microsoft.com/office/officeart/2005/8/layout/hList1"/>
    <dgm:cxn modelId="{965942A6-D656-4B44-8D8D-94F116240902}" type="presParOf" srcId="{E7BE4FC2-845C-8F4B-9AC5-F36EF16D02AB}" destId="{39B63BF7-CA67-124B-BE40-288FF11174E6}" srcOrd="0" destOrd="0" presId="urn:microsoft.com/office/officeart/2005/8/layout/hList1"/>
    <dgm:cxn modelId="{F70EA9B0-948A-6D40-9762-151C6FDC3485}" type="presParOf" srcId="{E7BE4FC2-845C-8F4B-9AC5-F36EF16D02AB}" destId="{992DF049-E122-9F41-BBFD-1936AA15AB58}" srcOrd="1" destOrd="0" presId="urn:microsoft.com/office/officeart/2005/8/layout/hList1"/>
    <dgm:cxn modelId="{2B156A53-7FB1-5A43-8005-8B223D3BEA1C}" type="presParOf" srcId="{08AF27E2-552F-184F-8DE3-07EB4AB7015F}" destId="{F1EEC951-B559-6D4F-8659-A271A71DF62F}" srcOrd="3" destOrd="0" presId="urn:microsoft.com/office/officeart/2005/8/layout/hList1"/>
    <dgm:cxn modelId="{FA3BCFFF-2128-824B-B153-DA71C570CEE1}" type="presParOf" srcId="{08AF27E2-552F-184F-8DE3-07EB4AB7015F}" destId="{14157F3E-72CB-7F48-BF04-B672D2B280DC}" srcOrd="4" destOrd="0" presId="urn:microsoft.com/office/officeart/2005/8/layout/hList1"/>
    <dgm:cxn modelId="{AF88331A-8E80-EC40-B4E6-10DE54E7CC0A}" type="presParOf" srcId="{14157F3E-72CB-7F48-BF04-B672D2B280DC}" destId="{A83E7921-9F8E-4647-BEA2-8A279EEB2F3C}" srcOrd="0" destOrd="0" presId="urn:microsoft.com/office/officeart/2005/8/layout/hList1"/>
    <dgm:cxn modelId="{93BF48EE-A646-8B4A-8F63-F10A099FABB7}" type="presParOf" srcId="{14157F3E-72CB-7F48-BF04-B672D2B280DC}" destId="{DD9317E3-9788-7749-97C0-5A062A8AB0EF}" srcOrd="1" destOrd="0" presId="urn:microsoft.com/office/officeart/2005/8/layout/hList1"/>
    <dgm:cxn modelId="{F64761F2-B5C4-F942-ACE3-5ABB85AD3C6A}" type="presParOf" srcId="{08AF27E2-552F-184F-8DE3-07EB4AB7015F}" destId="{037F1D4E-744C-DF4A-9F44-ED1785F77ED5}" srcOrd="5" destOrd="0" presId="urn:microsoft.com/office/officeart/2005/8/layout/hList1"/>
    <dgm:cxn modelId="{DB5FDA6D-B62C-1C47-ABD7-8FABD963A9DE}" type="presParOf" srcId="{08AF27E2-552F-184F-8DE3-07EB4AB7015F}" destId="{7A6CB5B3-EF92-484F-8D09-864388692060}" srcOrd="6" destOrd="0" presId="urn:microsoft.com/office/officeart/2005/8/layout/hList1"/>
    <dgm:cxn modelId="{C1878203-F992-9748-874D-D6525980EBC2}" type="presParOf" srcId="{7A6CB5B3-EF92-484F-8D09-864388692060}" destId="{475D6AA1-EF4F-BD4F-B6A4-C9087825CC0C}" srcOrd="0" destOrd="0" presId="urn:microsoft.com/office/officeart/2005/8/layout/hList1"/>
    <dgm:cxn modelId="{CF16A4C6-9812-DA49-B716-75D727F94FB6}" type="presParOf" srcId="{7A6CB5B3-EF92-484F-8D09-864388692060}" destId="{B7EFE01F-7DED-EE41-A90A-7D538DA99F25}" srcOrd="1" destOrd="0" presId="urn:microsoft.com/office/officeart/2005/8/layout/hList1"/>
    <dgm:cxn modelId="{5DDD83E3-6D0A-E544-AACC-F0CFD0916087}" type="presParOf" srcId="{08AF27E2-552F-184F-8DE3-07EB4AB7015F}" destId="{13E8469C-352E-4343-8AA7-2FBC591A495F}" srcOrd="7" destOrd="0" presId="urn:microsoft.com/office/officeart/2005/8/layout/hList1"/>
    <dgm:cxn modelId="{9F2B2543-CD7E-054D-A1B7-BFD4935A0B92}" type="presParOf" srcId="{08AF27E2-552F-184F-8DE3-07EB4AB7015F}" destId="{DF8468B6-C66F-204C-A292-BA188AA5C392}" srcOrd="8" destOrd="0" presId="urn:microsoft.com/office/officeart/2005/8/layout/hList1"/>
    <dgm:cxn modelId="{579882DF-6405-604F-9CFF-993B015FC25E}" type="presParOf" srcId="{DF8468B6-C66F-204C-A292-BA188AA5C392}" destId="{C97978EA-B9AB-984B-B899-9A7D27699009}" srcOrd="0" destOrd="0" presId="urn:microsoft.com/office/officeart/2005/8/layout/hList1"/>
    <dgm:cxn modelId="{2138A0D1-1322-F44C-AC18-1F45BEA018AD}" type="presParOf" srcId="{DF8468B6-C66F-204C-A292-BA188AA5C392}" destId="{70B34E38-8BD1-CD48-A9E2-2EB53F21D937}" srcOrd="1" destOrd="0" presId="urn:microsoft.com/office/officeart/2005/8/layout/hList1"/>
    <dgm:cxn modelId="{4E6E1865-D618-5349-8EED-6A4A9BFBA0B6}" type="presParOf" srcId="{08AF27E2-552F-184F-8DE3-07EB4AB7015F}" destId="{B01EE451-0006-7B4E-8D1D-D0852A47DD9D}" srcOrd="9" destOrd="0" presId="urn:microsoft.com/office/officeart/2005/8/layout/hList1"/>
    <dgm:cxn modelId="{F425C94F-71AB-874C-A7D7-16C3CB8FB82D}" type="presParOf" srcId="{08AF27E2-552F-184F-8DE3-07EB4AB7015F}" destId="{BD62308C-9A6E-8545-973B-87866E6118C5}" srcOrd="10" destOrd="0" presId="urn:microsoft.com/office/officeart/2005/8/layout/hList1"/>
    <dgm:cxn modelId="{64B1B010-BFA1-234E-80EE-EF8716D20B1A}" type="presParOf" srcId="{BD62308C-9A6E-8545-973B-87866E6118C5}" destId="{A042F3BA-5033-B84D-94C1-D610D98B6D1D}" srcOrd="0" destOrd="0" presId="urn:microsoft.com/office/officeart/2005/8/layout/hList1"/>
    <dgm:cxn modelId="{C93C8777-2AE7-1946-ACFB-4CCF27E48915}" type="presParOf" srcId="{BD62308C-9A6E-8545-973B-87866E6118C5}" destId="{DB90690E-EF0A-E84D-9AA7-347DE24573D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6B02F0-6A84-7C45-868E-0D037A6942C9}"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GB"/>
        </a:p>
      </dgm:t>
    </dgm:pt>
    <dgm:pt modelId="{08523BCD-3541-E04F-B4E5-DD0830185A50}">
      <dgm:prSet phldrT="[Text]" custT="1"/>
      <dgm:spPr/>
      <dgm:t>
        <a:bodyPr/>
        <a:lstStyle/>
        <a:p>
          <a:r>
            <a:rPr lang="en-GB" sz="4400" b="1" dirty="0">
              <a:solidFill>
                <a:schemeClr val="bg2"/>
              </a:solidFill>
              <a:latin typeface="Montserrat" pitchFamily="2" charset="77"/>
            </a:rPr>
            <a:t>What</a:t>
          </a:r>
        </a:p>
      </dgm:t>
    </dgm:pt>
    <dgm:pt modelId="{4ECA9AE3-3938-3144-83C1-E7D6096DF669}" type="parTrans" cxnId="{5A87AE9E-7241-A544-AD68-868D5747A8B7}">
      <dgm:prSet/>
      <dgm:spPr/>
      <dgm:t>
        <a:bodyPr/>
        <a:lstStyle/>
        <a:p>
          <a:endParaRPr lang="en-GB"/>
        </a:p>
      </dgm:t>
    </dgm:pt>
    <dgm:pt modelId="{87506282-05F7-2747-94AB-A22C19DCEFA2}" type="sibTrans" cxnId="{5A87AE9E-7241-A544-AD68-868D5747A8B7}">
      <dgm:prSet/>
      <dgm:spPr/>
      <dgm:t>
        <a:bodyPr/>
        <a:lstStyle/>
        <a:p>
          <a:endParaRPr lang="en-GB"/>
        </a:p>
      </dgm:t>
    </dgm:pt>
    <dgm:pt modelId="{08D28404-96A5-7D42-A283-7F6FFA499D8D}">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Priority needs</a:t>
          </a:r>
        </a:p>
      </dgm:t>
    </dgm:pt>
    <dgm:pt modelId="{C3606A66-1F01-B547-8C13-C8147C3C9A48}" type="parTrans" cxnId="{AAB475F6-8A4C-E64D-BCA3-EAEB4DC1ED73}">
      <dgm:prSet/>
      <dgm:spPr/>
      <dgm:t>
        <a:bodyPr/>
        <a:lstStyle/>
        <a:p>
          <a:endParaRPr lang="en-GB"/>
        </a:p>
      </dgm:t>
    </dgm:pt>
    <dgm:pt modelId="{12981215-9BB7-BD4A-A970-6CFB69128ED1}" type="sibTrans" cxnId="{AAB475F6-8A4C-E64D-BCA3-EAEB4DC1ED73}">
      <dgm:prSet/>
      <dgm:spPr/>
      <dgm:t>
        <a:bodyPr/>
        <a:lstStyle/>
        <a:p>
          <a:endParaRPr lang="en-GB"/>
        </a:p>
      </dgm:t>
    </dgm:pt>
    <dgm:pt modelId="{38822B81-D542-FF4A-992C-53689F85E924}">
      <dgm:prSet phldrT="[Text]" custT="1"/>
      <dgm:spPr/>
      <dgm:t>
        <a:bodyPr/>
        <a:lstStyle/>
        <a:p>
          <a:r>
            <a:rPr lang="en-GB" sz="4400" b="1" dirty="0">
              <a:solidFill>
                <a:schemeClr val="bg2"/>
              </a:solidFill>
              <a:latin typeface="Montserrat" pitchFamily="2" charset="77"/>
            </a:rPr>
            <a:t>When</a:t>
          </a:r>
        </a:p>
      </dgm:t>
    </dgm:pt>
    <dgm:pt modelId="{2877B465-19FF-714C-B305-A9CBC0DCD207}" type="parTrans" cxnId="{3A48FC60-7D3B-E248-A483-63BCA879B1AB}">
      <dgm:prSet/>
      <dgm:spPr/>
      <dgm:t>
        <a:bodyPr/>
        <a:lstStyle/>
        <a:p>
          <a:endParaRPr lang="en-GB"/>
        </a:p>
      </dgm:t>
    </dgm:pt>
    <dgm:pt modelId="{47A22FCE-579B-BB47-B1E0-FA84449F7B99}" type="sibTrans" cxnId="{3A48FC60-7D3B-E248-A483-63BCA879B1AB}">
      <dgm:prSet/>
      <dgm:spPr/>
      <dgm:t>
        <a:bodyPr/>
        <a:lstStyle/>
        <a:p>
          <a:endParaRPr lang="en-GB"/>
        </a:p>
      </dgm:t>
    </dgm:pt>
    <dgm:pt modelId="{7866ACBB-6BC4-BD41-B15A-E331D29A57A9}">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Needs assessment</a:t>
          </a:r>
        </a:p>
      </dgm:t>
    </dgm:pt>
    <dgm:pt modelId="{2C14ABE1-C129-5048-85E7-DFA0711FE198}" type="parTrans" cxnId="{695F1F6D-C515-004F-A5AB-1F28FB7F9481}">
      <dgm:prSet/>
      <dgm:spPr/>
      <dgm:t>
        <a:bodyPr/>
        <a:lstStyle/>
        <a:p>
          <a:endParaRPr lang="en-GB"/>
        </a:p>
      </dgm:t>
    </dgm:pt>
    <dgm:pt modelId="{B6CE183B-968F-A44F-B17F-78320D5B538B}" type="sibTrans" cxnId="{695F1F6D-C515-004F-A5AB-1F28FB7F9481}">
      <dgm:prSet/>
      <dgm:spPr/>
      <dgm:t>
        <a:bodyPr/>
        <a:lstStyle/>
        <a:p>
          <a:endParaRPr lang="en-GB"/>
        </a:p>
      </dgm:t>
    </dgm:pt>
    <dgm:pt modelId="{05C83B80-8873-444C-AE47-6EE5AB5C06CD}">
      <dgm:prSet phldrT="[Text]" custT="1"/>
      <dgm:spPr/>
      <dgm:t>
        <a:bodyPr/>
        <a:lstStyle/>
        <a:p>
          <a:r>
            <a:rPr lang="en-GB" sz="4400" b="1" dirty="0">
              <a:solidFill>
                <a:schemeClr val="bg2"/>
              </a:solidFill>
              <a:latin typeface="Montserrat" pitchFamily="2" charset="77"/>
            </a:rPr>
            <a:t>How</a:t>
          </a:r>
        </a:p>
      </dgm:t>
    </dgm:pt>
    <dgm:pt modelId="{57F3F737-4A5B-E64F-8847-9DDACC9B88D1}" type="parTrans" cxnId="{B744D514-B7A5-254E-91D7-825CEA649C8A}">
      <dgm:prSet/>
      <dgm:spPr/>
      <dgm:t>
        <a:bodyPr/>
        <a:lstStyle/>
        <a:p>
          <a:endParaRPr lang="en-GB"/>
        </a:p>
      </dgm:t>
    </dgm:pt>
    <dgm:pt modelId="{5E320C21-74BC-C64A-9E56-CF1573DC8075}" type="sibTrans" cxnId="{B744D514-B7A5-254E-91D7-825CEA649C8A}">
      <dgm:prSet/>
      <dgm:spPr/>
      <dgm:t>
        <a:bodyPr/>
        <a:lstStyle/>
        <a:p>
          <a:endParaRPr lang="en-GB"/>
        </a:p>
      </dgm:t>
    </dgm:pt>
    <dgm:pt modelId="{17DE7D51-7BEF-134B-9DBE-2AED366285FC}">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Survey</a:t>
          </a:r>
        </a:p>
      </dgm:t>
    </dgm:pt>
    <dgm:pt modelId="{6FF9CE4E-3FCC-7F42-A1FD-9E8DEBA1DE7B}" type="parTrans" cxnId="{CF1092EB-1F01-1540-9557-E2B9DA9DF189}">
      <dgm:prSet/>
      <dgm:spPr/>
      <dgm:t>
        <a:bodyPr/>
        <a:lstStyle/>
        <a:p>
          <a:endParaRPr lang="en-GB"/>
        </a:p>
      </dgm:t>
    </dgm:pt>
    <dgm:pt modelId="{E13CEDF8-A657-1C45-9B61-5313A6DAEA51}" type="sibTrans" cxnId="{CF1092EB-1F01-1540-9557-E2B9DA9DF189}">
      <dgm:prSet/>
      <dgm:spPr/>
      <dgm:t>
        <a:bodyPr/>
        <a:lstStyle/>
        <a:p>
          <a:endParaRPr lang="en-GB"/>
        </a:p>
      </dgm:t>
    </dgm:pt>
    <dgm:pt modelId="{62F3B32A-B6C3-4548-BFA0-9E1C03ECD8E3}">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Focus group discussion</a:t>
          </a:r>
        </a:p>
      </dgm:t>
    </dgm:pt>
    <dgm:pt modelId="{8D333A7D-2BED-9945-B1FB-A6FE11ED959E}" type="parTrans" cxnId="{2EC73DF3-BC24-BC46-ABA5-0808051EFBAC}">
      <dgm:prSet/>
      <dgm:spPr/>
      <dgm:t>
        <a:bodyPr/>
        <a:lstStyle/>
        <a:p>
          <a:endParaRPr lang="en-GB"/>
        </a:p>
      </dgm:t>
    </dgm:pt>
    <dgm:pt modelId="{82BF7FF2-86C8-764F-9578-D346E8E41711}" type="sibTrans" cxnId="{2EC73DF3-BC24-BC46-ABA5-0808051EFBAC}">
      <dgm:prSet/>
      <dgm:spPr/>
      <dgm:t>
        <a:bodyPr/>
        <a:lstStyle/>
        <a:p>
          <a:endParaRPr lang="en-GB"/>
        </a:p>
      </dgm:t>
    </dgm:pt>
    <dgm:pt modelId="{F09C5CA1-7200-6647-9559-00E4AC9AF67A}">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Community profile</a:t>
          </a:r>
        </a:p>
      </dgm:t>
    </dgm:pt>
    <dgm:pt modelId="{9D428215-C228-D448-9922-39A8AB6A20A2}" type="parTrans" cxnId="{611AC3DF-236C-A646-8FC9-9BE4D4D83B19}">
      <dgm:prSet/>
      <dgm:spPr/>
      <dgm:t>
        <a:bodyPr/>
        <a:lstStyle/>
        <a:p>
          <a:endParaRPr lang="en-GB"/>
        </a:p>
      </dgm:t>
    </dgm:pt>
    <dgm:pt modelId="{B9A98F0C-62E5-C74B-AE31-17793CF1BD53}" type="sibTrans" cxnId="{611AC3DF-236C-A646-8FC9-9BE4D4D83B19}">
      <dgm:prSet/>
      <dgm:spPr/>
      <dgm:t>
        <a:bodyPr/>
        <a:lstStyle/>
        <a:p>
          <a:endParaRPr lang="en-GB"/>
        </a:p>
      </dgm:t>
    </dgm:pt>
    <dgm:pt modelId="{B3DC7F87-BA37-6B4A-9561-4681608B65BA}">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Community relations</a:t>
          </a:r>
        </a:p>
      </dgm:t>
    </dgm:pt>
    <dgm:pt modelId="{E5D45E40-28A6-3146-B4B0-BF3FF2B61C0D}" type="parTrans" cxnId="{3275414A-5B7D-0646-92B7-1B6E6373EB47}">
      <dgm:prSet/>
      <dgm:spPr/>
      <dgm:t>
        <a:bodyPr/>
        <a:lstStyle/>
        <a:p>
          <a:endParaRPr lang="en-GB"/>
        </a:p>
      </dgm:t>
    </dgm:pt>
    <dgm:pt modelId="{5224604F-8530-2845-A63B-B140B4A962B1}" type="sibTrans" cxnId="{3275414A-5B7D-0646-92B7-1B6E6373EB47}">
      <dgm:prSet/>
      <dgm:spPr/>
      <dgm:t>
        <a:bodyPr/>
        <a:lstStyle/>
        <a:p>
          <a:endParaRPr lang="en-GB"/>
        </a:p>
      </dgm:t>
    </dgm:pt>
    <dgm:pt modelId="{7E02B58E-6024-2A49-B8DB-EF9AC5A8F493}">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Capacities</a:t>
          </a:r>
        </a:p>
      </dgm:t>
    </dgm:pt>
    <dgm:pt modelId="{86EFF6D0-9812-FE43-8859-2B16BA6E6B86}" type="parTrans" cxnId="{07A11B60-A240-B449-BC7E-5EBBEBB17C93}">
      <dgm:prSet/>
      <dgm:spPr/>
      <dgm:t>
        <a:bodyPr/>
        <a:lstStyle/>
        <a:p>
          <a:endParaRPr lang="en-GB"/>
        </a:p>
      </dgm:t>
    </dgm:pt>
    <dgm:pt modelId="{82E4A02B-C5F2-124A-8DA6-8B337ABDB306}" type="sibTrans" cxnId="{07A11B60-A240-B449-BC7E-5EBBEBB17C93}">
      <dgm:prSet/>
      <dgm:spPr/>
      <dgm:t>
        <a:bodyPr/>
        <a:lstStyle/>
        <a:p>
          <a:endParaRPr lang="en-GB"/>
        </a:p>
      </dgm:t>
    </dgm:pt>
    <dgm:pt modelId="{C2148806-F97A-1846-80F4-080ECBCF1DBF}">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Planning phase</a:t>
          </a:r>
        </a:p>
      </dgm:t>
    </dgm:pt>
    <dgm:pt modelId="{7F8E9883-9CF5-2146-B632-0A7A91F67FBC}" type="parTrans" cxnId="{10BEE343-81B2-3642-A319-B5F9E8EA071D}">
      <dgm:prSet/>
      <dgm:spPr/>
      <dgm:t>
        <a:bodyPr/>
        <a:lstStyle/>
        <a:p>
          <a:endParaRPr lang="en-GB"/>
        </a:p>
      </dgm:t>
    </dgm:pt>
    <dgm:pt modelId="{D4460650-7F5A-324C-B327-A04F2B24603B}" type="sibTrans" cxnId="{10BEE343-81B2-3642-A319-B5F9E8EA071D}">
      <dgm:prSet/>
      <dgm:spPr/>
      <dgm:t>
        <a:bodyPr/>
        <a:lstStyle/>
        <a:p>
          <a:endParaRPr lang="en-GB"/>
        </a:p>
      </dgm:t>
    </dgm:pt>
    <dgm:pt modelId="{15B926F9-C65B-F846-9BE7-831CFB1D0670}">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Context analysis</a:t>
          </a:r>
        </a:p>
      </dgm:t>
    </dgm:pt>
    <dgm:pt modelId="{D5A86CA4-DCA0-6144-A107-FBB9B3D01236}" type="parTrans" cxnId="{ECED3861-E11A-2946-800F-74407427E82C}">
      <dgm:prSet/>
      <dgm:spPr/>
      <dgm:t>
        <a:bodyPr/>
        <a:lstStyle/>
        <a:p>
          <a:endParaRPr lang="en-GB"/>
        </a:p>
      </dgm:t>
    </dgm:pt>
    <dgm:pt modelId="{D11A8A2C-683A-2B4D-A8EE-D644C86804CB}" type="sibTrans" cxnId="{ECED3861-E11A-2946-800F-74407427E82C}">
      <dgm:prSet/>
      <dgm:spPr/>
      <dgm:t>
        <a:bodyPr/>
        <a:lstStyle/>
        <a:p>
          <a:endParaRPr lang="en-GB"/>
        </a:p>
      </dgm:t>
    </dgm:pt>
    <dgm:pt modelId="{9ACFA34E-264C-FE4A-A025-2DA40A034272}">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Key informant interview</a:t>
          </a:r>
        </a:p>
      </dgm:t>
    </dgm:pt>
    <dgm:pt modelId="{AB63EA73-EACE-9643-BE97-DEC825F7676D}" type="parTrans" cxnId="{A6F696CD-68E1-7D4D-90D5-74E24777F512}">
      <dgm:prSet/>
      <dgm:spPr/>
      <dgm:t>
        <a:bodyPr/>
        <a:lstStyle/>
        <a:p>
          <a:endParaRPr lang="en-GB"/>
        </a:p>
      </dgm:t>
    </dgm:pt>
    <dgm:pt modelId="{3ECC55C5-88A8-7342-8F75-EE18E8F08F02}" type="sibTrans" cxnId="{A6F696CD-68E1-7D4D-90D5-74E24777F512}">
      <dgm:prSet/>
      <dgm:spPr/>
      <dgm:t>
        <a:bodyPr/>
        <a:lstStyle/>
        <a:p>
          <a:endParaRPr lang="en-GB"/>
        </a:p>
      </dgm:t>
    </dgm:pt>
    <dgm:pt modelId="{6CEF5431-4170-D048-9171-AA1D42020D1E}">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Secondary data</a:t>
          </a:r>
        </a:p>
      </dgm:t>
    </dgm:pt>
    <dgm:pt modelId="{B0536D7E-13E7-5047-8284-13727AAFC8A7}" type="parTrans" cxnId="{49F4EDFF-8EFD-E44C-BC43-477FCEB94054}">
      <dgm:prSet/>
      <dgm:spPr/>
      <dgm:t>
        <a:bodyPr/>
        <a:lstStyle/>
        <a:p>
          <a:endParaRPr lang="en-GB"/>
        </a:p>
      </dgm:t>
    </dgm:pt>
    <dgm:pt modelId="{AE990557-FC72-564A-B3F5-F1C30A21FDF1}" type="sibTrans" cxnId="{49F4EDFF-8EFD-E44C-BC43-477FCEB94054}">
      <dgm:prSet/>
      <dgm:spPr/>
      <dgm:t>
        <a:bodyPr/>
        <a:lstStyle/>
        <a:p>
          <a:endParaRPr lang="en-GB"/>
        </a:p>
      </dgm:t>
    </dgm:pt>
    <dgm:pt modelId="{E600AB00-9151-8249-BC6F-BF208822CB9C}">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Communication sources</a:t>
          </a:r>
        </a:p>
      </dgm:t>
    </dgm:pt>
    <dgm:pt modelId="{F9A0473B-6FFB-C148-9628-E3FBE1EA97C2}" type="parTrans" cxnId="{D6593695-F471-2042-84FD-699A4378153A}">
      <dgm:prSet/>
      <dgm:spPr/>
      <dgm:t>
        <a:bodyPr/>
        <a:lstStyle/>
        <a:p>
          <a:endParaRPr lang="en-GB"/>
        </a:p>
      </dgm:t>
    </dgm:pt>
    <dgm:pt modelId="{8EBA2C90-36D0-9B4C-9BD6-3E15B340D7B4}" type="sibTrans" cxnId="{D6593695-F471-2042-84FD-699A4378153A}">
      <dgm:prSet/>
      <dgm:spPr/>
      <dgm:t>
        <a:bodyPr/>
        <a:lstStyle/>
        <a:p>
          <a:endParaRPr lang="en-GB"/>
        </a:p>
      </dgm:t>
    </dgm:pt>
    <dgm:pt modelId="{272C498C-8368-4E4C-ABEE-B72CB0A8D32B}">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Culture &amp; beliefs</a:t>
          </a:r>
        </a:p>
      </dgm:t>
    </dgm:pt>
    <dgm:pt modelId="{23BA75EE-0757-7A4D-8E32-6AC935468E3B}" type="parTrans" cxnId="{73E7AE86-2B0A-8F4C-80E6-9E211110CFD8}">
      <dgm:prSet/>
      <dgm:spPr/>
      <dgm:t>
        <a:bodyPr/>
        <a:lstStyle/>
        <a:p>
          <a:endParaRPr lang="en-GB"/>
        </a:p>
      </dgm:t>
    </dgm:pt>
    <dgm:pt modelId="{A4519342-1BFA-3342-B8C9-57553BA9BBB1}" type="sibTrans" cxnId="{73E7AE86-2B0A-8F4C-80E6-9E211110CFD8}">
      <dgm:prSet/>
      <dgm:spPr/>
      <dgm:t>
        <a:bodyPr/>
        <a:lstStyle/>
        <a:p>
          <a:endParaRPr lang="en-GB"/>
        </a:p>
      </dgm:t>
    </dgm:pt>
    <dgm:pt modelId="{99FF72BB-1E46-7547-9394-EF92F24DC1AF}">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Perception &amp; trust in RCRC</a:t>
          </a:r>
        </a:p>
      </dgm:t>
    </dgm:pt>
    <dgm:pt modelId="{8915EC5A-1598-804C-ADCE-80366FAC34C1}" type="parTrans" cxnId="{A40574D4-67D5-4F41-8665-6155017B98E1}">
      <dgm:prSet/>
      <dgm:spPr/>
      <dgm:t>
        <a:bodyPr/>
        <a:lstStyle/>
        <a:p>
          <a:endParaRPr lang="en-GB"/>
        </a:p>
      </dgm:t>
    </dgm:pt>
    <dgm:pt modelId="{69E1FF04-3139-F84C-9629-931290A9AD17}" type="sibTrans" cxnId="{A40574D4-67D5-4F41-8665-6155017B98E1}">
      <dgm:prSet/>
      <dgm:spPr/>
      <dgm:t>
        <a:bodyPr/>
        <a:lstStyle/>
        <a:p>
          <a:endParaRPr lang="en-GB"/>
        </a:p>
      </dgm:t>
    </dgm:pt>
    <dgm:pt modelId="{04D60DA1-AA62-8E40-870E-2F303A10F4E1}">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Information needs</a:t>
          </a:r>
        </a:p>
      </dgm:t>
    </dgm:pt>
    <dgm:pt modelId="{F8C7BB66-1EC2-E144-B1E6-DE209C976CA3}" type="parTrans" cxnId="{7EF842F1-C901-C34A-8919-21636983FBC9}">
      <dgm:prSet/>
      <dgm:spPr/>
      <dgm:t>
        <a:bodyPr/>
        <a:lstStyle/>
        <a:p>
          <a:endParaRPr lang="en-GB"/>
        </a:p>
      </dgm:t>
    </dgm:pt>
    <dgm:pt modelId="{8D4274EA-E72B-B94D-B38E-65F2B291DEFF}" type="sibTrans" cxnId="{7EF842F1-C901-C34A-8919-21636983FBC9}">
      <dgm:prSet/>
      <dgm:spPr/>
      <dgm:t>
        <a:bodyPr/>
        <a:lstStyle/>
        <a:p>
          <a:endParaRPr lang="en-GB"/>
        </a:p>
      </dgm:t>
    </dgm:pt>
    <dgm:pt modelId="{081F52C5-A088-C640-8405-014C8437BAA9}">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Participation and feedback approaches</a:t>
          </a:r>
        </a:p>
      </dgm:t>
    </dgm:pt>
    <dgm:pt modelId="{61D38CCE-20CB-0046-B085-49DD4D903EFE}" type="parTrans" cxnId="{15BD19A5-4C79-064F-A856-F08822CBC8DE}">
      <dgm:prSet/>
      <dgm:spPr/>
      <dgm:t>
        <a:bodyPr/>
        <a:lstStyle/>
        <a:p>
          <a:endParaRPr lang="en-GB"/>
        </a:p>
      </dgm:t>
    </dgm:pt>
    <dgm:pt modelId="{6EA7C72A-A85F-5444-AAF0-5961338C06E0}" type="sibTrans" cxnId="{15BD19A5-4C79-064F-A856-F08822CBC8DE}">
      <dgm:prSet/>
      <dgm:spPr/>
      <dgm:t>
        <a:bodyPr/>
        <a:lstStyle/>
        <a:p>
          <a:endParaRPr lang="en-GB"/>
        </a:p>
      </dgm:t>
    </dgm:pt>
    <dgm:pt modelId="{EB3C3046-6B83-904B-8CD8-02CD0ECA89D5}">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Observation</a:t>
          </a:r>
        </a:p>
      </dgm:t>
    </dgm:pt>
    <dgm:pt modelId="{B8C534F8-C7DC-B643-AF27-578494EBDF2C}" type="parTrans" cxnId="{8F207C09-9554-8F4E-9497-ACD7AD64DE49}">
      <dgm:prSet/>
      <dgm:spPr/>
      <dgm:t>
        <a:bodyPr/>
        <a:lstStyle/>
        <a:p>
          <a:endParaRPr lang="en-GB"/>
        </a:p>
      </dgm:t>
    </dgm:pt>
    <dgm:pt modelId="{39022BFF-07F6-9645-9E4A-6B0BDF650474}" type="sibTrans" cxnId="{8F207C09-9554-8F4E-9497-ACD7AD64DE49}">
      <dgm:prSet/>
      <dgm:spPr/>
      <dgm:t>
        <a:bodyPr/>
        <a:lstStyle/>
        <a:p>
          <a:endParaRPr lang="en-GB"/>
        </a:p>
      </dgm:t>
    </dgm:pt>
    <dgm:pt modelId="{8878B45C-5587-654A-A901-5FB6FEB9CB1C}">
      <dgm:prSet phldrT="[Text]" custT="1"/>
      <dgm:spPr>
        <a:solidFill>
          <a:srgbClr val="01C8C3"/>
        </a:solidFill>
        <a:ln>
          <a:solidFill>
            <a:srgbClr val="01C8C3"/>
          </a:solidFill>
        </a:ln>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Community mapping</a:t>
          </a:r>
        </a:p>
      </dgm:t>
    </dgm:pt>
    <dgm:pt modelId="{54AE0457-92E0-484C-BC7A-80C877654D57}" type="parTrans" cxnId="{5C8E6A20-4BA4-B042-A810-630CC1C635D4}">
      <dgm:prSet/>
      <dgm:spPr/>
      <dgm:t>
        <a:bodyPr/>
        <a:lstStyle/>
        <a:p>
          <a:endParaRPr lang="en-GB"/>
        </a:p>
      </dgm:t>
    </dgm:pt>
    <dgm:pt modelId="{F5FEE642-C896-B747-ABCD-865BE73371D0}" type="sibTrans" cxnId="{5C8E6A20-4BA4-B042-A810-630CC1C635D4}">
      <dgm:prSet/>
      <dgm:spPr/>
      <dgm:t>
        <a:bodyPr/>
        <a:lstStyle/>
        <a:p>
          <a:endParaRPr lang="en-GB"/>
        </a:p>
      </dgm:t>
    </dgm:pt>
    <dgm:pt modelId="{0108D39F-4A19-0F48-93C2-1D9EA5049000}" type="pres">
      <dgm:prSet presAssocID="{266B02F0-6A84-7C45-868E-0D037A6942C9}" presName="Name0" presStyleCnt="0">
        <dgm:presLayoutVars>
          <dgm:dir/>
          <dgm:animLvl val="lvl"/>
          <dgm:resizeHandles val="exact"/>
        </dgm:presLayoutVars>
      </dgm:prSet>
      <dgm:spPr/>
    </dgm:pt>
    <dgm:pt modelId="{19FFF7F8-650C-474C-A625-3F00108FABF2}" type="pres">
      <dgm:prSet presAssocID="{266B02F0-6A84-7C45-868E-0D037A6942C9}" presName="tSp" presStyleCnt="0"/>
      <dgm:spPr/>
    </dgm:pt>
    <dgm:pt modelId="{C8A134E5-D14B-204E-BA46-08090C1225FB}" type="pres">
      <dgm:prSet presAssocID="{266B02F0-6A84-7C45-868E-0D037A6942C9}" presName="bSp" presStyleCnt="0"/>
      <dgm:spPr/>
    </dgm:pt>
    <dgm:pt modelId="{2B2C2EC5-F0BF-9D42-A45D-3D18217A51C0}" type="pres">
      <dgm:prSet presAssocID="{266B02F0-6A84-7C45-868E-0D037A6942C9}" presName="process" presStyleCnt="0"/>
      <dgm:spPr/>
    </dgm:pt>
    <dgm:pt modelId="{F116C68C-FDE7-BF4F-89FA-7CC0D1ADA4D7}" type="pres">
      <dgm:prSet presAssocID="{08523BCD-3541-E04F-B4E5-DD0830185A50}" presName="composite1" presStyleCnt="0"/>
      <dgm:spPr/>
    </dgm:pt>
    <dgm:pt modelId="{26976ED9-0E4F-5142-816F-430B5C83E23B}" type="pres">
      <dgm:prSet presAssocID="{08523BCD-3541-E04F-B4E5-DD0830185A50}" presName="dummyNode1" presStyleLbl="node1" presStyleIdx="0" presStyleCnt="3"/>
      <dgm:spPr/>
    </dgm:pt>
    <dgm:pt modelId="{FA0F91C1-7DB2-6446-908F-EF85114EE5CB}" type="pres">
      <dgm:prSet presAssocID="{08523BCD-3541-E04F-B4E5-DD0830185A50}" presName="childNode1" presStyleLbl="bgAcc1" presStyleIdx="0" presStyleCnt="3" custScaleY="146582">
        <dgm:presLayoutVars>
          <dgm:bulletEnabled val="1"/>
        </dgm:presLayoutVars>
      </dgm:prSet>
      <dgm:spPr/>
    </dgm:pt>
    <dgm:pt modelId="{935E7D48-C2B0-F74B-BB32-C992005FF12D}" type="pres">
      <dgm:prSet presAssocID="{08523BCD-3541-E04F-B4E5-DD0830185A50}" presName="childNode1tx" presStyleLbl="bgAcc1" presStyleIdx="0" presStyleCnt="3">
        <dgm:presLayoutVars>
          <dgm:bulletEnabled val="1"/>
        </dgm:presLayoutVars>
      </dgm:prSet>
      <dgm:spPr/>
    </dgm:pt>
    <dgm:pt modelId="{0278BFE1-75F6-7E49-87C8-863FBF89B6E2}" type="pres">
      <dgm:prSet presAssocID="{08523BCD-3541-E04F-B4E5-DD0830185A50}" presName="parentNode1" presStyleLbl="node1" presStyleIdx="0" presStyleCnt="3" custLinFactNeighborX="-1484" custLinFactNeighborY="67430">
        <dgm:presLayoutVars>
          <dgm:chMax val="1"/>
          <dgm:bulletEnabled val="1"/>
        </dgm:presLayoutVars>
      </dgm:prSet>
      <dgm:spPr/>
    </dgm:pt>
    <dgm:pt modelId="{E69F7F0D-1E92-3244-897A-31BF974296DE}" type="pres">
      <dgm:prSet presAssocID="{08523BCD-3541-E04F-B4E5-DD0830185A50}" presName="connSite1" presStyleCnt="0"/>
      <dgm:spPr/>
    </dgm:pt>
    <dgm:pt modelId="{415453CB-D949-624D-BF4E-76BC5C12891E}" type="pres">
      <dgm:prSet presAssocID="{87506282-05F7-2747-94AB-A22C19DCEFA2}" presName="Name9" presStyleLbl="sibTrans2D1" presStyleIdx="0" presStyleCnt="2" custLinFactNeighborY="794"/>
      <dgm:spPr/>
    </dgm:pt>
    <dgm:pt modelId="{67D9298D-1E0E-BF4D-802F-5D2266CEFEF6}" type="pres">
      <dgm:prSet presAssocID="{38822B81-D542-FF4A-992C-53689F85E924}" presName="composite2" presStyleCnt="0"/>
      <dgm:spPr/>
    </dgm:pt>
    <dgm:pt modelId="{A3ABA133-4AFC-7044-A9AC-F73B15CFB9DE}" type="pres">
      <dgm:prSet presAssocID="{38822B81-D542-FF4A-992C-53689F85E924}" presName="dummyNode2" presStyleLbl="node1" presStyleIdx="0" presStyleCnt="3"/>
      <dgm:spPr/>
    </dgm:pt>
    <dgm:pt modelId="{B0EC277C-8D8F-4B4D-97B4-F96767B65F39}" type="pres">
      <dgm:prSet presAssocID="{38822B81-D542-FF4A-992C-53689F85E924}" presName="childNode2" presStyleLbl="bgAcc1" presStyleIdx="1" presStyleCnt="3" custScaleY="146582">
        <dgm:presLayoutVars>
          <dgm:bulletEnabled val="1"/>
        </dgm:presLayoutVars>
      </dgm:prSet>
      <dgm:spPr/>
    </dgm:pt>
    <dgm:pt modelId="{8D38F8F9-A6D4-604F-B27D-76425CA50BDE}" type="pres">
      <dgm:prSet presAssocID="{38822B81-D542-FF4A-992C-53689F85E924}" presName="childNode2tx" presStyleLbl="bgAcc1" presStyleIdx="1" presStyleCnt="3">
        <dgm:presLayoutVars>
          <dgm:bulletEnabled val="1"/>
        </dgm:presLayoutVars>
      </dgm:prSet>
      <dgm:spPr/>
    </dgm:pt>
    <dgm:pt modelId="{A1DB2EB9-BDA4-F246-9F6B-DC40DB0AC3F0}" type="pres">
      <dgm:prSet presAssocID="{38822B81-D542-FF4A-992C-53689F85E924}" presName="parentNode2" presStyleLbl="node1" presStyleIdx="1" presStyleCnt="3" custLinFactNeighborX="-1870" custLinFactNeighborY="-34825">
        <dgm:presLayoutVars>
          <dgm:chMax val="0"/>
          <dgm:bulletEnabled val="1"/>
        </dgm:presLayoutVars>
      </dgm:prSet>
      <dgm:spPr/>
    </dgm:pt>
    <dgm:pt modelId="{21F2A4C4-334B-D54D-98C9-EEE4D11743B6}" type="pres">
      <dgm:prSet presAssocID="{38822B81-D542-FF4A-992C-53689F85E924}" presName="connSite2" presStyleCnt="0"/>
      <dgm:spPr/>
    </dgm:pt>
    <dgm:pt modelId="{51F4BE5C-6D10-7041-BB57-355FA3C35D37}" type="pres">
      <dgm:prSet presAssocID="{47A22FCE-579B-BB47-B1E0-FA84449F7B99}" presName="Name18" presStyleLbl="sibTrans2D1" presStyleIdx="1" presStyleCnt="2"/>
      <dgm:spPr/>
    </dgm:pt>
    <dgm:pt modelId="{A5BC490F-9745-8F41-85AC-7379FEF62B71}" type="pres">
      <dgm:prSet presAssocID="{05C83B80-8873-444C-AE47-6EE5AB5C06CD}" presName="composite1" presStyleCnt="0"/>
      <dgm:spPr/>
    </dgm:pt>
    <dgm:pt modelId="{EA323A60-9D8B-244C-8B31-F591EE83C2C9}" type="pres">
      <dgm:prSet presAssocID="{05C83B80-8873-444C-AE47-6EE5AB5C06CD}" presName="dummyNode1" presStyleLbl="node1" presStyleIdx="1" presStyleCnt="3"/>
      <dgm:spPr/>
    </dgm:pt>
    <dgm:pt modelId="{8C7287EC-E35C-9541-BE1F-5F0E227D7059}" type="pres">
      <dgm:prSet presAssocID="{05C83B80-8873-444C-AE47-6EE5AB5C06CD}" presName="childNode1" presStyleLbl="bgAcc1" presStyleIdx="2" presStyleCnt="3" custScaleY="146582">
        <dgm:presLayoutVars>
          <dgm:bulletEnabled val="1"/>
        </dgm:presLayoutVars>
      </dgm:prSet>
      <dgm:spPr/>
    </dgm:pt>
    <dgm:pt modelId="{C63E5176-1254-C143-A4E8-F74207FD68F0}" type="pres">
      <dgm:prSet presAssocID="{05C83B80-8873-444C-AE47-6EE5AB5C06CD}" presName="childNode1tx" presStyleLbl="bgAcc1" presStyleIdx="2" presStyleCnt="3">
        <dgm:presLayoutVars>
          <dgm:bulletEnabled val="1"/>
        </dgm:presLayoutVars>
      </dgm:prSet>
      <dgm:spPr/>
    </dgm:pt>
    <dgm:pt modelId="{8EED5BA5-C845-E745-8A6B-1764A8E97031}" type="pres">
      <dgm:prSet presAssocID="{05C83B80-8873-444C-AE47-6EE5AB5C06CD}" presName="parentNode1" presStyleLbl="node1" presStyleIdx="2" presStyleCnt="3" custLinFactNeighborX="-1484" custLinFactNeighborY="67430">
        <dgm:presLayoutVars>
          <dgm:chMax val="1"/>
          <dgm:bulletEnabled val="1"/>
        </dgm:presLayoutVars>
      </dgm:prSet>
      <dgm:spPr/>
    </dgm:pt>
    <dgm:pt modelId="{EA4D5ED1-DF56-F444-BC3A-AB0166686B44}" type="pres">
      <dgm:prSet presAssocID="{05C83B80-8873-444C-AE47-6EE5AB5C06CD}" presName="connSite1" presStyleCnt="0"/>
      <dgm:spPr/>
    </dgm:pt>
  </dgm:ptLst>
  <dgm:cxnLst>
    <dgm:cxn modelId="{2715C403-6DA7-1A4A-8906-CDCAAF834868}" type="presOf" srcId="{9ACFA34E-264C-FE4A-A025-2DA40A034272}" destId="{8C7287EC-E35C-9541-BE1F-5F0E227D7059}" srcOrd="0" destOrd="2" presId="urn:microsoft.com/office/officeart/2005/8/layout/hProcess4"/>
    <dgm:cxn modelId="{005E0B05-B3CA-FB49-8ECF-33D3B8673F4D}" type="presOf" srcId="{EB3C3046-6B83-904B-8CD8-02CD0ECA89D5}" destId="{C63E5176-1254-C143-A4E8-F74207FD68F0}" srcOrd="1" destOrd="4" presId="urn:microsoft.com/office/officeart/2005/8/layout/hProcess4"/>
    <dgm:cxn modelId="{8F207C09-9554-8F4E-9497-ACD7AD64DE49}" srcId="{05C83B80-8873-444C-AE47-6EE5AB5C06CD}" destId="{EB3C3046-6B83-904B-8CD8-02CD0ECA89D5}" srcOrd="4" destOrd="0" parTransId="{B8C534F8-C7DC-B643-AF27-578494EBDF2C}" sibTransId="{39022BFF-07F6-9645-9E4A-6B0BDF650474}"/>
    <dgm:cxn modelId="{B744D514-B7A5-254E-91D7-825CEA649C8A}" srcId="{266B02F0-6A84-7C45-868E-0D037A6942C9}" destId="{05C83B80-8873-444C-AE47-6EE5AB5C06CD}" srcOrd="2" destOrd="0" parTransId="{57F3F737-4A5B-E64F-8847-9DDACC9B88D1}" sibTransId="{5E320C21-74BC-C64A-9E56-CF1573DC8075}"/>
    <dgm:cxn modelId="{A4B70819-C0EA-E547-AB98-9D8987696B98}" type="presOf" srcId="{38822B81-D542-FF4A-992C-53689F85E924}" destId="{A1DB2EB9-BDA4-F246-9F6B-DC40DB0AC3F0}" srcOrd="0" destOrd="0" presId="urn:microsoft.com/office/officeart/2005/8/layout/hProcess4"/>
    <dgm:cxn modelId="{5C8E6A20-4BA4-B042-A810-630CC1C635D4}" srcId="{05C83B80-8873-444C-AE47-6EE5AB5C06CD}" destId="{8878B45C-5587-654A-A901-5FB6FEB9CB1C}" srcOrd="5" destOrd="0" parTransId="{54AE0457-92E0-484C-BC7A-80C877654D57}" sibTransId="{F5FEE642-C896-B747-ABCD-865BE73371D0}"/>
    <dgm:cxn modelId="{8FE68225-AD7E-6343-9B09-C91D4A96FD30}" type="presOf" srcId="{08D28404-96A5-7D42-A283-7F6FFA499D8D}" destId="{935E7D48-C2B0-F74B-BB32-C992005FF12D}" srcOrd="1" destOrd="0" presId="urn:microsoft.com/office/officeart/2005/8/layout/hProcess4"/>
    <dgm:cxn modelId="{0760A827-7379-4341-9514-756D05A274F5}" type="presOf" srcId="{15B926F9-C65B-F846-9BE7-831CFB1D0670}" destId="{B0EC277C-8D8F-4B4D-97B4-F96767B65F39}" srcOrd="0" destOrd="1" presId="urn:microsoft.com/office/officeart/2005/8/layout/hProcess4"/>
    <dgm:cxn modelId="{D3AE822B-D537-4543-8ED1-60F839E659DD}" type="presOf" srcId="{6CEF5431-4170-D048-9171-AA1D42020D1E}" destId="{8C7287EC-E35C-9541-BE1F-5F0E227D7059}" srcOrd="0" destOrd="3" presId="urn:microsoft.com/office/officeart/2005/8/layout/hProcess4"/>
    <dgm:cxn modelId="{141FDD31-6F44-2E4C-9603-A8CEF72D1CED}" type="presOf" srcId="{15B926F9-C65B-F846-9BE7-831CFB1D0670}" destId="{8D38F8F9-A6D4-604F-B27D-76425CA50BDE}" srcOrd="1" destOrd="1" presId="urn:microsoft.com/office/officeart/2005/8/layout/hProcess4"/>
    <dgm:cxn modelId="{B8B8443A-9DC5-284A-92BA-4D2AA15FE1C1}" type="presOf" srcId="{17DE7D51-7BEF-134B-9DBE-2AED366285FC}" destId="{C63E5176-1254-C143-A4E8-F74207FD68F0}" srcOrd="1" destOrd="0" presId="urn:microsoft.com/office/officeart/2005/8/layout/hProcess4"/>
    <dgm:cxn modelId="{28E2F43B-D280-6841-ADCE-015A2E39D7B9}" type="presOf" srcId="{F09C5CA1-7200-6647-9559-00E4AC9AF67A}" destId="{FA0F91C1-7DB2-6446-908F-EF85114EE5CB}" srcOrd="0" destOrd="4" presId="urn:microsoft.com/office/officeart/2005/8/layout/hProcess4"/>
    <dgm:cxn modelId="{BB32A45D-2E95-6945-B562-F894309D2805}" type="presOf" srcId="{05C83B80-8873-444C-AE47-6EE5AB5C06CD}" destId="{8EED5BA5-C845-E745-8A6B-1764A8E97031}" srcOrd="0" destOrd="0" presId="urn:microsoft.com/office/officeart/2005/8/layout/hProcess4"/>
    <dgm:cxn modelId="{07A11B60-A240-B449-BC7E-5EBBEBB17C93}" srcId="{08523BCD-3541-E04F-B4E5-DD0830185A50}" destId="{7E02B58E-6024-2A49-B8DB-EF9AC5A8F493}" srcOrd="7" destOrd="0" parTransId="{86EFF6D0-9812-FE43-8859-2B16BA6E6B86}" sibTransId="{82E4A02B-C5F2-124A-8DA6-8B337ABDB306}"/>
    <dgm:cxn modelId="{3A48FC60-7D3B-E248-A483-63BCA879B1AB}" srcId="{266B02F0-6A84-7C45-868E-0D037A6942C9}" destId="{38822B81-D542-FF4A-992C-53689F85E924}" srcOrd="1" destOrd="0" parTransId="{2877B465-19FF-714C-B305-A9CBC0DCD207}" sibTransId="{47A22FCE-579B-BB47-B1E0-FA84449F7B99}"/>
    <dgm:cxn modelId="{ECED3861-E11A-2946-800F-74407427E82C}" srcId="{38822B81-D542-FF4A-992C-53689F85E924}" destId="{15B926F9-C65B-F846-9BE7-831CFB1D0670}" srcOrd="1" destOrd="0" parTransId="{D5A86CA4-DCA0-6144-A107-FBB9B3D01236}" sibTransId="{D11A8A2C-683A-2B4D-A8EE-D644C86804CB}"/>
    <dgm:cxn modelId="{10BEE343-81B2-3642-A319-B5F9E8EA071D}" srcId="{38822B81-D542-FF4A-992C-53689F85E924}" destId="{C2148806-F97A-1846-80F4-080ECBCF1DBF}" srcOrd="2" destOrd="0" parTransId="{7F8E9883-9CF5-2146-B632-0A7A91F67FBC}" sibTransId="{D4460650-7F5A-324C-B327-A04F2B24603B}"/>
    <dgm:cxn modelId="{5EAE9365-B88E-AF49-AA7A-CAB6202E2767}" type="presOf" srcId="{04D60DA1-AA62-8E40-870E-2F303A10F4E1}" destId="{FA0F91C1-7DB2-6446-908F-EF85114EE5CB}" srcOrd="0" destOrd="2" presId="urn:microsoft.com/office/officeart/2005/8/layout/hProcess4"/>
    <dgm:cxn modelId="{2F50E347-754D-374D-8F1D-086B07A97F76}" type="presOf" srcId="{87506282-05F7-2747-94AB-A22C19DCEFA2}" destId="{415453CB-D949-624D-BF4E-76BC5C12891E}" srcOrd="0" destOrd="0" presId="urn:microsoft.com/office/officeart/2005/8/layout/hProcess4"/>
    <dgm:cxn modelId="{3275414A-5B7D-0646-92B7-1B6E6373EB47}" srcId="{08523BCD-3541-E04F-B4E5-DD0830185A50}" destId="{B3DC7F87-BA37-6B4A-9561-4681608B65BA}" srcOrd="5" destOrd="0" parTransId="{E5D45E40-28A6-3146-B4B0-BF3FF2B61C0D}" sibTransId="{5224604F-8530-2845-A63B-B140B4A962B1}"/>
    <dgm:cxn modelId="{695F1F6D-C515-004F-A5AB-1F28FB7F9481}" srcId="{38822B81-D542-FF4A-992C-53689F85E924}" destId="{7866ACBB-6BC4-BD41-B15A-E331D29A57A9}" srcOrd="0" destOrd="0" parTransId="{2C14ABE1-C129-5048-85E7-DFA0711FE198}" sibTransId="{B6CE183B-968F-A44F-B17F-78320D5B538B}"/>
    <dgm:cxn modelId="{679BEA4D-351A-DD46-B46A-DB7983FA6F1B}" type="presOf" srcId="{E600AB00-9151-8249-BC6F-BF208822CB9C}" destId="{935E7D48-C2B0-F74B-BB32-C992005FF12D}" srcOrd="1" destOrd="1" presId="urn:microsoft.com/office/officeart/2005/8/layout/hProcess4"/>
    <dgm:cxn modelId="{6B03B26F-2ECC-DC41-A1D5-90A8A4A07B3C}" type="presOf" srcId="{B3DC7F87-BA37-6B4A-9561-4681608B65BA}" destId="{FA0F91C1-7DB2-6446-908F-EF85114EE5CB}" srcOrd="0" destOrd="5" presId="urn:microsoft.com/office/officeart/2005/8/layout/hProcess4"/>
    <dgm:cxn modelId="{492EA550-9399-DA40-A7E1-C2980D98568E}" type="presOf" srcId="{7E02B58E-6024-2A49-B8DB-EF9AC5A8F493}" destId="{FA0F91C1-7DB2-6446-908F-EF85114EE5CB}" srcOrd="0" destOrd="7" presId="urn:microsoft.com/office/officeart/2005/8/layout/hProcess4"/>
    <dgm:cxn modelId="{735A077A-7BF4-7A45-9307-4F5A716467ED}" type="presOf" srcId="{04D60DA1-AA62-8E40-870E-2F303A10F4E1}" destId="{935E7D48-C2B0-F74B-BB32-C992005FF12D}" srcOrd="1" destOrd="2" presId="urn:microsoft.com/office/officeart/2005/8/layout/hProcess4"/>
    <dgm:cxn modelId="{73E7AE86-2B0A-8F4C-80E6-9E211110CFD8}" srcId="{08523BCD-3541-E04F-B4E5-DD0830185A50}" destId="{272C498C-8368-4E4C-ABEE-B72CB0A8D32B}" srcOrd="6" destOrd="0" parTransId="{23BA75EE-0757-7A4D-8E32-6AC935468E3B}" sibTransId="{A4519342-1BFA-3342-B8C9-57553BA9BBB1}"/>
    <dgm:cxn modelId="{F22E2189-FD5D-FF4C-9DBC-F83C270621FB}" type="presOf" srcId="{7E02B58E-6024-2A49-B8DB-EF9AC5A8F493}" destId="{935E7D48-C2B0-F74B-BB32-C992005FF12D}" srcOrd="1" destOrd="7" presId="urn:microsoft.com/office/officeart/2005/8/layout/hProcess4"/>
    <dgm:cxn modelId="{4D0AC989-C39E-CC48-A012-AD03E4949645}" type="presOf" srcId="{8878B45C-5587-654A-A901-5FB6FEB9CB1C}" destId="{8C7287EC-E35C-9541-BE1F-5F0E227D7059}" srcOrd="0" destOrd="5" presId="urn:microsoft.com/office/officeart/2005/8/layout/hProcess4"/>
    <dgm:cxn modelId="{DE38D38A-82AA-6749-9DE7-717ACE7EC37B}" type="presOf" srcId="{C2148806-F97A-1846-80F4-080ECBCF1DBF}" destId="{B0EC277C-8D8F-4B4D-97B4-F96767B65F39}" srcOrd="0" destOrd="2" presId="urn:microsoft.com/office/officeart/2005/8/layout/hProcess4"/>
    <dgm:cxn modelId="{1CDA388D-2A0F-F44D-8223-1E6E54D72BFA}" type="presOf" srcId="{99FF72BB-1E46-7547-9394-EF92F24DC1AF}" destId="{FA0F91C1-7DB2-6446-908F-EF85114EE5CB}" srcOrd="0" destOrd="8" presId="urn:microsoft.com/office/officeart/2005/8/layout/hProcess4"/>
    <dgm:cxn modelId="{4C935593-6331-0E41-AF4F-CD07426FCF21}" type="presOf" srcId="{081F52C5-A088-C640-8405-014C8437BAA9}" destId="{935E7D48-C2B0-F74B-BB32-C992005FF12D}" srcOrd="1" destOrd="3" presId="urn:microsoft.com/office/officeart/2005/8/layout/hProcess4"/>
    <dgm:cxn modelId="{D6593695-F471-2042-84FD-699A4378153A}" srcId="{08523BCD-3541-E04F-B4E5-DD0830185A50}" destId="{E600AB00-9151-8249-BC6F-BF208822CB9C}" srcOrd="1" destOrd="0" parTransId="{F9A0473B-6FFB-C148-9628-E3FBE1EA97C2}" sibTransId="{8EBA2C90-36D0-9B4C-9BD6-3E15B340D7B4}"/>
    <dgm:cxn modelId="{AAE9129A-D70E-6546-8F79-401CC3F72CC4}" type="presOf" srcId="{08D28404-96A5-7D42-A283-7F6FFA499D8D}" destId="{FA0F91C1-7DB2-6446-908F-EF85114EE5CB}" srcOrd="0" destOrd="0" presId="urn:microsoft.com/office/officeart/2005/8/layout/hProcess4"/>
    <dgm:cxn modelId="{DACC819A-6B74-294C-AB96-1068BE044C35}" type="presOf" srcId="{08523BCD-3541-E04F-B4E5-DD0830185A50}" destId="{0278BFE1-75F6-7E49-87C8-863FBF89B6E2}" srcOrd="0" destOrd="0" presId="urn:microsoft.com/office/officeart/2005/8/layout/hProcess4"/>
    <dgm:cxn modelId="{B034539D-4C63-DA43-B0F2-FEC502F8AF17}" type="presOf" srcId="{F09C5CA1-7200-6647-9559-00E4AC9AF67A}" destId="{935E7D48-C2B0-F74B-BB32-C992005FF12D}" srcOrd="1" destOrd="4" presId="urn:microsoft.com/office/officeart/2005/8/layout/hProcess4"/>
    <dgm:cxn modelId="{5A87AE9E-7241-A544-AD68-868D5747A8B7}" srcId="{266B02F0-6A84-7C45-868E-0D037A6942C9}" destId="{08523BCD-3541-E04F-B4E5-DD0830185A50}" srcOrd="0" destOrd="0" parTransId="{4ECA9AE3-3938-3144-83C1-E7D6096DF669}" sibTransId="{87506282-05F7-2747-94AB-A22C19DCEFA2}"/>
    <dgm:cxn modelId="{15BD19A5-4C79-064F-A856-F08822CBC8DE}" srcId="{08523BCD-3541-E04F-B4E5-DD0830185A50}" destId="{081F52C5-A088-C640-8405-014C8437BAA9}" srcOrd="3" destOrd="0" parTransId="{61D38CCE-20CB-0046-B085-49DD4D903EFE}" sibTransId="{6EA7C72A-A85F-5444-AAF0-5961338C06E0}"/>
    <dgm:cxn modelId="{0C9158A9-6A8C-394D-8B70-5D12AA573AA3}" type="presOf" srcId="{EB3C3046-6B83-904B-8CD8-02CD0ECA89D5}" destId="{8C7287EC-E35C-9541-BE1F-5F0E227D7059}" srcOrd="0" destOrd="4" presId="urn:microsoft.com/office/officeart/2005/8/layout/hProcess4"/>
    <dgm:cxn modelId="{D620FAB7-81E6-2947-A856-395A8636A352}" type="presOf" srcId="{081F52C5-A088-C640-8405-014C8437BAA9}" destId="{FA0F91C1-7DB2-6446-908F-EF85114EE5CB}" srcOrd="0" destOrd="3" presId="urn:microsoft.com/office/officeart/2005/8/layout/hProcess4"/>
    <dgm:cxn modelId="{58184BBB-07F9-E442-A1DC-A77CA51A8F7D}" type="presOf" srcId="{99FF72BB-1E46-7547-9394-EF92F24DC1AF}" destId="{935E7D48-C2B0-F74B-BB32-C992005FF12D}" srcOrd="1" destOrd="8" presId="urn:microsoft.com/office/officeart/2005/8/layout/hProcess4"/>
    <dgm:cxn modelId="{BFA477BE-15EE-504F-882B-2D6435719551}" type="presOf" srcId="{62F3B32A-B6C3-4548-BFA0-9E1C03ECD8E3}" destId="{C63E5176-1254-C143-A4E8-F74207FD68F0}" srcOrd="1" destOrd="1" presId="urn:microsoft.com/office/officeart/2005/8/layout/hProcess4"/>
    <dgm:cxn modelId="{E2F065C4-BAFF-9B4B-93C6-E461EA72D83A}" type="presOf" srcId="{7866ACBB-6BC4-BD41-B15A-E331D29A57A9}" destId="{8D38F8F9-A6D4-604F-B27D-76425CA50BDE}" srcOrd="1" destOrd="0" presId="urn:microsoft.com/office/officeart/2005/8/layout/hProcess4"/>
    <dgm:cxn modelId="{71ACF2CC-602B-6F47-85C6-DC516C69FE4E}" type="presOf" srcId="{C2148806-F97A-1846-80F4-080ECBCF1DBF}" destId="{8D38F8F9-A6D4-604F-B27D-76425CA50BDE}" srcOrd="1" destOrd="2" presId="urn:microsoft.com/office/officeart/2005/8/layout/hProcess4"/>
    <dgm:cxn modelId="{A6F696CD-68E1-7D4D-90D5-74E24777F512}" srcId="{05C83B80-8873-444C-AE47-6EE5AB5C06CD}" destId="{9ACFA34E-264C-FE4A-A025-2DA40A034272}" srcOrd="2" destOrd="0" parTransId="{AB63EA73-EACE-9643-BE97-DEC825F7676D}" sibTransId="{3ECC55C5-88A8-7342-8F75-EE18E8F08F02}"/>
    <dgm:cxn modelId="{1AB8FCCF-CA38-0B42-8906-854285258C60}" type="presOf" srcId="{E600AB00-9151-8249-BC6F-BF208822CB9C}" destId="{FA0F91C1-7DB2-6446-908F-EF85114EE5CB}" srcOrd="0" destOrd="1" presId="urn:microsoft.com/office/officeart/2005/8/layout/hProcess4"/>
    <dgm:cxn modelId="{09974CD0-1C48-6A47-846B-042C803B9347}" type="presOf" srcId="{6CEF5431-4170-D048-9171-AA1D42020D1E}" destId="{C63E5176-1254-C143-A4E8-F74207FD68F0}" srcOrd="1" destOrd="3" presId="urn:microsoft.com/office/officeart/2005/8/layout/hProcess4"/>
    <dgm:cxn modelId="{6E08D9D1-4F99-8249-A661-CE71A22993CE}" type="presOf" srcId="{9ACFA34E-264C-FE4A-A025-2DA40A034272}" destId="{C63E5176-1254-C143-A4E8-F74207FD68F0}" srcOrd="1" destOrd="2" presId="urn:microsoft.com/office/officeart/2005/8/layout/hProcess4"/>
    <dgm:cxn modelId="{A40574D4-67D5-4F41-8665-6155017B98E1}" srcId="{08523BCD-3541-E04F-B4E5-DD0830185A50}" destId="{99FF72BB-1E46-7547-9394-EF92F24DC1AF}" srcOrd="8" destOrd="0" parTransId="{8915EC5A-1598-804C-ADCE-80366FAC34C1}" sibTransId="{69E1FF04-3139-F84C-9629-931290A9AD17}"/>
    <dgm:cxn modelId="{9A66C6D7-CAF0-8040-AC33-53332593BE94}" type="presOf" srcId="{17DE7D51-7BEF-134B-9DBE-2AED366285FC}" destId="{8C7287EC-E35C-9541-BE1F-5F0E227D7059}" srcOrd="0" destOrd="0" presId="urn:microsoft.com/office/officeart/2005/8/layout/hProcess4"/>
    <dgm:cxn modelId="{611AC3DF-236C-A646-8FC9-9BE4D4D83B19}" srcId="{08523BCD-3541-E04F-B4E5-DD0830185A50}" destId="{F09C5CA1-7200-6647-9559-00E4AC9AF67A}" srcOrd="4" destOrd="0" parTransId="{9D428215-C228-D448-9922-39A8AB6A20A2}" sibTransId="{B9A98F0C-62E5-C74B-AE31-17793CF1BD53}"/>
    <dgm:cxn modelId="{DEA863E0-6B49-E449-81A8-4A84CEA7B33C}" type="presOf" srcId="{47A22FCE-579B-BB47-B1E0-FA84449F7B99}" destId="{51F4BE5C-6D10-7041-BB57-355FA3C35D37}" srcOrd="0" destOrd="0" presId="urn:microsoft.com/office/officeart/2005/8/layout/hProcess4"/>
    <dgm:cxn modelId="{ECD580E5-2024-834D-8A18-7A0A261C2AFB}" type="presOf" srcId="{272C498C-8368-4E4C-ABEE-B72CB0A8D32B}" destId="{935E7D48-C2B0-F74B-BB32-C992005FF12D}" srcOrd="1" destOrd="6" presId="urn:microsoft.com/office/officeart/2005/8/layout/hProcess4"/>
    <dgm:cxn modelId="{EA8A9BE8-C36A-F64B-AC58-B66BA953488E}" type="presOf" srcId="{62F3B32A-B6C3-4548-BFA0-9E1C03ECD8E3}" destId="{8C7287EC-E35C-9541-BE1F-5F0E227D7059}" srcOrd="0" destOrd="1" presId="urn:microsoft.com/office/officeart/2005/8/layout/hProcess4"/>
    <dgm:cxn modelId="{D3B208EB-C614-1943-B1AE-8DFE7EB2A209}" type="presOf" srcId="{7866ACBB-6BC4-BD41-B15A-E331D29A57A9}" destId="{B0EC277C-8D8F-4B4D-97B4-F96767B65F39}" srcOrd="0" destOrd="0" presId="urn:microsoft.com/office/officeart/2005/8/layout/hProcess4"/>
    <dgm:cxn modelId="{61B556EB-1431-D846-9100-595ABB612525}" type="presOf" srcId="{266B02F0-6A84-7C45-868E-0D037A6942C9}" destId="{0108D39F-4A19-0F48-93C2-1D9EA5049000}" srcOrd="0" destOrd="0" presId="urn:microsoft.com/office/officeart/2005/8/layout/hProcess4"/>
    <dgm:cxn modelId="{CF1092EB-1F01-1540-9557-E2B9DA9DF189}" srcId="{05C83B80-8873-444C-AE47-6EE5AB5C06CD}" destId="{17DE7D51-7BEF-134B-9DBE-2AED366285FC}" srcOrd="0" destOrd="0" parTransId="{6FF9CE4E-3FCC-7F42-A1FD-9E8DEBA1DE7B}" sibTransId="{E13CEDF8-A657-1C45-9B61-5313A6DAEA51}"/>
    <dgm:cxn modelId="{44BA81EC-BB08-F646-AE52-5A0749CE65AF}" type="presOf" srcId="{8878B45C-5587-654A-A901-5FB6FEB9CB1C}" destId="{C63E5176-1254-C143-A4E8-F74207FD68F0}" srcOrd="1" destOrd="5" presId="urn:microsoft.com/office/officeart/2005/8/layout/hProcess4"/>
    <dgm:cxn modelId="{7EF842F1-C901-C34A-8919-21636983FBC9}" srcId="{08523BCD-3541-E04F-B4E5-DD0830185A50}" destId="{04D60DA1-AA62-8E40-870E-2F303A10F4E1}" srcOrd="2" destOrd="0" parTransId="{F8C7BB66-1EC2-E144-B1E6-DE209C976CA3}" sibTransId="{8D4274EA-E72B-B94D-B38E-65F2B291DEFF}"/>
    <dgm:cxn modelId="{2EC73DF3-BC24-BC46-ABA5-0808051EFBAC}" srcId="{05C83B80-8873-444C-AE47-6EE5AB5C06CD}" destId="{62F3B32A-B6C3-4548-BFA0-9E1C03ECD8E3}" srcOrd="1" destOrd="0" parTransId="{8D333A7D-2BED-9945-B1FB-A6FE11ED959E}" sibTransId="{82BF7FF2-86C8-764F-9578-D346E8E41711}"/>
    <dgm:cxn modelId="{EA3A0FF4-FB16-D64A-8EF1-0043F4302D7A}" type="presOf" srcId="{B3DC7F87-BA37-6B4A-9561-4681608B65BA}" destId="{935E7D48-C2B0-F74B-BB32-C992005FF12D}" srcOrd="1" destOrd="5" presId="urn:microsoft.com/office/officeart/2005/8/layout/hProcess4"/>
    <dgm:cxn modelId="{AAB475F6-8A4C-E64D-BCA3-EAEB4DC1ED73}" srcId="{08523BCD-3541-E04F-B4E5-DD0830185A50}" destId="{08D28404-96A5-7D42-A283-7F6FFA499D8D}" srcOrd="0" destOrd="0" parTransId="{C3606A66-1F01-B547-8C13-C8147C3C9A48}" sibTransId="{12981215-9BB7-BD4A-A970-6CFB69128ED1}"/>
    <dgm:cxn modelId="{4F93CAF9-B222-2648-A5DB-B7A9DB59A867}" type="presOf" srcId="{272C498C-8368-4E4C-ABEE-B72CB0A8D32B}" destId="{FA0F91C1-7DB2-6446-908F-EF85114EE5CB}" srcOrd="0" destOrd="6" presId="urn:microsoft.com/office/officeart/2005/8/layout/hProcess4"/>
    <dgm:cxn modelId="{49F4EDFF-8EFD-E44C-BC43-477FCEB94054}" srcId="{05C83B80-8873-444C-AE47-6EE5AB5C06CD}" destId="{6CEF5431-4170-D048-9171-AA1D42020D1E}" srcOrd="3" destOrd="0" parTransId="{B0536D7E-13E7-5047-8284-13727AAFC8A7}" sibTransId="{AE990557-FC72-564A-B3F5-F1C30A21FDF1}"/>
    <dgm:cxn modelId="{1FA2E564-7EEE-754F-B059-D46AC12439D3}" type="presParOf" srcId="{0108D39F-4A19-0F48-93C2-1D9EA5049000}" destId="{19FFF7F8-650C-474C-A625-3F00108FABF2}" srcOrd="0" destOrd="0" presId="urn:microsoft.com/office/officeart/2005/8/layout/hProcess4"/>
    <dgm:cxn modelId="{3DB6CEF8-00E3-DA44-B785-9F1E9E51E6A1}" type="presParOf" srcId="{0108D39F-4A19-0F48-93C2-1D9EA5049000}" destId="{C8A134E5-D14B-204E-BA46-08090C1225FB}" srcOrd="1" destOrd="0" presId="urn:microsoft.com/office/officeart/2005/8/layout/hProcess4"/>
    <dgm:cxn modelId="{C287F510-30AF-EC49-9657-B930610AA51A}" type="presParOf" srcId="{0108D39F-4A19-0F48-93C2-1D9EA5049000}" destId="{2B2C2EC5-F0BF-9D42-A45D-3D18217A51C0}" srcOrd="2" destOrd="0" presId="urn:microsoft.com/office/officeart/2005/8/layout/hProcess4"/>
    <dgm:cxn modelId="{8ADFB511-DAC3-1245-BC3F-D1E157727659}" type="presParOf" srcId="{2B2C2EC5-F0BF-9D42-A45D-3D18217A51C0}" destId="{F116C68C-FDE7-BF4F-89FA-7CC0D1ADA4D7}" srcOrd="0" destOrd="0" presId="urn:microsoft.com/office/officeart/2005/8/layout/hProcess4"/>
    <dgm:cxn modelId="{3BA5654F-ACA2-9846-9807-3A00FF01FC12}" type="presParOf" srcId="{F116C68C-FDE7-BF4F-89FA-7CC0D1ADA4D7}" destId="{26976ED9-0E4F-5142-816F-430B5C83E23B}" srcOrd="0" destOrd="0" presId="urn:microsoft.com/office/officeart/2005/8/layout/hProcess4"/>
    <dgm:cxn modelId="{0550981F-14F1-4941-B82C-74ED698E06C6}" type="presParOf" srcId="{F116C68C-FDE7-BF4F-89FA-7CC0D1ADA4D7}" destId="{FA0F91C1-7DB2-6446-908F-EF85114EE5CB}" srcOrd="1" destOrd="0" presId="urn:microsoft.com/office/officeart/2005/8/layout/hProcess4"/>
    <dgm:cxn modelId="{4FAFAE9F-688E-6147-858C-486300247AA1}" type="presParOf" srcId="{F116C68C-FDE7-BF4F-89FA-7CC0D1ADA4D7}" destId="{935E7D48-C2B0-F74B-BB32-C992005FF12D}" srcOrd="2" destOrd="0" presId="urn:microsoft.com/office/officeart/2005/8/layout/hProcess4"/>
    <dgm:cxn modelId="{0AA9CFC0-8713-2C46-9972-AFAC17BC688D}" type="presParOf" srcId="{F116C68C-FDE7-BF4F-89FA-7CC0D1ADA4D7}" destId="{0278BFE1-75F6-7E49-87C8-863FBF89B6E2}" srcOrd="3" destOrd="0" presId="urn:microsoft.com/office/officeart/2005/8/layout/hProcess4"/>
    <dgm:cxn modelId="{8A3087C1-7A04-094C-9A52-D3AEFDFA0E1A}" type="presParOf" srcId="{F116C68C-FDE7-BF4F-89FA-7CC0D1ADA4D7}" destId="{E69F7F0D-1E92-3244-897A-31BF974296DE}" srcOrd="4" destOrd="0" presId="urn:microsoft.com/office/officeart/2005/8/layout/hProcess4"/>
    <dgm:cxn modelId="{A59B9D13-622D-DE4E-96E7-E099EAABB269}" type="presParOf" srcId="{2B2C2EC5-F0BF-9D42-A45D-3D18217A51C0}" destId="{415453CB-D949-624D-BF4E-76BC5C12891E}" srcOrd="1" destOrd="0" presId="urn:microsoft.com/office/officeart/2005/8/layout/hProcess4"/>
    <dgm:cxn modelId="{4FE1F881-8CE0-1C40-8103-9FB83CCCF329}" type="presParOf" srcId="{2B2C2EC5-F0BF-9D42-A45D-3D18217A51C0}" destId="{67D9298D-1E0E-BF4D-802F-5D2266CEFEF6}" srcOrd="2" destOrd="0" presId="urn:microsoft.com/office/officeart/2005/8/layout/hProcess4"/>
    <dgm:cxn modelId="{418AFB98-C745-1942-8680-7B5C1B5DA975}" type="presParOf" srcId="{67D9298D-1E0E-BF4D-802F-5D2266CEFEF6}" destId="{A3ABA133-4AFC-7044-A9AC-F73B15CFB9DE}" srcOrd="0" destOrd="0" presId="urn:microsoft.com/office/officeart/2005/8/layout/hProcess4"/>
    <dgm:cxn modelId="{3C037A84-C306-0343-B962-5017B61755EC}" type="presParOf" srcId="{67D9298D-1E0E-BF4D-802F-5D2266CEFEF6}" destId="{B0EC277C-8D8F-4B4D-97B4-F96767B65F39}" srcOrd="1" destOrd="0" presId="urn:microsoft.com/office/officeart/2005/8/layout/hProcess4"/>
    <dgm:cxn modelId="{834EDDD7-1721-6441-8D2A-2B89750086E6}" type="presParOf" srcId="{67D9298D-1E0E-BF4D-802F-5D2266CEFEF6}" destId="{8D38F8F9-A6D4-604F-B27D-76425CA50BDE}" srcOrd="2" destOrd="0" presId="urn:microsoft.com/office/officeart/2005/8/layout/hProcess4"/>
    <dgm:cxn modelId="{853B2CCF-9545-A545-A9D8-A7E0566AA7F0}" type="presParOf" srcId="{67D9298D-1E0E-BF4D-802F-5D2266CEFEF6}" destId="{A1DB2EB9-BDA4-F246-9F6B-DC40DB0AC3F0}" srcOrd="3" destOrd="0" presId="urn:microsoft.com/office/officeart/2005/8/layout/hProcess4"/>
    <dgm:cxn modelId="{6205D675-0CDD-4D44-9C2E-BA91F261C403}" type="presParOf" srcId="{67D9298D-1E0E-BF4D-802F-5D2266CEFEF6}" destId="{21F2A4C4-334B-D54D-98C9-EEE4D11743B6}" srcOrd="4" destOrd="0" presId="urn:microsoft.com/office/officeart/2005/8/layout/hProcess4"/>
    <dgm:cxn modelId="{4203B4F3-C1C4-494C-8CCF-10092CE056A5}" type="presParOf" srcId="{2B2C2EC5-F0BF-9D42-A45D-3D18217A51C0}" destId="{51F4BE5C-6D10-7041-BB57-355FA3C35D37}" srcOrd="3" destOrd="0" presId="urn:microsoft.com/office/officeart/2005/8/layout/hProcess4"/>
    <dgm:cxn modelId="{44283131-2FFC-3D43-97D8-1C3B64B15003}" type="presParOf" srcId="{2B2C2EC5-F0BF-9D42-A45D-3D18217A51C0}" destId="{A5BC490F-9745-8F41-85AC-7379FEF62B71}" srcOrd="4" destOrd="0" presId="urn:microsoft.com/office/officeart/2005/8/layout/hProcess4"/>
    <dgm:cxn modelId="{D64E8B5A-BEDA-E744-AEFD-60664F5B3E24}" type="presParOf" srcId="{A5BC490F-9745-8F41-85AC-7379FEF62B71}" destId="{EA323A60-9D8B-244C-8B31-F591EE83C2C9}" srcOrd="0" destOrd="0" presId="urn:microsoft.com/office/officeart/2005/8/layout/hProcess4"/>
    <dgm:cxn modelId="{7C50B7FD-6F55-3D41-B74F-85FFA31F125C}" type="presParOf" srcId="{A5BC490F-9745-8F41-85AC-7379FEF62B71}" destId="{8C7287EC-E35C-9541-BE1F-5F0E227D7059}" srcOrd="1" destOrd="0" presId="urn:microsoft.com/office/officeart/2005/8/layout/hProcess4"/>
    <dgm:cxn modelId="{AF332E11-E490-A640-8011-B5EC3BD2898E}" type="presParOf" srcId="{A5BC490F-9745-8F41-85AC-7379FEF62B71}" destId="{C63E5176-1254-C143-A4E8-F74207FD68F0}" srcOrd="2" destOrd="0" presId="urn:microsoft.com/office/officeart/2005/8/layout/hProcess4"/>
    <dgm:cxn modelId="{08725C54-42FE-3D47-BD4A-9E4675E9A145}" type="presParOf" srcId="{A5BC490F-9745-8F41-85AC-7379FEF62B71}" destId="{8EED5BA5-C845-E745-8A6B-1764A8E97031}" srcOrd="3" destOrd="0" presId="urn:microsoft.com/office/officeart/2005/8/layout/hProcess4"/>
    <dgm:cxn modelId="{F4D20953-0325-6F4C-8F04-44344A90C1DB}" type="presParOf" srcId="{A5BC490F-9745-8F41-85AC-7379FEF62B71}" destId="{EA4D5ED1-DF56-F444-BC3A-AB0166686B44}"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A2EEF-F5B6-3D4C-8C8E-1BD81DA3F758}">
      <dsp:nvSpPr>
        <dsp:cNvPr id="0" name=""/>
        <dsp:cNvSpPr/>
      </dsp:nvSpPr>
      <dsp:spPr>
        <a:xfrm>
          <a:off x="4821" y="209580"/>
          <a:ext cx="2561456" cy="14770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bg2"/>
              </a:solidFill>
              <a:latin typeface="Montserrat" pitchFamily="2" charset="77"/>
            </a:rPr>
            <a:t>Démographie et structures </a:t>
          </a:r>
          <a:r>
            <a:rPr lang="fr-FR" sz="2400" kern="1200" dirty="0" err="1">
              <a:solidFill>
                <a:schemeClr val="bg2"/>
              </a:solidFill>
              <a:latin typeface="Montserrat" pitchFamily="2" charset="77"/>
            </a:rPr>
            <a:t>communau-taires</a:t>
          </a:r>
          <a:endParaRPr lang="fr-FR" sz="2400" kern="1200" dirty="0">
            <a:solidFill>
              <a:schemeClr val="bg2"/>
            </a:solidFill>
            <a:latin typeface="Montserrat" pitchFamily="2" charset="77"/>
          </a:endParaRPr>
        </a:p>
      </dsp:txBody>
      <dsp:txXfrm>
        <a:off x="4821" y="209580"/>
        <a:ext cx="2561456" cy="1477089"/>
      </dsp:txXfrm>
    </dsp:sp>
    <dsp:sp modelId="{698FDFA9-D2DE-1946-A2D6-83CCE5C3A4C4}">
      <dsp:nvSpPr>
        <dsp:cNvPr id="0" name=""/>
        <dsp:cNvSpPr/>
      </dsp:nvSpPr>
      <dsp:spPr>
        <a:xfrm>
          <a:off x="5" y="1669997"/>
          <a:ext cx="2561456" cy="71335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Démographie</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Groupes religieux et ethniques</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Langues</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Éducation</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Moyens de subsistance</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Dirigeants </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Groupes communautaires</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Autorités locales</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Services</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Autres organisations</a:t>
          </a:r>
        </a:p>
      </dsp:txBody>
      <dsp:txXfrm>
        <a:off x="5" y="1669997"/>
        <a:ext cx="2561456" cy="7133568"/>
      </dsp:txXfrm>
    </dsp:sp>
    <dsp:sp modelId="{39B63BF7-CA67-124B-BE40-288FF11174E6}">
      <dsp:nvSpPr>
        <dsp:cNvPr id="0" name=""/>
        <dsp:cNvSpPr/>
      </dsp:nvSpPr>
      <dsp:spPr>
        <a:xfrm>
          <a:off x="2924882" y="209580"/>
          <a:ext cx="2561456" cy="14770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Relations avec la communauté</a:t>
          </a:r>
        </a:p>
      </dsp:txBody>
      <dsp:txXfrm>
        <a:off x="2924882" y="209580"/>
        <a:ext cx="2561456" cy="1477089"/>
      </dsp:txXfrm>
    </dsp:sp>
    <dsp:sp modelId="{992DF049-E122-9F41-BBFD-1936AA15AB58}">
      <dsp:nvSpPr>
        <dsp:cNvPr id="0" name=""/>
        <dsp:cNvSpPr/>
      </dsp:nvSpPr>
      <dsp:spPr>
        <a:xfrm>
          <a:off x="2920066" y="1669997"/>
          <a:ext cx="2561456" cy="71335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Processus de prise de décision</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Participation de différents groupes</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Confiance et cohésion sociale</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Sources d'information</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Obstacles à l'information et à la participation</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Résolution de problèmes</a:t>
          </a:r>
        </a:p>
        <a:p>
          <a:pPr marL="228600" lvl="1" indent="-228600" algn="l" defTabSz="889000">
            <a:lnSpc>
              <a:spcPct val="90000"/>
            </a:lnSpc>
            <a:spcBef>
              <a:spcPct val="0"/>
            </a:spcBef>
            <a:spcAft>
              <a:spcPts val="1200"/>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Conflits ou tensions</a:t>
          </a:r>
        </a:p>
      </dsp:txBody>
      <dsp:txXfrm>
        <a:off x="2920066" y="1669997"/>
        <a:ext cx="2561456" cy="7133568"/>
      </dsp:txXfrm>
    </dsp:sp>
    <dsp:sp modelId="{A83E7921-9F8E-4647-BEA2-8A279EEB2F3C}">
      <dsp:nvSpPr>
        <dsp:cNvPr id="0" name=""/>
        <dsp:cNvSpPr/>
      </dsp:nvSpPr>
      <dsp:spPr>
        <a:xfrm>
          <a:off x="5844943" y="209580"/>
          <a:ext cx="2561456" cy="14770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bg2"/>
              </a:solidFill>
              <a:latin typeface="Montserrat" pitchFamily="2" charset="77"/>
            </a:rPr>
            <a:t>Culture et croyances</a:t>
          </a:r>
        </a:p>
      </dsp:txBody>
      <dsp:txXfrm>
        <a:off x="5844943" y="209580"/>
        <a:ext cx="2561456" cy="1477089"/>
      </dsp:txXfrm>
    </dsp:sp>
    <dsp:sp modelId="{DD9317E3-9788-7749-97C0-5A062A8AB0EF}">
      <dsp:nvSpPr>
        <dsp:cNvPr id="0" name=""/>
        <dsp:cNvSpPr/>
      </dsp:nvSpPr>
      <dsp:spPr>
        <a:xfrm>
          <a:off x="5840127" y="1669997"/>
          <a:ext cx="2561456" cy="71335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Rôles des genres</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Attitudes envers les différents groupes</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Discrimination</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Pratiques religieuses</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Normes de genre</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Normes sociales</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Croyances et pratiques traditionnelles</a:t>
          </a:r>
        </a:p>
      </dsp:txBody>
      <dsp:txXfrm>
        <a:off x="5840127" y="1669997"/>
        <a:ext cx="2561456" cy="7133568"/>
      </dsp:txXfrm>
    </dsp:sp>
    <dsp:sp modelId="{475D6AA1-EF4F-BD4F-B6A4-C9087825CC0C}">
      <dsp:nvSpPr>
        <dsp:cNvPr id="0" name=""/>
        <dsp:cNvSpPr/>
      </dsp:nvSpPr>
      <dsp:spPr>
        <a:xfrm>
          <a:off x="8765003" y="209580"/>
          <a:ext cx="2561456" cy="14770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bg2"/>
              </a:solidFill>
              <a:latin typeface="Montserrat" pitchFamily="2" charset="77"/>
            </a:rPr>
            <a:t>Capacité </a:t>
          </a:r>
          <a:r>
            <a:rPr lang="fr-FR" sz="2400" kern="1200" dirty="0" err="1">
              <a:solidFill>
                <a:schemeClr val="bg2"/>
              </a:solidFill>
              <a:latin typeface="Montserrat" pitchFamily="2" charset="77"/>
            </a:rPr>
            <a:t>communau-taire</a:t>
          </a:r>
          <a:endParaRPr lang="fr-FR" sz="2400" kern="1200" dirty="0">
            <a:solidFill>
              <a:schemeClr val="bg2"/>
            </a:solidFill>
            <a:latin typeface="Montserrat" pitchFamily="2" charset="77"/>
          </a:endParaRPr>
        </a:p>
      </dsp:txBody>
      <dsp:txXfrm>
        <a:off x="8765003" y="209580"/>
        <a:ext cx="2561456" cy="1477089"/>
      </dsp:txXfrm>
    </dsp:sp>
    <dsp:sp modelId="{B7EFE01F-7DED-EE41-A90A-7D538DA99F25}">
      <dsp:nvSpPr>
        <dsp:cNvPr id="0" name=""/>
        <dsp:cNvSpPr/>
      </dsp:nvSpPr>
      <dsp:spPr>
        <a:xfrm>
          <a:off x="8760188" y="1669997"/>
          <a:ext cx="2561456" cy="71335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Ressources communautaires</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Capacités et compétences des différents groupes</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Actions déjà entreprises par la communauté</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Connaissances traditionnelles</a:t>
          </a:r>
        </a:p>
      </dsp:txBody>
      <dsp:txXfrm>
        <a:off x="8760188" y="1669997"/>
        <a:ext cx="2561456" cy="7133568"/>
      </dsp:txXfrm>
    </dsp:sp>
    <dsp:sp modelId="{C97978EA-B9AB-984B-B899-9A7D27699009}">
      <dsp:nvSpPr>
        <dsp:cNvPr id="0" name=""/>
        <dsp:cNvSpPr/>
      </dsp:nvSpPr>
      <dsp:spPr>
        <a:xfrm>
          <a:off x="11685064" y="209580"/>
          <a:ext cx="2561456" cy="14770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Perceptions et confiance dans le CRR</a:t>
          </a:r>
        </a:p>
      </dsp:txBody>
      <dsp:txXfrm>
        <a:off x="11685064" y="209580"/>
        <a:ext cx="2561456" cy="1477089"/>
      </dsp:txXfrm>
    </dsp:sp>
    <dsp:sp modelId="{70B34E38-8BD1-CD48-A9E2-2EB53F21D937}">
      <dsp:nvSpPr>
        <dsp:cNvPr id="0" name=""/>
        <dsp:cNvSpPr/>
      </dsp:nvSpPr>
      <dsp:spPr>
        <a:xfrm>
          <a:off x="11680249" y="1669997"/>
          <a:ext cx="2561456" cy="71335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Connaissance du CRCR</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Confiance dans le CRCR</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Perceptions du CRCR </a:t>
          </a:r>
        </a:p>
      </dsp:txBody>
      <dsp:txXfrm>
        <a:off x="11680249" y="1669997"/>
        <a:ext cx="2561456" cy="7133568"/>
      </dsp:txXfrm>
    </dsp:sp>
    <dsp:sp modelId="{A042F3BA-5033-B84D-94C1-D610D98B6D1D}">
      <dsp:nvSpPr>
        <dsp:cNvPr id="0" name=""/>
        <dsp:cNvSpPr/>
      </dsp:nvSpPr>
      <dsp:spPr>
        <a:xfrm>
          <a:off x="14605125" y="209580"/>
          <a:ext cx="2561456" cy="14770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Pour une épidémie (CREC)</a:t>
          </a:r>
        </a:p>
      </dsp:txBody>
      <dsp:txXfrm>
        <a:off x="14605125" y="209580"/>
        <a:ext cx="2561456" cy="1477089"/>
      </dsp:txXfrm>
    </dsp:sp>
    <dsp:sp modelId="{DB90690E-EF0A-E84D-9AA7-347DE24573D8}">
      <dsp:nvSpPr>
        <dsp:cNvPr id="0" name=""/>
        <dsp:cNvSpPr/>
      </dsp:nvSpPr>
      <dsp:spPr>
        <a:xfrm>
          <a:off x="14600310" y="1669997"/>
          <a:ext cx="2561456" cy="71335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Niveau de menace</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Croyances et rumeurs communes</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Stigmatisation</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Raisons pour ne pas adopter des pratiques sûres</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Sources d'information fiables</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Comment l'information sur le risque est partagée</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Méthodes locales pour décrire le risque</a:t>
          </a:r>
        </a:p>
      </dsp:txBody>
      <dsp:txXfrm>
        <a:off x="14600310" y="1669997"/>
        <a:ext cx="2561456" cy="7133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F91C1-7DB2-6446-908F-EF85114EE5CB}">
      <dsp:nvSpPr>
        <dsp:cNvPr id="0" name=""/>
        <dsp:cNvSpPr/>
      </dsp:nvSpPr>
      <dsp:spPr>
        <a:xfrm>
          <a:off x="3613" y="2281855"/>
          <a:ext cx="4521490" cy="5466459"/>
        </a:xfrm>
        <a:prstGeom prst="roundRect">
          <a:avLst>
            <a:gd name="adj" fmla="val 10000"/>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Priority needs</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Communication sources</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Information needs</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Participation and feedback approaches</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Community profile</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Community relations</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Culture &amp; beliefs</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Capacities</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Perception &amp; trust in RCRC</a:t>
          </a:r>
        </a:p>
      </dsp:txBody>
      <dsp:txXfrm>
        <a:off x="129411" y="2407653"/>
        <a:ext cx="4269894" cy="4043479"/>
      </dsp:txXfrm>
    </dsp:sp>
    <dsp:sp modelId="{415453CB-D949-624D-BF4E-76BC5C12891E}">
      <dsp:nvSpPr>
        <dsp:cNvPr id="0" name=""/>
        <dsp:cNvSpPr/>
      </dsp:nvSpPr>
      <dsp:spPr>
        <a:xfrm>
          <a:off x="2136504" y="4632629"/>
          <a:ext cx="5007952" cy="5007952"/>
        </a:xfrm>
        <a:prstGeom prst="leftCircularArrow">
          <a:avLst>
            <a:gd name="adj1" fmla="val 2596"/>
            <a:gd name="adj2" fmla="val 315308"/>
            <a:gd name="adj3" fmla="val 1189430"/>
            <a:gd name="adj4" fmla="val 8123100"/>
            <a:gd name="adj5" fmla="val 30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78BFE1-75F6-7E49-87C8-863FBF89B6E2}">
      <dsp:nvSpPr>
        <dsp:cNvPr id="0" name=""/>
        <dsp:cNvSpPr/>
      </dsp:nvSpPr>
      <dsp:spPr>
        <a:xfrm>
          <a:off x="948745" y="7158305"/>
          <a:ext cx="4019102" cy="159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2"/>
              </a:solidFill>
              <a:latin typeface="Montserrat" pitchFamily="2" charset="77"/>
            </a:rPr>
            <a:t>What</a:t>
          </a:r>
        </a:p>
      </dsp:txBody>
      <dsp:txXfrm>
        <a:off x="995557" y="7205117"/>
        <a:ext cx="3925478" cy="1504640"/>
      </dsp:txXfrm>
    </dsp:sp>
    <dsp:sp modelId="{B0EC277C-8D8F-4B4D-97B4-F96767B65F39}">
      <dsp:nvSpPr>
        <dsp:cNvPr id="0" name=""/>
        <dsp:cNvSpPr/>
      </dsp:nvSpPr>
      <dsp:spPr>
        <a:xfrm>
          <a:off x="5646549" y="2281855"/>
          <a:ext cx="4521490" cy="5466459"/>
        </a:xfrm>
        <a:prstGeom prst="roundRect">
          <a:avLst>
            <a:gd name="adj" fmla="val 10000"/>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Needs assessment</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Context analysis</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Planning phase</a:t>
          </a:r>
        </a:p>
      </dsp:txBody>
      <dsp:txXfrm>
        <a:off x="5772347" y="3579037"/>
        <a:ext cx="4269894" cy="4043479"/>
      </dsp:txXfrm>
    </dsp:sp>
    <dsp:sp modelId="{51F4BE5C-6D10-7041-BB57-355FA3C35D37}">
      <dsp:nvSpPr>
        <dsp:cNvPr id="0" name=""/>
        <dsp:cNvSpPr/>
      </dsp:nvSpPr>
      <dsp:spPr>
        <a:xfrm>
          <a:off x="7934916" y="601036"/>
          <a:ext cx="5479809" cy="5479809"/>
        </a:xfrm>
        <a:prstGeom prst="circularArrow">
          <a:avLst>
            <a:gd name="adj1" fmla="val 2372"/>
            <a:gd name="adj2" fmla="val 286669"/>
            <a:gd name="adj3" fmla="val 19952705"/>
            <a:gd name="adj4" fmla="val 12990395"/>
            <a:gd name="adj5" fmla="val 276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DB2EB9-BDA4-F246-9F6B-DC40DB0AC3F0}">
      <dsp:nvSpPr>
        <dsp:cNvPr id="0" name=""/>
        <dsp:cNvSpPr/>
      </dsp:nvSpPr>
      <dsp:spPr>
        <a:xfrm>
          <a:off x="6576167" y="1794715"/>
          <a:ext cx="4019102" cy="159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2"/>
              </a:solidFill>
              <a:latin typeface="Montserrat" pitchFamily="2" charset="77"/>
            </a:rPr>
            <a:t>When</a:t>
          </a:r>
        </a:p>
      </dsp:txBody>
      <dsp:txXfrm>
        <a:off x="6622979" y="1841527"/>
        <a:ext cx="3925478" cy="1504640"/>
      </dsp:txXfrm>
    </dsp:sp>
    <dsp:sp modelId="{8C7287EC-E35C-9541-BE1F-5F0E227D7059}">
      <dsp:nvSpPr>
        <dsp:cNvPr id="0" name=""/>
        <dsp:cNvSpPr/>
      </dsp:nvSpPr>
      <dsp:spPr>
        <a:xfrm>
          <a:off x="11289484" y="2281855"/>
          <a:ext cx="4521490" cy="5466459"/>
        </a:xfrm>
        <a:prstGeom prst="roundRect">
          <a:avLst>
            <a:gd name="adj" fmla="val 10000"/>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Survey</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Focus group discussion</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Key informant interview</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Secondary data</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Observation</a:t>
          </a:r>
        </a:p>
        <a:p>
          <a:pPr marL="228600" lvl="1" indent="-228600" algn="l" defTabSz="1066800">
            <a:lnSpc>
              <a:spcPct val="90000"/>
            </a:lnSpc>
            <a:spcBef>
              <a:spcPct val="0"/>
            </a:spcBef>
            <a:spcAft>
              <a:spcPct val="150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Community mapping</a:t>
          </a:r>
        </a:p>
      </dsp:txBody>
      <dsp:txXfrm>
        <a:off x="11415282" y="2407653"/>
        <a:ext cx="4269894" cy="4043479"/>
      </dsp:txXfrm>
    </dsp:sp>
    <dsp:sp modelId="{8EED5BA5-C845-E745-8A6B-1764A8E97031}">
      <dsp:nvSpPr>
        <dsp:cNvPr id="0" name=""/>
        <dsp:cNvSpPr/>
      </dsp:nvSpPr>
      <dsp:spPr>
        <a:xfrm>
          <a:off x="12234617" y="7158305"/>
          <a:ext cx="4019102" cy="159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2"/>
              </a:solidFill>
              <a:latin typeface="Montserrat" pitchFamily="2" charset="77"/>
            </a:rPr>
            <a:t>How</a:t>
          </a:r>
        </a:p>
      </dsp:txBody>
      <dsp:txXfrm>
        <a:off x="12281429" y="7205117"/>
        <a:ext cx="3925478" cy="15046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26.10.2022</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10/26/2022</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a:t>
            </a:fld>
            <a:endParaRPr lang="en-US" altLang="ru-RU"/>
          </a:p>
        </p:txBody>
      </p:sp>
    </p:spTree>
    <p:extLst>
      <p:ext uri="{BB962C8B-B14F-4D97-AF65-F5344CB8AC3E}">
        <p14:creationId xmlns:p14="http://schemas.microsoft.com/office/powerpoint/2010/main" val="72902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0" b="0">
                <a:latin typeface="Calibri" charset="0"/>
                <a:ea typeface="ＭＳ Ｐゴシック" charset="0"/>
                <a:cs typeface="+mn-cs"/>
              </a:rPr>
              <a:t>L'évaluation d'un programme ou d'une intervention vise généralement à déterminer les besoins des personnes (évaluation des besoins) et à comprendre la situation générale de la communauté (analyse du contexte). </a:t>
            </a:r>
            <a:r>
              <a:rPr lang="fr-FR" sz="1800">
                <a:solidFill>
                  <a:schemeClr val="tx1"/>
                </a:solidFill>
                <a:latin typeface="+mn-lt"/>
                <a:ea typeface="+mn-ea"/>
                <a:cs typeface="+mn-cs"/>
              </a:rPr>
              <a:t>Ces processus ne sont pas distincts et sont susceptibles de se recouper. Les deux processus sont nécessaires pour garantir que les programmes sont acceptés par la communauté et ont un impact positif et durable. Plus en détail :</a:t>
            </a:r>
          </a:p>
          <a:p>
            <a:pPr marL="1030517" lvl="1" indent="-342900">
              <a:buFont typeface="Arial" panose="020B0604020202020204" pitchFamily="34" charset="0"/>
              <a:buChar char="•"/>
            </a:pPr>
            <a:r>
              <a:rPr lang="fr-FR" sz="1805">
                <a:solidFill>
                  <a:schemeClr val="tx1"/>
                </a:solidFill>
                <a:latin typeface="+mn-lt"/>
                <a:ea typeface="+mn-ea"/>
                <a:cs typeface="+mn-cs"/>
              </a:rPr>
              <a:t>Une </a:t>
            </a:r>
            <a:r>
              <a:rPr lang="fr-FR" sz="1805" b="1">
                <a:solidFill>
                  <a:schemeClr val="tx1"/>
                </a:solidFill>
                <a:latin typeface="+mn-lt"/>
                <a:ea typeface="+mn-ea"/>
                <a:cs typeface="+mn-cs"/>
              </a:rPr>
              <a:t>analyse du contexte</a:t>
            </a:r>
            <a:r>
              <a:rPr lang="fr-FR" sz="1805">
                <a:solidFill>
                  <a:schemeClr val="tx1"/>
                </a:solidFill>
                <a:latin typeface="+mn-lt"/>
                <a:ea typeface="+mn-ea"/>
                <a:cs typeface="+mn-cs"/>
              </a:rPr>
              <a:t> cherche à comprendre l'environnement plus large dans lequel vit la communauté. Cela inclut les structures sociales, politiques, environnementales et économiques, le rôle des différents groupes et la dynamique du pouvoir entre eux, les valeurs culturelles et sociales, les personnes marginalisées ou à risque et les capacités existantes. L'analyse du contexte doit être un processus continu et non un événement ponctuel.</a:t>
            </a:r>
          </a:p>
          <a:p>
            <a:pPr marL="1030517" lvl="1" indent="-342900">
              <a:buFont typeface="Arial" panose="020B0604020202020204" pitchFamily="34" charset="0"/>
              <a:buChar char="•"/>
            </a:pPr>
            <a:r>
              <a:rPr lang="fr-FR" sz="1805">
                <a:solidFill>
                  <a:schemeClr val="tx1"/>
                </a:solidFill>
                <a:latin typeface="+mn-lt"/>
                <a:ea typeface="+mn-ea"/>
                <a:cs typeface="+mn-cs"/>
              </a:rPr>
              <a:t>Une </a:t>
            </a:r>
            <a:r>
              <a:rPr lang="fr-FR" sz="1805" b="1">
                <a:solidFill>
                  <a:schemeClr val="tx1"/>
                </a:solidFill>
                <a:latin typeface="+mn-lt"/>
                <a:ea typeface="+mn-ea"/>
                <a:cs typeface="+mn-cs"/>
              </a:rPr>
              <a:t>évaluation des besoins</a:t>
            </a:r>
            <a:r>
              <a:rPr lang="fr-FR" sz="1805">
                <a:solidFill>
                  <a:schemeClr val="tx1"/>
                </a:solidFill>
                <a:latin typeface="+mn-lt"/>
                <a:ea typeface="+mn-ea"/>
                <a:cs typeface="+mn-cs"/>
              </a:rPr>
              <a:t> cherche à comprendre les besoins et les priorités actuels de la communauté et comprend des questions pour aider à planifier le programme.</a:t>
            </a:r>
          </a:p>
          <a:p>
            <a:pPr>
              <a:spcBef>
                <a:spcPct val="50000"/>
              </a:spcBef>
            </a:pPr>
            <a:endParaRPr lang="en-GB" sz="1800" b="1" dirty="0">
              <a:latin typeface="Calibri" charset="0"/>
              <a:ea typeface="ＭＳ Ｐゴシック" charset="0"/>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Les programmes qui ne n’ont pas une « vision plus large » échouent souvent ou, pire encore, ont des conséquences négatives inattendues. Les conséquences négatives involontaires sont des résultats du programme qui n'étaient pas prévus ou imprévus et qui ont un impact négatif sur la communauté. Par exemple, porter préjudice aux marchés locaux en distribuant du matériel de secours ou aggraver une situation de conflit en accordant la majorité du soutien à l'un ou l'autre camp.</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b="1">
                <a:solidFill>
                  <a:schemeClr val="tx1"/>
                </a:solidFill>
                <a:latin typeface="+mn-lt"/>
                <a:ea typeface="+mn-ea"/>
                <a:cs typeface="+mn-cs"/>
              </a:rPr>
              <a:t>Comment réaliser une analyse de contexte</a:t>
            </a:r>
          </a:p>
          <a:p>
            <a:pPr marL="342900" lvl="0" indent="-342900">
              <a:buFont typeface="Arial" panose="020B0604020202020204" pitchFamily="34" charset="0"/>
              <a:buChar char="•"/>
            </a:pPr>
            <a:r>
              <a:rPr lang="fr-FR" sz="2000">
                <a:solidFill>
                  <a:schemeClr val="tx1"/>
                </a:solidFill>
                <a:latin typeface="+mn-lt"/>
                <a:ea typeface="+mn-ea"/>
                <a:cs typeface="+mn-cs"/>
              </a:rPr>
              <a:t>Les informations sur le contexte communautaire peuvent être recueillies par le biais de données secondaires, de discussions de groupe, d'entretiens avec des informateurs clés, de cartographie communautaire, d'observation directe, etc. Voici quelques outils utiles :</a:t>
            </a:r>
          </a:p>
          <a:p>
            <a:pPr marL="1030517" lvl="1" indent="-342900">
              <a:buFont typeface="Arial" panose="020B0604020202020204" pitchFamily="34" charset="0"/>
              <a:buChar char="•"/>
            </a:pPr>
            <a:r>
              <a:rPr lang="fr-FR" sz="2000">
                <a:solidFill>
                  <a:schemeClr val="tx1"/>
                </a:solidFill>
                <a:latin typeface="+mn-lt"/>
                <a:ea typeface="+mn-ea"/>
                <a:cs typeface="+mn-cs"/>
              </a:rPr>
              <a:t>La boîte à outils de la FICR sur la thématique PGI dans les situations d'urgence propose des outils pour effectuer une analyse PGI</a:t>
            </a:r>
          </a:p>
          <a:p>
            <a:pPr marL="1030517" lvl="1" indent="-342900">
              <a:buFont typeface="Arial" panose="020B0604020202020204" pitchFamily="34" charset="0"/>
              <a:buChar char="•"/>
            </a:pPr>
            <a:r>
              <a:rPr lang="fr-FR" sz="2000">
                <a:solidFill>
                  <a:schemeClr val="tx1"/>
                </a:solidFill>
                <a:latin typeface="+mn-lt"/>
                <a:ea typeface="+mn-ea"/>
                <a:cs typeface="+mn-cs"/>
              </a:rPr>
              <a:t>Le cadre pour un accès plus sûr et la boîte à outils pratique du CICR proposent des outils pour la cartographie des parties prenantes et l'analyse des conflits et de la violence</a:t>
            </a:r>
          </a:p>
          <a:p>
            <a:pPr marL="1030517" lvl="1" indent="-342900">
              <a:buFont typeface="Arial" panose="020B0604020202020204" pitchFamily="34" charset="0"/>
              <a:buChar char="•"/>
            </a:pPr>
            <a:r>
              <a:rPr lang="fr-FR" sz="2000">
                <a:solidFill>
                  <a:schemeClr val="tx1"/>
                </a:solidFill>
                <a:latin typeface="+mn-lt"/>
                <a:ea typeface="+mn-ea"/>
                <a:cs typeface="+mn-cs"/>
              </a:rPr>
              <a:t>L'évaluation renforcée des capacités de vulnérabilité de la FICR dispose d'outils de cartographie et de calendrier saisonnier</a:t>
            </a:r>
          </a:p>
          <a:p>
            <a:pPr marL="1030517" lvl="1" indent="-342900">
              <a:buFont typeface="Arial" panose="020B0604020202020204" pitchFamily="34" charset="0"/>
              <a:buChar char="•"/>
            </a:pPr>
            <a:r>
              <a:rPr lang="fr-FR" sz="2000">
                <a:solidFill>
                  <a:schemeClr val="tx1"/>
                </a:solidFill>
                <a:latin typeface="+mn-lt"/>
                <a:ea typeface="+mn-ea"/>
                <a:cs typeface="+mn-cs"/>
              </a:rPr>
              <a:t>Le programme de Sensibilisation aux conflits et Urgences de santé publique</a:t>
            </a:r>
            <a:r>
              <a:rPr lang="fr-FR" sz="2000" baseline="30000">
                <a:solidFill>
                  <a:schemeClr val="tx1"/>
                </a:solidFill>
                <a:latin typeface="+mn-lt"/>
                <a:ea typeface="+mn-ea"/>
                <a:cs typeface="+mn-cs"/>
              </a:rPr>
              <a:t>44</a:t>
            </a:r>
            <a:r>
              <a:rPr lang="fr-FR" sz="2000">
                <a:solidFill>
                  <a:schemeClr val="tx1"/>
                </a:solidFill>
                <a:latin typeface="+mn-lt"/>
                <a:ea typeface="+mn-ea"/>
                <a:cs typeface="+mn-cs"/>
              </a:rPr>
              <a:t> de CDA Collaborative Learning comprend des feuilles de travail de cartographie et d'évaluation.</a:t>
            </a:r>
          </a:p>
          <a:p>
            <a:pPr marL="1030517" lvl="1"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2000">
                <a:solidFill>
                  <a:schemeClr val="tx1"/>
                </a:solidFill>
                <a:latin typeface="+mn-lt"/>
                <a:ea typeface="+mn-ea"/>
                <a:cs typeface="+mn-cs"/>
              </a:rPr>
              <a:t>Comprendre le contexte demande du temps et de la sensibilité. Réfléchissez aux questions qui sont posées, à la manière dont elles sont posées, à qui elles sont posées et qui d'autre écoute ou regarde. Ne faites courir à personne le risque d'être blessé ou stigmatisé. Les bénévoles locaux peuvent être une source précieuse de conseils et d'informations.</a:t>
            </a:r>
          </a:p>
          <a:p>
            <a:pPr marL="342900" lvl="0"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2000">
                <a:solidFill>
                  <a:schemeClr val="tx1"/>
                </a:solidFill>
                <a:latin typeface="+mn-lt"/>
                <a:ea typeface="+mn-ea"/>
                <a:cs typeface="+mn-cs"/>
              </a:rPr>
              <a:t>Rappelez-vous que la compréhension du contexte n'est pas un événement ponctuel, mais qu'elle doit être réalisée tout au long du programme - le contexte change constamment, il est donc important de suivre ces changements et d'examiner comment ils pourraient avoir un impact sur le programme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10</a:t>
            </a:fld>
            <a:endParaRPr lang="en-US" altLang="ru-RU"/>
          </a:p>
        </p:txBody>
      </p:sp>
    </p:spTree>
    <p:extLst>
      <p:ext uri="{BB962C8B-B14F-4D97-AF65-F5344CB8AC3E}">
        <p14:creationId xmlns:p14="http://schemas.microsoft.com/office/powerpoint/2010/main" val="255241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US" sz="1800" dirty="0"/>
          </a:p>
          <a:p>
            <a:pPr marL="342900" lvl="0" indent="-342900">
              <a:buFont typeface="Arial" panose="020B0604020202020204" pitchFamily="34" charset="0"/>
              <a:buChar char="•"/>
            </a:pPr>
            <a:r>
              <a:rPr lang="fr-FR" sz="1805" b="1">
                <a:solidFill>
                  <a:schemeClr val="tx1"/>
                </a:solidFill>
                <a:latin typeface="+mn-lt"/>
                <a:ea typeface="+mn-ea"/>
                <a:cs typeface="+mn-cs"/>
              </a:rPr>
              <a:t>AVANT DE MONTRER LE CONTENU DE LA DIAPOSITIVE</a:t>
            </a:r>
            <a:r>
              <a:rPr lang="fr-FR" sz="1805">
                <a:solidFill>
                  <a:schemeClr val="tx1"/>
                </a:solidFill>
                <a:latin typeface="+mn-lt"/>
                <a:ea typeface="+mn-ea"/>
                <a:cs typeface="+mn-cs"/>
              </a:rPr>
              <a:t>, demandez aux participants s'ils peuvent suggérer des types de données qui seraient collectées par une analyse contextuelle</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1805">
                <a:solidFill>
                  <a:schemeClr val="tx1"/>
                </a:solidFill>
                <a:latin typeface="+mn-lt"/>
                <a:ea typeface="+mn-ea"/>
                <a:cs typeface="+mn-cs"/>
              </a:rPr>
              <a:t>Une fois que quelques personnes ont partagé leurs idées, montrez le diagramme sur la diapositive</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1805" b="1">
                <a:solidFill>
                  <a:schemeClr val="tx1"/>
                </a:solidFill>
                <a:latin typeface="+mn-lt"/>
                <a:ea typeface="+mn-ea"/>
                <a:cs typeface="+mn-cs"/>
              </a:rPr>
              <a:t>NE PAS </a:t>
            </a:r>
            <a:r>
              <a:rPr lang="fr-FR" sz="1805">
                <a:solidFill>
                  <a:schemeClr val="tx1"/>
                </a:solidFill>
                <a:latin typeface="+mn-lt"/>
                <a:ea typeface="+mn-ea"/>
                <a:cs typeface="+mn-cs"/>
              </a:rPr>
              <a:t>lire tout ce qui figure sur cette diapositive, l'objectif est de donner aux participants un aperçu visuel des différents types de données qu'une analyse contextuelle pourrait typiquement collecter. Parlez plutôt des rubriques comme des principales catégories d'informations :</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1805" b="1">
                <a:solidFill>
                  <a:schemeClr val="tx1"/>
                </a:solidFill>
                <a:latin typeface="+mn-lt"/>
                <a:ea typeface="+mn-ea"/>
                <a:cs typeface="+mn-cs"/>
              </a:rPr>
              <a:t>Démographie et structures communautaires</a:t>
            </a:r>
          </a:p>
          <a:p>
            <a:pPr marL="1718135" lvl="2" indent="-342900">
              <a:buFont typeface="Arial" panose="020B0604020202020204" pitchFamily="34" charset="0"/>
              <a:buChar char="•"/>
            </a:pPr>
            <a:r>
              <a:rPr lang="fr-FR" sz="1805">
                <a:solidFill>
                  <a:schemeClr val="tx1"/>
                </a:solidFill>
                <a:latin typeface="+mn-lt"/>
                <a:ea typeface="+mn-ea"/>
                <a:cs typeface="+mn-cs"/>
              </a:rPr>
              <a:t>Comprendre qui fait partie de la communauté, la répartition des religions, des groupes ethniques, des langues, de l'éducation, des niveaux de pauvreté, etc. - et qui sont les principaux dirigeants, groupes et autres parties prenantes</a:t>
            </a:r>
          </a:p>
          <a:p>
            <a:pPr marL="1718135" lvl="2"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b="1"/>
              <a:t>Relations avec la communauté</a:t>
            </a:r>
          </a:p>
          <a:p>
            <a:pPr marL="1718135" lvl="2" indent="-342900">
              <a:buFont typeface="Arial" panose="020B0604020202020204" pitchFamily="34" charset="0"/>
              <a:buChar char="•"/>
            </a:pPr>
            <a:r>
              <a:rPr lang="fr-FR" sz="2000">
                <a:solidFill>
                  <a:schemeClr val="tx1"/>
                </a:solidFill>
                <a:latin typeface="+mn-lt"/>
                <a:ea typeface="+mn-ea"/>
                <a:cs typeface="+mn-cs"/>
              </a:rPr>
              <a:t>Comprendre les relations et la communication entre les différents groupes de la communauté, y compris la façon dont les choses sont décidées, qui a du pouvoir et qui n'en a pas, dans quelle mesure les gens s'entendent et se font confiance, et tout conflit et toute tension entre différents groupes ou individus</a:t>
            </a:r>
          </a:p>
          <a:p>
            <a:pPr marL="1718135" lvl="2" indent="-342900">
              <a:buFont typeface="Arial" panose="020B0604020202020204" pitchFamily="34" charset="0"/>
              <a:buChar char="•"/>
            </a:pPr>
            <a:r>
              <a:rPr lang="fr-FR" sz="2000">
                <a:solidFill>
                  <a:schemeClr val="tx1"/>
                </a:solidFill>
                <a:latin typeface="+mn-lt"/>
                <a:ea typeface="+mn-ea"/>
                <a:cs typeface="+mn-cs"/>
              </a:rPr>
              <a:t>Comprendre également comment les gens communiquent et accèdent à l'information, et quels sont les obstacles auxquels ils sont confrontés</a:t>
            </a:r>
            <a:r>
              <a:rPr lang="fr-FR" sz="3200">
                <a:solidFill>
                  <a:schemeClr val="tx1"/>
                </a:solidFill>
                <a:latin typeface="+mn-lt"/>
                <a:ea typeface="+mn-ea"/>
                <a:cs typeface="+mn-cs"/>
              </a:rPr>
              <a:t>	</a:t>
            </a:r>
          </a:p>
          <a:p>
            <a:pPr marL="1718135" lvl="2" indent="-342900">
              <a:buFont typeface="Arial" panose="020B0604020202020204" pitchFamily="34" charset="0"/>
              <a:buChar char="•"/>
            </a:pPr>
            <a:r>
              <a:rPr lang="fr-FR" sz="2000">
                <a:solidFill>
                  <a:schemeClr val="tx1"/>
                </a:solidFill>
                <a:latin typeface="+mn-lt"/>
                <a:ea typeface="+mn-ea"/>
                <a:cs typeface="+mn-cs"/>
              </a:rPr>
              <a:t>Cela vous aidera à identifier les meilleurs moyens de travailler avec la communauté, d'inclure tous les groupes de manière égale et d'éviter de mettre quelqu'un en danger ou de lui faire du tort.</a:t>
            </a:r>
          </a:p>
          <a:p>
            <a:pPr marL="1718135" lvl="2"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3200" b="1">
                <a:solidFill>
                  <a:schemeClr val="tx1"/>
                </a:solidFill>
                <a:latin typeface="+mn-lt"/>
                <a:ea typeface="+mn-ea"/>
                <a:cs typeface="+mn-cs"/>
              </a:rPr>
              <a:t>Culture et croyances</a:t>
            </a:r>
          </a:p>
          <a:p>
            <a:pPr marL="1718135" lvl="2" indent="-342900">
              <a:buFont typeface="Arial" panose="020B0604020202020204" pitchFamily="34" charset="0"/>
              <a:buChar char="•"/>
            </a:pPr>
            <a:r>
              <a:rPr lang="fr-FR" sz="1805">
                <a:solidFill>
                  <a:schemeClr val="tx1"/>
                </a:solidFill>
                <a:latin typeface="+mn-lt"/>
                <a:ea typeface="+mn-ea"/>
                <a:cs typeface="+mn-cs"/>
              </a:rPr>
              <a:t>Comprendre la culture, les valeurs et les croyances de la communauté et la manière dont elles affectent le rôle des différents groupes et influencent les comportements </a:t>
            </a:r>
          </a:p>
          <a:p>
            <a:pPr marL="1718135" lvl="2" indent="-342900">
              <a:buFont typeface="Arial" panose="020B0604020202020204" pitchFamily="34" charset="0"/>
              <a:buChar char="•"/>
            </a:pPr>
            <a:r>
              <a:rPr lang="fr-FR" sz="1805">
                <a:solidFill>
                  <a:schemeClr val="tx1"/>
                </a:solidFill>
                <a:latin typeface="+mn-lt"/>
                <a:ea typeface="+mn-ea"/>
                <a:cs typeface="+mn-cs"/>
              </a:rPr>
              <a:t>Par exemple, le rôle des femmes, les attitudes envers les différents groupes et si quelqu'un est victime de discrimination</a:t>
            </a:r>
          </a:p>
          <a:p>
            <a:pPr marL="1718135" lvl="2" indent="-342900">
              <a:buFont typeface="Arial" panose="020B0604020202020204" pitchFamily="34" charset="0"/>
              <a:buChar char="•"/>
            </a:pPr>
            <a:r>
              <a:rPr lang="fr-FR" sz="1805">
                <a:solidFill>
                  <a:schemeClr val="tx1"/>
                </a:solidFill>
                <a:latin typeface="+mn-lt"/>
                <a:ea typeface="+mn-ea"/>
                <a:cs typeface="+mn-cs"/>
              </a:rPr>
              <a:t>Ou </a:t>
            </a:r>
            <a:r>
              <a:rPr lang="fr-FR" sz="2000">
                <a:solidFill>
                  <a:schemeClr val="tx1"/>
                </a:solidFill>
                <a:latin typeface="+mn-lt"/>
                <a:ea typeface="+mn-ea"/>
                <a:cs typeface="+mn-cs"/>
              </a:rPr>
              <a:t>les valeurs et pratiques sociales et culturelles qui auront un impact sur le programme ou l'opération. Par exemple :</a:t>
            </a:r>
          </a:p>
          <a:p>
            <a:pPr marL="2405752" lvl="3" indent="-342900">
              <a:buFont typeface="Arial" panose="020B0604020202020204" pitchFamily="34" charset="0"/>
              <a:buChar char="•"/>
            </a:pPr>
            <a:r>
              <a:rPr lang="fr-FR" sz="2000">
                <a:solidFill>
                  <a:schemeClr val="tx1"/>
                </a:solidFill>
                <a:latin typeface="+mn-lt"/>
                <a:ea typeface="+mn-ea"/>
                <a:cs typeface="+mn-cs"/>
              </a:rPr>
              <a:t>Pratiques religieuses courantes, par exemple les fêtes religieuses</a:t>
            </a:r>
          </a:p>
          <a:p>
            <a:pPr marL="2405752" lvl="3" indent="-342900">
              <a:buFont typeface="Arial" panose="020B0604020202020204" pitchFamily="34" charset="0"/>
              <a:buChar char="•"/>
            </a:pPr>
            <a:r>
              <a:rPr lang="fr-FR" sz="2000">
                <a:solidFill>
                  <a:schemeClr val="tx1"/>
                </a:solidFill>
                <a:latin typeface="+mn-lt"/>
                <a:ea typeface="+mn-ea"/>
                <a:cs typeface="+mn-cs"/>
              </a:rPr>
              <a:t>Normes de genre : par exemple, les hommes et les femmes peuvent-ils partager les toilettes ? </a:t>
            </a:r>
          </a:p>
          <a:p>
            <a:pPr marL="2405752" lvl="3" indent="-342900">
              <a:buFont typeface="Arial" panose="020B0604020202020204" pitchFamily="34" charset="0"/>
              <a:buChar char="•"/>
            </a:pPr>
            <a:r>
              <a:rPr lang="fr-FR" sz="2000">
                <a:solidFill>
                  <a:schemeClr val="tx1"/>
                </a:solidFill>
                <a:latin typeface="+mn-lt"/>
                <a:ea typeface="+mn-ea"/>
                <a:cs typeface="+mn-cs"/>
              </a:rPr>
              <a:t>Normes sociales, par exemple, les gens peuvent-ils remettre en question le chef ?</a:t>
            </a:r>
          </a:p>
          <a:p>
            <a:pPr marL="2405752" lvl="3" indent="-342900">
              <a:buFont typeface="Arial" panose="020B0604020202020204" pitchFamily="34" charset="0"/>
              <a:buChar char="•"/>
            </a:pPr>
            <a:r>
              <a:rPr lang="fr-FR" sz="2000">
                <a:solidFill>
                  <a:schemeClr val="tx1"/>
                </a:solidFill>
                <a:latin typeface="+mn-lt"/>
                <a:ea typeface="+mn-ea"/>
                <a:cs typeface="+mn-cs"/>
              </a:rPr>
              <a:t>Croyances/pratiques traditionnelles, par exemple, confiance dans la médecine moderne ?</a:t>
            </a:r>
          </a:p>
          <a:p>
            <a:pPr marL="2405752" lvl="3"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3200" b="1">
                <a:solidFill>
                  <a:schemeClr val="tx1"/>
                </a:solidFill>
                <a:latin typeface="+mn-lt"/>
                <a:ea typeface="+mn-ea"/>
                <a:cs typeface="+mn-cs"/>
              </a:rPr>
              <a:t>Capacité communautaire </a:t>
            </a:r>
          </a:p>
          <a:p>
            <a:pPr marL="1718135" lvl="2" indent="-342900">
              <a:buFont typeface="Arial" panose="020B0604020202020204" pitchFamily="34" charset="0"/>
              <a:buChar char="•"/>
            </a:pPr>
            <a:r>
              <a:rPr lang="fr-FR" sz="3200">
                <a:solidFill>
                  <a:schemeClr val="tx1"/>
                </a:solidFill>
                <a:latin typeface="+mn-lt"/>
                <a:ea typeface="+mn-ea"/>
                <a:cs typeface="+mn-cs"/>
              </a:rPr>
              <a:t>Nous oublions parfois que la communauté n'est pas impuissante et qu'elle a des compétences, des forces et des connaissances qu'elle peut apporter au programme</a:t>
            </a:r>
          </a:p>
          <a:p>
            <a:pPr marL="1718135" lvl="2" indent="-342900">
              <a:buFont typeface="Arial" panose="020B0604020202020204" pitchFamily="34" charset="0"/>
              <a:buChar char="•"/>
            </a:pPr>
            <a:r>
              <a:rPr lang="fr-FR" sz="1805">
                <a:solidFill>
                  <a:schemeClr val="tx1"/>
                </a:solidFill>
                <a:latin typeface="+mn-lt"/>
                <a:ea typeface="+mn-ea"/>
                <a:cs typeface="+mn-cs"/>
              </a:rPr>
              <a:t>Nous devons identifier et exploiter les capacités et les compétences existantes au sein de la communauté pour améliorer l'efficacité et la durabilité des réponses </a:t>
            </a:r>
          </a:p>
          <a:p>
            <a:pPr marL="1718135" lvl="2" indent="-342900">
              <a:buFont typeface="Arial" panose="020B0604020202020204" pitchFamily="34" charset="0"/>
              <a:buChar char="•"/>
            </a:pPr>
            <a:r>
              <a:rPr lang="fr-FR" sz="1805">
                <a:solidFill>
                  <a:schemeClr val="tx1"/>
                </a:solidFill>
                <a:latin typeface="+mn-lt"/>
                <a:ea typeface="+mn-ea"/>
                <a:cs typeface="+mn-cs"/>
              </a:rPr>
              <a:t>Par exemple :</a:t>
            </a:r>
          </a:p>
          <a:p>
            <a:pPr marL="2405752" lvl="3" indent="-342900">
              <a:buFont typeface="Arial" panose="020B0604020202020204" pitchFamily="34" charset="0"/>
              <a:buChar char="•"/>
            </a:pPr>
            <a:r>
              <a:rPr lang="fr-FR" sz="1805">
                <a:solidFill>
                  <a:schemeClr val="tx1"/>
                </a:solidFill>
                <a:latin typeface="+mn-lt"/>
                <a:ea typeface="+mn-ea"/>
                <a:cs typeface="+mn-cs"/>
              </a:rPr>
              <a:t>Quelles sont les ressources existantes dans la communauté, comme les centres de santé, les écoles, les matériaux de construction ?</a:t>
            </a:r>
          </a:p>
          <a:p>
            <a:pPr marL="2405752" lvl="3" indent="-342900">
              <a:buFont typeface="Arial" panose="020B0604020202020204" pitchFamily="34" charset="0"/>
              <a:buChar char="•"/>
            </a:pPr>
            <a:r>
              <a:rPr lang="fr-FR" sz="1805">
                <a:solidFill>
                  <a:schemeClr val="tx1"/>
                </a:solidFill>
                <a:latin typeface="+mn-lt"/>
                <a:ea typeface="+mn-ea"/>
                <a:cs typeface="+mn-cs"/>
              </a:rPr>
              <a:t>Quelles sont les compétences des gens - connaissances en matière de santé, compétences en matière de construction, moyens traditionnels de prévenir les inondations, etc. ?</a:t>
            </a:r>
          </a:p>
          <a:p>
            <a:pPr marL="2405752" lvl="3" indent="-342900">
              <a:buFont typeface="Arial" panose="020B0604020202020204" pitchFamily="34" charset="0"/>
              <a:buChar char="•"/>
            </a:pPr>
            <a:r>
              <a:rPr lang="fr-FR" sz="1805">
                <a:solidFill>
                  <a:schemeClr val="tx1"/>
                </a:solidFill>
                <a:latin typeface="+mn-lt"/>
                <a:ea typeface="+mn-ea"/>
                <a:cs typeface="+mn-cs"/>
              </a:rPr>
              <a:t>Que font déjà les gens pour surmonter le problème ou la catastrophe ? Plutôt que d'essayer de les remplacer, nous devrions nous appuyer sur ce qui est déjà fait par la communauté elle-même.</a:t>
            </a:r>
          </a:p>
          <a:p>
            <a:pPr marL="1718135" lvl="2" indent="-342900">
              <a:buFont typeface="Arial" panose="020B0604020202020204" pitchFamily="34" charset="0"/>
              <a:buChar char="•"/>
            </a:pPr>
            <a:endParaRPr lang="en-GB" sz="32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3200" b="1">
                <a:solidFill>
                  <a:schemeClr val="tx1"/>
                </a:solidFill>
                <a:latin typeface="+mn-lt"/>
                <a:ea typeface="+mn-ea"/>
                <a:cs typeface="+mn-cs"/>
              </a:rPr>
              <a:t>Perceptions et confiance</a:t>
            </a:r>
          </a:p>
          <a:p>
            <a:pPr marL="1718135" lvl="2" indent="-342900">
              <a:buFont typeface="Arial" panose="020B0604020202020204" pitchFamily="34" charset="0"/>
              <a:buChar char="•"/>
            </a:pPr>
            <a:r>
              <a:rPr lang="fr-FR" sz="1805">
                <a:solidFill>
                  <a:schemeClr val="tx1"/>
                </a:solidFill>
                <a:latin typeface="+mn-lt"/>
                <a:ea typeface="+mn-ea"/>
                <a:cs typeface="+mn-cs"/>
              </a:rPr>
              <a:t>Comprendre ce que la communauté sait et pense de la Société nationale et dans quelle mesure elle sera disposée à travailler avec nous</a:t>
            </a:r>
            <a:r>
              <a:rPr lang="fr-FR" sz="3200"/>
              <a:t> </a:t>
            </a:r>
          </a:p>
          <a:p>
            <a:pPr marL="1718135" lvl="2" indent="-342900">
              <a:buFont typeface="Arial" panose="020B0604020202020204" pitchFamily="34" charset="0"/>
              <a:buChar char="•"/>
            </a:pPr>
            <a:r>
              <a:rPr lang="fr-FR" sz="3200">
                <a:solidFill>
                  <a:schemeClr val="tx1"/>
                </a:solidFill>
                <a:latin typeface="+mn-lt"/>
                <a:ea typeface="+mn-ea"/>
                <a:cs typeface="+mn-cs"/>
              </a:rPr>
              <a:t>Savent-ils ce que fait la SN ou le CREC ? Font-ils confiance au CREC ? Ont-ils des idées fausses sur ce que nous sommes, c'est-à-dire des membres du gouvernement, des religieux, des hôpitaux, etc. ?</a:t>
            </a:r>
          </a:p>
          <a:p>
            <a:pPr marL="1718135" lvl="2" indent="-342900">
              <a:buFont typeface="Arial" panose="020B0604020202020204" pitchFamily="34" charset="0"/>
              <a:buChar char="•"/>
            </a:pPr>
            <a:endParaRPr lang="en-GB" sz="32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3200" b="1">
                <a:solidFill>
                  <a:schemeClr val="tx1"/>
                </a:solidFill>
                <a:latin typeface="+mn-lt"/>
                <a:ea typeface="+mn-ea"/>
                <a:cs typeface="+mn-cs"/>
              </a:rPr>
              <a:t>Communication des risques et engagement communautaire - pour une épidémie ou un programme de changement de comportement</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Comprendre les connaissances, les attitudes, les croyances, les pratiques et les rumeurs qui circulent au sein de la communauté au sujet du risque en question</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Par exemple, pour le COVID-19 :</a:t>
            </a:r>
          </a:p>
          <a:p>
            <a:pPr marL="2405752" lvl="3" indent="-342900">
              <a:buFont typeface="Arial" panose="020B0604020202020204" pitchFamily="34" charset="0"/>
              <a:buChar char="•"/>
            </a:pPr>
            <a:r>
              <a:rPr lang="fr-FR" sz="2000">
                <a:solidFill>
                  <a:schemeClr val="tx1"/>
                </a:solidFill>
                <a:latin typeface="+mn-lt"/>
                <a:ea typeface="+mn-ea"/>
                <a:cs typeface="+mn-cs"/>
              </a:rPr>
              <a:t>Lacunes dans les connaissances sur le COVID, par exemple comment il se propage, qui est le plus à risque, etc.</a:t>
            </a:r>
          </a:p>
          <a:p>
            <a:pPr marL="2405752" lvl="3" indent="-342900">
              <a:buFont typeface="Arial" panose="020B0604020202020204" pitchFamily="34" charset="0"/>
              <a:buChar char="•"/>
            </a:pPr>
            <a:r>
              <a:rPr lang="fr-FR" sz="2000">
                <a:solidFill>
                  <a:schemeClr val="tx1"/>
                </a:solidFill>
                <a:latin typeface="+mn-lt"/>
                <a:ea typeface="+mn-ea"/>
                <a:cs typeface="+mn-cs"/>
              </a:rPr>
              <a:t>Niveau de menace que les gens attribuent au COVID-19 et ce qui les préoccupe le plus à son sujet</a:t>
            </a:r>
          </a:p>
          <a:p>
            <a:pPr marL="2405752" lvl="3" indent="-342900">
              <a:buFont typeface="Arial" panose="020B0604020202020204" pitchFamily="34" charset="0"/>
              <a:buChar char="•"/>
            </a:pPr>
            <a:r>
              <a:rPr lang="fr-FR" sz="2000">
                <a:solidFill>
                  <a:schemeClr val="tx1"/>
                </a:solidFill>
                <a:latin typeface="+mn-lt"/>
                <a:ea typeface="+mn-ea"/>
                <a:cs typeface="+mn-cs"/>
              </a:rPr>
              <a:t>Croyances et rumeurs courantes sur le COVID-19, et si les gens les croient, par exemple, d'où il vient, qui est affecté, comment il se propage, les symptômes, etc.</a:t>
            </a:r>
          </a:p>
          <a:p>
            <a:pPr marL="2405752" lvl="3" indent="-342900">
              <a:buFont typeface="Arial" panose="020B0604020202020204" pitchFamily="34" charset="0"/>
              <a:buChar char="•"/>
            </a:pPr>
            <a:r>
              <a:rPr lang="fr-FR" sz="2000">
                <a:solidFill>
                  <a:schemeClr val="tx1"/>
                </a:solidFill>
                <a:latin typeface="+mn-lt"/>
                <a:ea typeface="+mn-ea"/>
                <a:cs typeface="+mn-cs"/>
              </a:rPr>
              <a:t>Tout stigmate attaché au COVID-19 ou à ceux qui l'ont attrapé</a:t>
            </a:r>
          </a:p>
          <a:p>
            <a:pPr marL="2405752" lvl="3" indent="-342900">
              <a:buFont typeface="Arial" panose="020B0604020202020204" pitchFamily="34" charset="0"/>
              <a:buChar char="•"/>
            </a:pPr>
            <a:r>
              <a:rPr lang="fr-FR" sz="2000">
                <a:solidFill>
                  <a:schemeClr val="tx1"/>
                </a:solidFill>
                <a:latin typeface="+mn-lt"/>
                <a:ea typeface="+mn-ea"/>
                <a:cs typeface="+mn-cs"/>
              </a:rPr>
              <a:t>Raisons pour lesquelles les gens n'adoptent pas de comportements ou de pratiques sûrs, par exemple le manque de ressources ou des croyances contradictoires</a:t>
            </a:r>
          </a:p>
          <a:p>
            <a:pPr marL="2405752" lvl="3" indent="-342900">
              <a:buFont typeface="Arial" panose="020B0604020202020204" pitchFamily="34" charset="0"/>
              <a:buChar char="•"/>
            </a:pPr>
            <a:r>
              <a:rPr lang="fr-FR" sz="2000">
                <a:solidFill>
                  <a:schemeClr val="tx1"/>
                </a:solidFill>
                <a:latin typeface="+mn-lt"/>
                <a:ea typeface="+mn-ea"/>
                <a:cs typeface="+mn-cs"/>
              </a:rPr>
              <a:t>Sources d'information communes et fiables sur le </a:t>
            </a:r>
            <a:r>
              <a:rPr lang="fr-FR" sz="3200">
                <a:solidFill>
                  <a:schemeClr val="tx1"/>
                </a:solidFill>
                <a:latin typeface="+mn-lt"/>
                <a:ea typeface="+mn-ea"/>
                <a:cs typeface="+mn-cs"/>
              </a:rPr>
              <a:t>COVID-19</a:t>
            </a:r>
          </a:p>
          <a:p>
            <a:pPr marL="2405752" lvl="3" indent="-342900">
              <a:buFont typeface="Arial" panose="020B0604020202020204" pitchFamily="34" charset="0"/>
              <a:buChar char="•"/>
            </a:pPr>
            <a:r>
              <a:rPr lang="fr-FR" sz="2000">
                <a:solidFill>
                  <a:schemeClr val="tx1"/>
                </a:solidFill>
                <a:latin typeface="+mn-lt"/>
                <a:ea typeface="+mn-ea"/>
                <a:cs typeface="+mn-cs"/>
              </a:rPr>
              <a:t>Comment l'information sur le COVID-19 est partagée dans la communauté</a:t>
            </a:r>
          </a:p>
          <a:p>
            <a:pPr marL="2405752" lvl="3" indent="-342900">
              <a:buFont typeface="Arial" panose="020B0604020202020204" pitchFamily="34" charset="0"/>
              <a:buChar char="•"/>
            </a:pPr>
            <a:r>
              <a:rPr lang="fr-FR" sz="2000">
                <a:solidFill>
                  <a:schemeClr val="tx1"/>
                </a:solidFill>
                <a:latin typeface="+mn-lt"/>
                <a:ea typeface="+mn-ea"/>
                <a:cs typeface="+mn-cs"/>
              </a:rPr>
              <a:t>Phrases locales utilisées pour décrire le COVID-19</a:t>
            </a:r>
          </a:p>
          <a:p>
            <a:pPr marL="1030517" lvl="1" indent="-342900">
              <a:buFont typeface="Arial" panose="020B0604020202020204" pitchFamily="34" charset="0"/>
              <a:buChar char="•"/>
            </a:pPr>
            <a:endParaRPr lang="en-GB" sz="3200" kern="1200" dirty="0">
              <a:solidFill>
                <a:schemeClr val="tx1"/>
              </a:solidFill>
              <a:effectLst/>
              <a:latin typeface="+mn-lt"/>
              <a:ea typeface="+mn-ea"/>
              <a:cs typeface="+mn-cs"/>
            </a:endParaRPr>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11</a:t>
            </a:fld>
            <a:endParaRPr lang="en-US" altLang="ru-RU"/>
          </a:p>
        </p:txBody>
      </p:sp>
    </p:spTree>
    <p:extLst>
      <p:ext uri="{BB962C8B-B14F-4D97-AF65-F5344CB8AC3E}">
        <p14:creationId xmlns:p14="http://schemas.microsoft.com/office/powerpoint/2010/main" val="334116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b="1"/>
              <a:t>NOTES POUR L’ANIMATEUR</a:t>
            </a:r>
          </a:p>
          <a:p>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b="1"/>
              <a:t>Un exemple - il peut être remplacé par un membre de votre Société nationale, pays ou région</a:t>
            </a:r>
          </a:p>
          <a:p>
            <a:r>
              <a:rPr lang="fr-FR" sz="1805">
                <a:solidFill>
                  <a:schemeClr val="tx1"/>
                </a:solidFill>
                <a:latin typeface="+mn-lt"/>
                <a:ea typeface="+mn-ea"/>
                <a:cs typeface="+mn-cs"/>
              </a:rPr>
              <a:t>Afin d'améliorer le soutien à la gestion de l'hygiène menstruelle (GHM) en cas de catastrophe, la Croix-Rouge de Vanuatu (VRCS) a participé à une étude visant à mieux comprendre le contexte de la menstruation dans les communautés. Des discussions de groupe dirigées et des entretiens approfondis avec des femmes et des jeunes filles ont permis de dégager de nombreux résultats clés qui n'auraient pas été pris en compte dans une simple évaluation des besoins. Par exemple, les femmes et les filles ont déclaré se sentir honteuses et gênées si les hommes savent qu'elles ont leurs règles, il est donc important qu'elles aient des lieux intimes pour se laver. Les kits GHM doivent également être distribués séparément des autres biens non alimentaires et ne pas être remis par des hommes afin que les femmes et les filles se sentent en confiance pour poser des questions. Les pratiques restrictives pendant les menstruations, comme l'impossibilité de cuisiner, de se déplacer ou d'entretenir le jardin, peuvent limiter la capacité d'une femme à participer à des activités telles que la distribution de biens, la cuisine collective dans les centres d'évacuation ou la replantation de jardins. Cette compréhension culturelle aide la VRCS à améliorer ses plans de préparation et d’interventions en cas de catastrophes.</a:t>
            </a:r>
          </a:p>
          <a:p>
            <a:r>
              <a:rPr lang="fr-FR" sz="1805">
                <a:solidFill>
                  <a:schemeClr val="tx1"/>
                </a:solidFill>
                <a:latin typeface="+mn-lt"/>
                <a:ea typeface="+mn-ea"/>
                <a:cs typeface="+mn-cs"/>
              </a:rPr>
              <a:t> </a:t>
            </a:r>
          </a:p>
          <a:p>
            <a:pPr marL="0" lvl="0" indent="-228282" algn="l" rtl="0">
              <a:spcBef>
                <a:spcPts val="542"/>
              </a:spcBef>
              <a:spcAft>
                <a:spcPts val="0"/>
              </a:spcAft>
              <a:buClr>
                <a:schemeClr val="dk1"/>
              </a:buClr>
              <a:buSzPts val="1805"/>
              <a:buFont typeface="Arial"/>
              <a:buNone/>
            </a:pPr>
            <a:endParaRPr dirty="0"/>
          </a:p>
        </p:txBody>
      </p:sp>
      <p:sp>
        <p:nvSpPr>
          <p:cNvPr id="402" name="Google Shape;4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lang="en-GB"/>
          </a:p>
        </p:txBody>
      </p:sp>
    </p:spTree>
    <p:extLst>
      <p:ext uri="{BB962C8B-B14F-4D97-AF65-F5344CB8AC3E}">
        <p14:creationId xmlns:p14="http://schemas.microsoft.com/office/powerpoint/2010/main" val="85087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pPr marL="342900" lvl="0" indent="-342900">
              <a:buFont typeface="Arial" panose="020B0604020202020204" pitchFamily="34" charset="0"/>
              <a:buChar char="•"/>
            </a:pPr>
            <a:r>
              <a:rPr lang="fr-FR" sz="1805" b="1">
                <a:solidFill>
                  <a:schemeClr val="tx1"/>
                </a:solidFill>
                <a:latin typeface="+mn-lt"/>
                <a:ea typeface="+mn-ea"/>
                <a:cs typeface="+mn-cs"/>
              </a:rPr>
              <a:t>N’oubliez pas, une évaluation des besoins</a:t>
            </a:r>
            <a:r>
              <a:rPr lang="fr-FR" sz="1805">
                <a:solidFill>
                  <a:schemeClr val="tx1"/>
                </a:solidFill>
                <a:latin typeface="+mn-lt"/>
                <a:ea typeface="+mn-ea"/>
                <a:cs typeface="+mn-cs"/>
              </a:rPr>
              <a:t> cherche à comprendre les besoins et les priorités actuels de la communauté et comprend des questions pour aider à planifier le programme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Inclure des questions sur la manière d'impliquer les communautés dans l'évaluation des besoins permet de garantir que des approches efficaces pour partager l'information, faciliter la participation de la communauté et gérer le retour d'information sont intégrées dans les plans de programme et les budgets.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r>
              <a:rPr lang="fr-FR" sz="2000" b="1">
                <a:solidFill>
                  <a:schemeClr val="tx1"/>
                </a:solidFill>
                <a:latin typeface="+mn-lt"/>
                <a:ea typeface="+mn-ea"/>
                <a:cs typeface="+mn-cs"/>
              </a:rPr>
              <a:t>Comment collecter les données d'évaluation des besoins</a:t>
            </a:r>
          </a:p>
          <a:p>
            <a:pPr marL="342900" lvl="0" indent="-342900">
              <a:buFont typeface="Arial" panose="020B0604020202020204" pitchFamily="34" charset="0"/>
              <a:buChar char="•"/>
            </a:pPr>
            <a:r>
              <a:rPr lang="fr-FR" sz="2000">
                <a:solidFill>
                  <a:schemeClr val="tx1"/>
                </a:solidFill>
                <a:latin typeface="+mn-lt"/>
                <a:ea typeface="+mn-ea"/>
                <a:cs typeface="+mn-cs"/>
              </a:rPr>
              <a:t>Utiliser des méthodes de collecte de données qui permettent aux gens de parler ouvertement de leurs besoins et de leurs priorités comme des discussions de groupe dirigées ou des entretiens avec des informateurs clés. Les enquêtes ne permettent aux gens que de choisir entre des options présélectionnées, ce qui présente un risque de ne pas inclure des informations importantes.</a:t>
            </a:r>
          </a:p>
          <a:p>
            <a:pPr marL="342900" lvl="0" indent="-342900">
              <a:buFont typeface="Arial" panose="020B0604020202020204" pitchFamily="34" charset="0"/>
              <a:buChar char="•"/>
            </a:pPr>
            <a:r>
              <a:rPr lang="fr-FR" sz="2000">
                <a:solidFill>
                  <a:schemeClr val="tx1"/>
                </a:solidFill>
                <a:latin typeface="+mn-lt"/>
                <a:ea typeface="+mn-ea"/>
                <a:cs typeface="+mn-cs"/>
              </a:rPr>
              <a:t>Certains groupes peuvent ne pas se sentir à l'aise à l’idée de parler devant d'autres personnes, il faut donc s’entretenir avec eux séparément - par exemple, les jeunes femmes peuvent ne pas se sentir à l'aise à l’idée de parler devant leurs aînés.</a:t>
            </a:r>
          </a:p>
          <a:p>
            <a:pPr marL="342900" lvl="0" indent="-342900">
              <a:buFont typeface="Arial" panose="020B0604020202020204" pitchFamily="34" charset="0"/>
              <a:buChar char="•"/>
            </a:pPr>
            <a:r>
              <a:rPr lang="fr-FR" sz="2000">
                <a:solidFill>
                  <a:schemeClr val="tx1"/>
                </a:solidFill>
                <a:latin typeface="+mn-lt"/>
                <a:ea typeface="+mn-ea"/>
                <a:cs typeface="+mn-cs"/>
              </a:rPr>
              <a:t>Toutes les données doivent être classées par sexe, âge et handicap pour permettre une meilleure compréhension des différents besoins et préférences des différents groupes. La boîte à outils PGI contient des conseils à ce sujet.</a:t>
            </a:r>
          </a:p>
          <a:p>
            <a:pPr marL="342900" lvl="0" indent="-342900">
              <a:buFont typeface="Arial" panose="020B0604020202020204" pitchFamily="34" charset="0"/>
              <a:buChar char="•"/>
            </a:pPr>
            <a:r>
              <a:rPr lang="fr-FR" sz="2000">
                <a:solidFill>
                  <a:schemeClr val="tx1"/>
                </a:solidFill>
                <a:latin typeface="+mn-lt"/>
                <a:ea typeface="+mn-ea"/>
                <a:cs typeface="+mn-cs"/>
              </a:rPr>
              <a:t>Ne recueillez pas plus de données que nécessaire. Les évaluations de grande envergure prennent du temps, sont stressantes pour la communauté et suscitent des attentes quant à l'ampleur du programme à venir.</a:t>
            </a:r>
          </a:p>
          <a:p>
            <a:r>
              <a:rPr lang="fr-FR" sz="2000">
                <a:solidFill>
                  <a:schemeClr val="tx1"/>
                </a:solidFill>
                <a:latin typeface="+mn-lt"/>
                <a:ea typeface="+mn-ea"/>
                <a:cs typeface="+mn-cs"/>
              </a:rPr>
              <a:t> </a:t>
            </a:r>
          </a:p>
          <a:p>
            <a:r>
              <a:rPr lang="fr-FR" sz="2000" b="1">
                <a:solidFill>
                  <a:schemeClr val="tx1"/>
                </a:solidFill>
                <a:latin typeface="+mn-lt"/>
                <a:ea typeface="+mn-ea"/>
                <a:cs typeface="+mn-cs"/>
              </a:rPr>
              <a:t>Comment analyser les données</a:t>
            </a:r>
          </a:p>
          <a:p>
            <a:pPr marL="342900" lvl="0" indent="-342900">
              <a:buFont typeface="Arial" panose="020B0604020202020204" pitchFamily="34" charset="0"/>
              <a:buChar char="•"/>
            </a:pPr>
            <a:r>
              <a:rPr lang="fr-FR" sz="2000">
                <a:solidFill>
                  <a:schemeClr val="tx1"/>
                </a:solidFill>
                <a:latin typeface="+mn-lt"/>
                <a:ea typeface="+mn-ea"/>
                <a:cs typeface="+mn-cs"/>
              </a:rPr>
              <a:t>Analysez ensemble les données de l'évaluation des besoins et de l'analyse du contexte. Les modèles couramment utilisés pour analyser les données comprennent l'analyse des parties prenantes, l'analyse SWOT ou l'analyse de l'arbre à problèmes. Le cadre d’analyse de la FICR permet de guider les équipes dans le processus de collecte et d'analyse des informations. Bien qu'il ait été développé pour les opérations d'urgence, il peut également être utilisé pour les programmes et constitue un moyen utile d'organiser et de sauvegarder les données et d'identifier toute lacune ou tendance dans les informations recueillies.</a:t>
            </a:r>
          </a:p>
          <a:p>
            <a:pPr marL="342900" lvl="0" indent="-342900">
              <a:buFont typeface="Arial" panose="020B0604020202020204" pitchFamily="34" charset="0"/>
              <a:buChar char="•"/>
            </a:pPr>
            <a:r>
              <a:rPr lang="fr-FR" sz="2000">
                <a:solidFill>
                  <a:schemeClr val="tx1"/>
                </a:solidFill>
                <a:latin typeface="+mn-lt"/>
                <a:ea typeface="+mn-ea"/>
                <a:cs typeface="+mn-cs"/>
              </a:rPr>
              <a:t>Lors de l'analyse des données d'évaluation, soyez attentif aux points suivants :</a:t>
            </a:r>
          </a:p>
          <a:p>
            <a:pPr marL="1030517" lvl="1" indent="-342900">
              <a:buFont typeface="Arial" panose="020B0604020202020204" pitchFamily="34" charset="0"/>
              <a:buChar char="•"/>
            </a:pPr>
            <a:r>
              <a:rPr lang="fr-FR" sz="2000">
                <a:solidFill>
                  <a:schemeClr val="tx1"/>
                </a:solidFill>
                <a:latin typeface="+mn-lt"/>
                <a:ea typeface="+mn-ea"/>
                <a:cs typeface="+mn-cs"/>
              </a:rPr>
              <a:t>Toute lacune dans les données - l'évaluation permet-elle de bien comprendre le contexte, les besoins et les capacités de la communauté et la meilleure façon de s'engager auprès des différents groupes ? Si ce n'est pas le cas, des visites de suivi dans la communauté peuvent être nécessaires pour collecter les données manquantes.</a:t>
            </a:r>
          </a:p>
          <a:p>
            <a:pPr marL="1030517" lvl="1" indent="-342900">
              <a:buFont typeface="Arial" panose="020B0604020202020204" pitchFamily="34" charset="0"/>
              <a:buChar char="•"/>
            </a:pPr>
            <a:r>
              <a:rPr lang="fr-FR" sz="2000">
                <a:solidFill>
                  <a:schemeClr val="tx1"/>
                </a:solidFill>
                <a:latin typeface="+mn-lt"/>
                <a:ea typeface="+mn-ea"/>
                <a:cs typeface="+mn-cs"/>
              </a:rPr>
              <a:t>Groupes oubliés - Y a-t-il des groupes présents dans la communauté mais non représentés dans les données ? Si c'est le cas, des efforts supplémentaires peuvent être nécessaires pour s’adresser à ces groupes.</a:t>
            </a:r>
          </a:p>
          <a:p>
            <a:pPr marL="1030517" lvl="1" indent="-342900">
              <a:buFont typeface="Arial" panose="020B0604020202020204" pitchFamily="34" charset="0"/>
              <a:buChar char="•"/>
            </a:pPr>
            <a:r>
              <a:rPr lang="fr-FR" sz="2000">
                <a:solidFill>
                  <a:schemeClr val="tx1"/>
                </a:solidFill>
                <a:latin typeface="+mn-lt"/>
                <a:ea typeface="+mn-ea"/>
                <a:cs typeface="+mn-cs"/>
              </a:rPr>
              <a:t>Incohérences - existe-t-il des différences dans les besoins, les préférences ou les capacités des différents groupes ? Par exemple, les leaders communautaires masculins ont-ils des priorités différentes de celles des autres groupes ? Ces problèmes devront être abordés lors de la planification participative.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b="1"/>
              <a:t>Un exemple - il peut être remplacé par un membre de votre Société nationale, pays ou région</a:t>
            </a:r>
          </a:p>
          <a:p>
            <a:r>
              <a:rPr lang="fr-FR" sz="1805">
                <a:solidFill>
                  <a:schemeClr val="tx1"/>
                </a:solidFill>
                <a:latin typeface="+mn-lt"/>
                <a:ea typeface="+mn-ea"/>
                <a:cs typeface="+mn-cs"/>
              </a:rPr>
              <a:t>Afin de comprendre les connaissances, les attitudes et les pratiques (CAP) des réfugiés et des communautés locales, ainsi que leurs besoins en matière d'information et leurs canaux de communication préférés sur la COVID-19, la Société du Croissant-Rouge turc (TRCS), avec le soutien de la FICR, a mené une évaluation CAP de mars à avril 2021. Cette évaluation a aidé la TRCS à comprendre ce que les gens savent, ce qu'ils croient et ce qu'ils mettent en œuvre dans le cadre de la COVID-19 et elle est utilisée pour aider la Société nationale à améliorer son travail. Le fait de savoir quelles informations les gens ont déjà entendues, comment ils y ont réagi et pourquoi ils pourraient être réfractaires au changement, aidera la TRCS à élaborer des informations efficaces et ciblées, à engager un dialogue avec les communautés et à promouvoir un comportement positif. L'évaluation permet également de comprendre la perception et l'attitude des gens vis-à-vis du vaccin contre la COVID-19 et leur volonté de se faire vacciner. Des questions ont également été incluses pour s'assurer que les activités de communication des risques et d'engagement communautaire touchent tous les groupes et ne créent pas involontairement ou n'exacerbent pas les tensions et les inégalités existantes. </a:t>
            </a:r>
          </a:p>
          <a:p>
            <a:pPr marL="285750" indent="-285750">
              <a:spcBef>
                <a:spcPct val="50000"/>
              </a:spcBef>
              <a:buFont typeface="Arial" panose="020B0604020202020204" pitchFamily="34" charset="0"/>
              <a:buChar char="•"/>
            </a:pPr>
            <a:endParaRPr lang="en-GB" sz="1800" b="1" dirty="0">
              <a:latin typeface="Calibri" charset="0"/>
              <a:ea typeface="ＭＳ Ｐゴシック" charset="0"/>
            </a:endParaRPr>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13</a:t>
            </a:fld>
            <a:endParaRPr lang="en-US" altLang="ru-RU"/>
          </a:p>
        </p:txBody>
      </p:sp>
    </p:spTree>
    <p:extLst>
      <p:ext uri="{BB962C8B-B14F-4D97-AF65-F5344CB8AC3E}">
        <p14:creationId xmlns:p14="http://schemas.microsoft.com/office/powerpoint/2010/main" val="3632433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pPr marL="285750" indent="-285750">
              <a:spcBef>
                <a:spcPct val="50000"/>
              </a:spcBef>
              <a:buFont typeface="Arial" panose="020B0604020202020204" pitchFamily="34" charset="0"/>
              <a:buChar char="•"/>
            </a:pPr>
            <a:r>
              <a:rPr lang="fr-FR" sz="1800" b="1">
                <a:latin typeface="Calibri" charset="0"/>
                <a:ea typeface="ＭＳ Ｐゴシック" charset="0"/>
              </a:rPr>
              <a:t>Avant de montrer la diapositive, demandez aux participants de partager leurs idées sur les informations qui seraient collectées pour l'engagement communautaire dans le cadre d'une évaluation des besoins</a:t>
            </a:r>
          </a:p>
          <a:p>
            <a:pPr marL="285750" indent="-285750">
              <a:spcBef>
                <a:spcPct val="50000"/>
              </a:spcBef>
              <a:buFont typeface="Arial" panose="020B0604020202020204" pitchFamily="34" charset="0"/>
              <a:buChar char="•"/>
            </a:pPr>
            <a:r>
              <a:rPr lang="fr-FR" sz="1800" b="0">
                <a:latin typeface="Calibri" charset="0"/>
                <a:ea typeface="ＭＳ Ｐゴシック" charset="0"/>
              </a:rPr>
              <a:t>La diapositive présente les 8 questions prioritaires incluses dans l’</a:t>
            </a:r>
            <a:r>
              <a:rPr lang="fr-FR" sz="1800" b="1">
                <a:latin typeface="Calibri" charset="0"/>
                <a:ea typeface="ＭＳ Ｐゴシック" charset="0"/>
              </a:rPr>
              <a:t>outil 13 : Le CEA dans les évaluations</a:t>
            </a:r>
          </a:p>
          <a:p>
            <a:pPr marL="285750" indent="-285750">
              <a:spcBef>
                <a:spcPct val="50000"/>
              </a:spcBef>
              <a:buFont typeface="Arial" panose="020B0604020202020204" pitchFamily="34" charset="0"/>
              <a:buChar char="•"/>
            </a:pPr>
            <a:endParaRPr lang="en-GB" sz="1800" b="1" dirty="0">
              <a:latin typeface="Calibri" charset="0"/>
              <a:ea typeface="ＭＳ Ｐゴシック" charset="0"/>
            </a:endParaRPr>
          </a:p>
          <a:p>
            <a:r>
              <a:rPr lang="fr-FR" sz="1805" b="1">
                <a:solidFill>
                  <a:schemeClr val="tx1"/>
                </a:solidFill>
                <a:latin typeface="+mn-lt"/>
                <a:ea typeface="+mn-ea"/>
                <a:cs typeface="+mn-cs"/>
              </a:rPr>
              <a:t>Informations  à recueillir sur l'engagement communautaire dans le cadre des évaluations des besoins</a:t>
            </a:r>
          </a:p>
          <a:p>
            <a:pPr marL="342900" lvl="0" indent="-342900">
              <a:buFont typeface="Arial" panose="020B0604020202020204" pitchFamily="34" charset="0"/>
              <a:buChar char="•"/>
            </a:pPr>
            <a:r>
              <a:rPr lang="fr-FR" sz="1805">
                <a:solidFill>
                  <a:schemeClr val="tx1"/>
                </a:solidFill>
                <a:latin typeface="+mn-lt"/>
                <a:ea typeface="+mn-ea"/>
                <a:cs typeface="+mn-cs"/>
              </a:rPr>
              <a:t>Besoins, opinions et priorités des gens</a:t>
            </a:r>
          </a:p>
          <a:p>
            <a:pPr marL="342900" lvl="0" indent="-342900">
              <a:buFont typeface="Arial" panose="020B0604020202020204" pitchFamily="34" charset="0"/>
              <a:buChar char="•"/>
            </a:pPr>
            <a:r>
              <a:rPr lang="fr-FR" sz="1805">
                <a:solidFill>
                  <a:schemeClr val="tx1"/>
                </a:solidFill>
                <a:latin typeface="+mn-lt"/>
                <a:ea typeface="+mn-ea"/>
                <a:cs typeface="+mn-cs"/>
              </a:rPr>
              <a:t>Taux d'alphabétisation</a:t>
            </a:r>
          </a:p>
          <a:p>
            <a:pPr marL="342900" lvl="0" indent="-342900">
              <a:buFont typeface="Arial" panose="020B0604020202020204" pitchFamily="34" charset="0"/>
              <a:buChar char="•"/>
            </a:pPr>
            <a:r>
              <a:rPr lang="fr-FR" sz="1805">
                <a:solidFill>
                  <a:schemeClr val="tx1"/>
                </a:solidFill>
                <a:latin typeface="+mn-lt"/>
                <a:ea typeface="+mn-ea"/>
                <a:cs typeface="+mn-cs"/>
              </a:rPr>
              <a:t>Sources d'information fiables - personnes et canaux</a:t>
            </a:r>
          </a:p>
          <a:p>
            <a:pPr marL="342900" lvl="0" indent="-342900">
              <a:buFont typeface="Arial" panose="020B0604020202020204" pitchFamily="34" charset="0"/>
              <a:buChar char="•"/>
            </a:pPr>
            <a:r>
              <a:rPr lang="fr-FR" sz="1805">
                <a:solidFill>
                  <a:schemeClr val="tx1"/>
                </a:solidFill>
                <a:latin typeface="+mn-lt"/>
                <a:ea typeface="+mn-ea"/>
                <a:cs typeface="+mn-cs"/>
              </a:rPr>
              <a:t>Besoins d'information dans la communauté</a:t>
            </a:r>
          </a:p>
          <a:p>
            <a:pPr marL="342900" lvl="0" indent="-342900">
              <a:buFont typeface="Arial" panose="020B0604020202020204" pitchFamily="34" charset="0"/>
              <a:buChar char="•"/>
            </a:pPr>
            <a:r>
              <a:rPr lang="fr-FR" sz="1805">
                <a:solidFill>
                  <a:schemeClr val="tx1"/>
                </a:solidFill>
                <a:latin typeface="+mn-lt"/>
                <a:ea typeface="+mn-ea"/>
                <a:cs typeface="+mn-cs"/>
              </a:rPr>
              <a:t>Accès au matériel de communication</a:t>
            </a:r>
          </a:p>
          <a:p>
            <a:pPr marL="342900" lvl="0" indent="-342900">
              <a:buFont typeface="Arial" panose="020B0604020202020204" pitchFamily="34" charset="0"/>
              <a:buChar char="•"/>
            </a:pPr>
            <a:r>
              <a:rPr lang="fr-FR" sz="1805">
                <a:solidFill>
                  <a:schemeClr val="tx1"/>
                </a:solidFill>
                <a:latin typeface="+mn-lt"/>
                <a:ea typeface="+mn-ea"/>
                <a:cs typeface="+mn-cs"/>
              </a:rPr>
              <a:t>Obstacles à la participation aux événements ou à l'accès à l'information</a:t>
            </a:r>
          </a:p>
          <a:p>
            <a:pPr marL="342900" lvl="0" indent="-342900">
              <a:buFont typeface="Arial" panose="020B0604020202020204" pitchFamily="34" charset="0"/>
              <a:buChar char="•"/>
            </a:pPr>
            <a:r>
              <a:rPr lang="fr-FR" sz="1805">
                <a:solidFill>
                  <a:schemeClr val="tx1"/>
                </a:solidFill>
                <a:latin typeface="+mn-lt"/>
                <a:ea typeface="+mn-ea"/>
                <a:cs typeface="+mn-cs"/>
              </a:rPr>
              <a:t>Fréquence et type de réunions et d'événements communautaires (et qui y assiste, qui prend la parole et qui est exclu)</a:t>
            </a:r>
          </a:p>
          <a:p>
            <a:pPr marL="342900" lvl="0" indent="-342900">
              <a:buFont typeface="Arial" panose="020B0604020202020204" pitchFamily="34" charset="0"/>
              <a:buChar char="•"/>
            </a:pPr>
            <a:r>
              <a:rPr lang="fr-FR" sz="1805">
                <a:solidFill>
                  <a:schemeClr val="tx1"/>
                </a:solidFill>
                <a:latin typeface="+mn-lt"/>
                <a:ea typeface="+mn-ea"/>
                <a:cs typeface="+mn-cs"/>
              </a:rPr>
              <a:t>Processus de prise de décision dans le ménage et la communauté</a:t>
            </a:r>
          </a:p>
          <a:p>
            <a:pPr marL="342900" lvl="0" indent="-342900">
              <a:buFont typeface="Arial" panose="020B0604020202020204" pitchFamily="34" charset="0"/>
              <a:buChar char="•"/>
            </a:pPr>
            <a:r>
              <a:rPr lang="fr-FR" sz="1805">
                <a:solidFill>
                  <a:schemeClr val="tx1"/>
                </a:solidFill>
                <a:latin typeface="+mn-lt"/>
                <a:ea typeface="+mn-ea"/>
                <a:cs typeface="+mn-cs"/>
              </a:rPr>
              <a:t>Moyens préférés pour partager les informations et faire des réclamations</a:t>
            </a:r>
          </a:p>
          <a:p>
            <a:pPr marL="342900" lvl="0" indent="-342900">
              <a:buFont typeface="Arial" panose="020B0604020202020204" pitchFamily="34" charset="0"/>
              <a:buChar char="•"/>
            </a:pPr>
            <a:r>
              <a:rPr lang="fr-FR" sz="1805">
                <a:solidFill>
                  <a:schemeClr val="tx1"/>
                </a:solidFill>
                <a:latin typeface="+mn-lt"/>
                <a:ea typeface="+mn-ea"/>
                <a:cs typeface="+mn-cs"/>
              </a:rPr>
              <a:t>Connaissances, capacités et croyances</a:t>
            </a:r>
          </a:p>
          <a:p>
            <a:pPr marL="342900" lvl="0" indent="-342900">
              <a:buFont typeface="Arial" panose="020B0604020202020204" pitchFamily="34" charset="0"/>
              <a:buChar char="•"/>
            </a:pPr>
            <a:r>
              <a:rPr lang="fr-FR" sz="1805">
                <a:solidFill>
                  <a:schemeClr val="tx1"/>
                </a:solidFill>
                <a:latin typeface="+mn-lt"/>
                <a:ea typeface="+mn-ea"/>
                <a:cs typeface="+mn-cs"/>
              </a:rPr>
              <a:t>Perception et confiance dans la Société nationale</a:t>
            </a:r>
          </a:p>
          <a:p>
            <a:pPr marL="285750" indent="-285750">
              <a:spcBef>
                <a:spcPct val="50000"/>
              </a:spcBef>
              <a:buFont typeface="Arial" panose="020B0604020202020204" pitchFamily="34" charset="0"/>
              <a:buChar char="•"/>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14</a:t>
            </a:fld>
            <a:endParaRPr lang="en-US" altLang="ru-RU"/>
          </a:p>
        </p:txBody>
      </p:sp>
    </p:spTree>
    <p:extLst>
      <p:ext uri="{BB962C8B-B14F-4D97-AF65-F5344CB8AC3E}">
        <p14:creationId xmlns:p14="http://schemas.microsoft.com/office/powerpoint/2010/main" val="2952856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800" b="1" dirty="0">
                <a:latin typeface="Calibri" charset="0"/>
                <a:ea typeface="ＭＳ Ｐゴシック" charset="0"/>
              </a:rPr>
              <a:t>FACILITATOR NOTES – OPTIONAL SLIDE</a:t>
            </a:r>
          </a:p>
          <a:p>
            <a:pPr>
              <a:spcBef>
                <a:spcPct val="50000"/>
              </a:spcBef>
            </a:pPr>
            <a:endParaRPr lang="en-GB" sz="1800" b="1" dirty="0">
              <a:latin typeface="Calibri" charset="0"/>
              <a:ea typeface="ＭＳ Ｐゴシック" charset="0"/>
            </a:endParaRPr>
          </a:p>
          <a:p>
            <a:pPr marL="285750" indent="-285750">
              <a:spcBef>
                <a:spcPct val="50000"/>
              </a:spcBef>
              <a:buFont typeface="Arial" panose="020B0604020202020204" pitchFamily="34" charset="0"/>
              <a:buChar char="•"/>
            </a:pPr>
            <a:r>
              <a:rPr lang="en-GB" sz="1800" b="0" dirty="0">
                <a:latin typeface="Calibri" charset="0"/>
                <a:ea typeface="ＭＳ Ｐゴシック" charset="0"/>
              </a:rPr>
              <a:t>Use this slide if you feel participants are still struggling to understand how CEA should be integrated into an assessment.</a:t>
            </a:r>
          </a:p>
          <a:p>
            <a:pPr marL="285750" indent="-285750">
              <a:spcBef>
                <a:spcPct val="50000"/>
              </a:spcBef>
              <a:buFont typeface="Arial" panose="020B0604020202020204" pitchFamily="34" charset="0"/>
              <a:buChar char="•"/>
            </a:pPr>
            <a:r>
              <a:rPr lang="en-GB" sz="1800" b="0" dirty="0">
                <a:latin typeface="Calibri" charset="0"/>
                <a:ea typeface="ＭＳ Ｐゴシック" charset="0"/>
              </a:rPr>
              <a:t>The diagram shows what information should be collected, when, and through which methods</a:t>
            </a:r>
          </a:p>
          <a:p>
            <a:pPr>
              <a:spcBef>
                <a:spcPct val="50000"/>
              </a:spcBef>
            </a:pPr>
            <a:endParaRPr lang="en-GB" sz="1800" b="1" dirty="0">
              <a:latin typeface="Calibri" charset="0"/>
              <a:ea typeface="ＭＳ Ｐゴシック" charset="0"/>
            </a:endParaRPr>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15</a:t>
            </a:fld>
            <a:endParaRPr lang="en-US" altLang="ru-RU"/>
          </a:p>
        </p:txBody>
      </p:sp>
    </p:spTree>
    <p:extLst>
      <p:ext uri="{BB962C8B-B14F-4D97-AF65-F5344CB8AC3E}">
        <p14:creationId xmlns:p14="http://schemas.microsoft.com/office/powerpoint/2010/main" val="32209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pPr marL="285750" indent="-285750">
              <a:spcBef>
                <a:spcPct val="50000"/>
              </a:spcBef>
              <a:buFont typeface="Arial" panose="020B0604020202020204" pitchFamily="34" charset="0"/>
              <a:buChar char="•"/>
            </a:pPr>
            <a:r>
              <a:rPr lang="fr-FR" sz="1800" b="1">
                <a:latin typeface="Calibri" charset="0"/>
                <a:ea typeface="ＭＳ Ｐゴシック" charset="0"/>
              </a:rPr>
              <a:t>L'outil le plus important pour les évaluations est l'outil 13 : Le CEA dans les évaluations</a:t>
            </a:r>
          </a:p>
          <a:p>
            <a:pPr marL="285750" indent="-285750">
              <a:spcBef>
                <a:spcPct val="50000"/>
              </a:spcBef>
              <a:buFont typeface="Arial" panose="020B0604020202020204" pitchFamily="34" charset="0"/>
              <a:buChar char="•"/>
            </a:pPr>
            <a:r>
              <a:rPr lang="fr-FR" sz="1800" b="1">
                <a:latin typeface="Calibri" charset="0"/>
                <a:ea typeface="ＭＳ Ｐゴシック" charset="0"/>
              </a:rPr>
              <a:t>Cliquez sur les images de la diapositive pour que les participants puissent voir ce que contient l'outil </a:t>
            </a:r>
          </a:p>
          <a:p>
            <a:pPr marL="285750" indent="-285750">
              <a:spcBef>
                <a:spcPct val="50000"/>
              </a:spcBef>
              <a:buFont typeface="Arial" panose="020B0604020202020204" pitchFamily="34" charset="0"/>
              <a:buChar char="•"/>
            </a:pPr>
            <a:r>
              <a:rPr lang="fr-FR" sz="1800" b="0">
                <a:latin typeface="Calibri" charset="0"/>
                <a:ea typeface="ＭＳ Ｐゴシック" charset="0"/>
              </a:rPr>
              <a:t>Il comprend 7 sections couvrant </a:t>
            </a:r>
            <a:r>
              <a:rPr lang="fr-FR" sz="1805">
                <a:solidFill>
                  <a:schemeClr val="tx1"/>
                </a:solidFill>
                <a:latin typeface="+mn-lt"/>
                <a:ea typeface="+mn-ea"/>
                <a:cs typeface="+mn-cs"/>
              </a:rPr>
              <a:t>les types de données nécessaires, les méthodes de collecte et les questions prioritaires à inclure dans les évaluations des besoins et les analyses de contexte. Cet outil fournit également des conseils sur les données à collecter à chaque étape d'une intervention d'urgence, des astuces pour la collecte de données, des sources de données secondaires et comment utiliser le cadre d'analyse de la FICR. </a:t>
            </a:r>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16</a:t>
            </a:fld>
            <a:endParaRPr lang="en-US" altLang="ru-RU"/>
          </a:p>
        </p:txBody>
      </p:sp>
    </p:spTree>
    <p:extLst>
      <p:ext uri="{BB962C8B-B14F-4D97-AF65-F5344CB8AC3E}">
        <p14:creationId xmlns:p14="http://schemas.microsoft.com/office/powerpoint/2010/main" val="1634526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1222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18</a:t>
            </a:fld>
            <a:endParaRPr lang="en-US" altLang="ru-RU"/>
          </a:p>
        </p:txBody>
      </p:sp>
    </p:spTree>
    <p:extLst>
      <p:ext uri="{BB962C8B-B14F-4D97-AF65-F5344CB8AC3E}">
        <p14:creationId xmlns:p14="http://schemas.microsoft.com/office/powerpoint/2010/main" val="1042124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 – VOIR LE DOCUMENT À PART À L'USAGE DES PARTICIPANTS AINSI QUE LES NOTES POUR L'ANIMATEUR POUR LE SCÉNARIO SUR LE CEA DANS LES ÉVALUATIONS</a:t>
            </a:r>
          </a:p>
          <a:p>
            <a:pPr marL="0" lvl="0" indent="0" algn="l" rtl="0">
              <a:spcBef>
                <a:spcPts val="0"/>
              </a:spcBef>
              <a:spcAft>
                <a:spcPts val="0"/>
              </a:spcAft>
              <a:buNone/>
            </a:pPr>
            <a:endParaRPr lang="en-GB" b="1" dirty="0"/>
          </a:p>
          <a:p>
            <a:pPr marL="0" lvl="0" indent="0" algn="l" rtl="0">
              <a:spcBef>
                <a:spcPts val="0"/>
              </a:spcBef>
              <a:spcAft>
                <a:spcPts val="0"/>
              </a:spcAft>
              <a:buNone/>
            </a:pPr>
            <a:r>
              <a:rPr lang="fr-FR" b="1"/>
              <a:t>Prenez le temps d'expliquer clairement les activités aux participants en séance collective avant qu'ils ne se répartissent en groupes. Rappelez-leur de s'appuyer sur les informations qu'ils connaissent déjà sur Alexa et la Croix-Rouge d'Alexa à partir des informations du scénario précédent.</a:t>
            </a:r>
          </a:p>
          <a:p>
            <a:pPr marL="0" lvl="0" indent="0" algn="l" rtl="0">
              <a:spcBef>
                <a:spcPts val="540"/>
              </a:spcBef>
              <a:spcAft>
                <a:spcPts val="0"/>
              </a:spcAft>
              <a:buClr>
                <a:schemeClr val="dk1"/>
              </a:buClr>
              <a:buSzPts val="1800"/>
              <a:buFont typeface="Calibri"/>
              <a:buNone/>
            </a:pPr>
            <a:endParaRPr lang="en-GB" dirty="0"/>
          </a:p>
          <a:p>
            <a:pPr marL="0" lvl="0" indent="0" algn="l" rtl="0">
              <a:spcBef>
                <a:spcPts val="540"/>
              </a:spcBef>
              <a:spcAft>
                <a:spcPts val="0"/>
              </a:spcAft>
              <a:buClr>
                <a:schemeClr val="dk1"/>
              </a:buClr>
              <a:buSzPts val="1800"/>
              <a:buFont typeface="Calibri"/>
              <a:buNone/>
            </a:pPr>
            <a:endParaRPr dirty="0"/>
          </a:p>
        </p:txBody>
      </p:sp>
      <p:sp>
        <p:nvSpPr>
          <p:cNvPr id="446" name="Google Shape;4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a:t>
            </a:fld>
            <a:endParaRPr lang="en-US" altLang="ru-RU"/>
          </a:p>
        </p:txBody>
      </p:sp>
    </p:spTree>
    <p:extLst>
      <p:ext uri="{BB962C8B-B14F-4D97-AF65-F5344CB8AC3E}">
        <p14:creationId xmlns:p14="http://schemas.microsoft.com/office/powerpoint/2010/main" val="68297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US" sz="1800" dirty="0"/>
          </a:p>
          <a:p>
            <a:pPr>
              <a:spcBef>
                <a:spcPct val="50000"/>
              </a:spcBef>
            </a:pPr>
            <a:r>
              <a:rPr lang="fr-FR" sz="1800" b="1"/>
              <a:t>Pourquoi utiliser les données secondaires ?</a:t>
            </a:r>
          </a:p>
          <a:p>
            <a:pPr marL="342900" lvl="0" indent="-342900">
              <a:buFont typeface="Arial" panose="020B0604020202020204" pitchFamily="34" charset="0"/>
              <a:buChar char="•"/>
            </a:pPr>
            <a:r>
              <a:rPr lang="fr-FR" sz="1805">
                <a:solidFill>
                  <a:schemeClr val="tx1"/>
                </a:solidFill>
                <a:latin typeface="+mn-lt"/>
                <a:ea typeface="+mn-ea"/>
                <a:cs typeface="+mn-cs"/>
              </a:rPr>
              <a:t>Les évaluations prennent du temps, il est donc utile de vérifier quelles données existent déjà. Cela permet d'économiser du temps et des fonds, d'éliminer les questions inutiles, de mieux comprendre le contexte communautaire et d'éviter que les communautés ne se lassent des évaluations. On parle de lassitude à l'égard de l'évaluation lorsque les communautés doivent répondre plusieurs fois aux mêmes questions posées par différentes organisations, ce qui génère un sentiment de frustration chez elle et la décision de ne plus vouloir s’associer aux organisations.</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0" lvl="0" indent="0">
              <a:buFont typeface="Arial" panose="020B0604020202020204" pitchFamily="34" charset="0"/>
              <a:buNone/>
            </a:pPr>
            <a:r>
              <a:rPr lang="fr-FR" sz="1805" b="1">
                <a:solidFill>
                  <a:schemeClr val="tx1"/>
                </a:solidFill>
                <a:latin typeface="+mn-lt"/>
                <a:ea typeface="+mn-ea"/>
                <a:cs typeface="+mn-cs"/>
              </a:rPr>
              <a:t>Comment y parvenir ?</a:t>
            </a:r>
          </a:p>
          <a:p>
            <a:r>
              <a:rPr lang="fr-FR" sz="2000" b="1">
                <a:solidFill>
                  <a:schemeClr val="tx1"/>
                </a:solidFill>
                <a:latin typeface="+mn-lt"/>
                <a:ea typeface="+mn-ea"/>
                <a:cs typeface="+mn-cs"/>
              </a:rPr>
              <a:t>En interne</a:t>
            </a:r>
          </a:p>
          <a:p>
            <a:pPr marL="342900" lvl="0" indent="-342900">
              <a:buFont typeface="Arial" panose="020B0604020202020204" pitchFamily="34" charset="0"/>
              <a:buChar char="•"/>
            </a:pPr>
            <a:r>
              <a:rPr lang="fr-FR" sz="2000">
                <a:solidFill>
                  <a:schemeClr val="tx1"/>
                </a:solidFill>
                <a:latin typeface="+mn-lt"/>
                <a:ea typeface="+mn-ea"/>
                <a:cs typeface="+mn-cs"/>
              </a:rPr>
              <a:t>Rechercher en interne des évaluations des besoins, des analyses du contexte, des données de suivi, des retours de la communauté ou des évaluations de programmes et d'opérations antérieurs dans des endroits similaires.</a:t>
            </a:r>
          </a:p>
          <a:p>
            <a:pPr marL="342900" lvl="0" indent="-342900">
              <a:buFont typeface="Arial" panose="020B0604020202020204" pitchFamily="34" charset="0"/>
              <a:buChar char="•"/>
            </a:pPr>
            <a:r>
              <a:rPr lang="fr-FR" sz="2000">
                <a:solidFill>
                  <a:schemeClr val="tx1"/>
                </a:solidFill>
                <a:latin typeface="+mn-lt"/>
                <a:ea typeface="+mn-ea"/>
                <a:cs typeface="+mn-cs"/>
              </a:rPr>
              <a:t>Parler au personnel et aux bénévoles de l’antenne pour obtenir leur point de vue sur le fonctionnement de la communauté et sur les problèmes à connaître.</a:t>
            </a:r>
          </a:p>
          <a:p>
            <a:endParaRPr lang="en-GB" sz="2000" b="1" kern="1200" dirty="0">
              <a:solidFill>
                <a:schemeClr val="tx1"/>
              </a:solidFill>
              <a:effectLst/>
              <a:latin typeface="+mn-lt"/>
              <a:ea typeface="+mn-ea"/>
              <a:cs typeface="+mn-cs"/>
            </a:endParaRPr>
          </a:p>
          <a:p>
            <a:r>
              <a:rPr lang="fr-FR" sz="2000" b="1">
                <a:solidFill>
                  <a:schemeClr val="tx1"/>
                </a:solidFill>
                <a:latin typeface="+mn-lt"/>
                <a:ea typeface="+mn-ea"/>
                <a:cs typeface="+mn-cs"/>
              </a:rPr>
              <a:t>En externe</a:t>
            </a:r>
          </a:p>
          <a:p>
            <a:pPr marL="342900" lvl="0" indent="-342900">
              <a:buFont typeface="Arial" panose="020B0604020202020204" pitchFamily="34" charset="0"/>
              <a:buChar char="•"/>
            </a:pPr>
            <a:r>
              <a:rPr lang="fr-FR" sz="2000">
                <a:solidFill>
                  <a:schemeClr val="tx1"/>
                </a:solidFill>
                <a:latin typeface="+mn-lt"/>
                <a:ea typeface="+mn-ea"/>
                <a:cs typeface="+mn-cs"/>
              </a:rPr>
              <a:t>Demander à d'autres agences ou au gouvernement de partager des rapports ou des données en leur possession</a:t>
            </a:r>
          </a:p>
          <a:p>
            <a:pPr marL="342900" lvl="0" indent="-342900">
              <a:buFont typeface="Arial" panose="020B0604020202020204" pitchFamily="34" charset="0"/>
              <a:buChar char="•"/>
            </a:pPr>
            <a:r>
              <a:rPr lang="fr-FR" sz="2000">
                <a:solidFill>
                  <a:schemeClr val="tx1"/>
                </a:solidFill>
                <a:latin typeface="+mn-lt"/>
                <a:ea typeface="+mn-ea"/>
                <a:cs typeface="+mn-cs"/>
              </a:rPr>
              <a:t>Rechercher à l'extérieur les évaluations des besoins communs, les évaluations, les données des parties prenantes ou les recherches publiques. Par exemple, </a:t>
            </a:r>
          </a:p>
          <a:p>
            <a:pPr marL="0" lvl="0" indent="0">
              <a:buFont typeface="Arial" panose="020B0604020202020204" pitchFamily="34" charset="0"/>
              <a:buNone/>
            </a:pPr>
            <a:endParaRPr lang="en-GB" sz="1805" b="1" kern="1200" dirty="0">
              <a:solidFill>
                <a:schemeClr val="tx1"/>
              </a:solidFill>
              <a:effectLst/>
              <a:latin typeface="+mn-lt"/>
              <a:ea typeface="+mn-ea"/>
              <a:cs typeface="+mn-cs"/>
            </a:endParaRPr>
          </a:p>
          <a:p>
            <a:pPr marL="0" lvl="0" indent="0">
              <a:buFont typeface="Arial" panose="020B0604020202020204" pitchFamily="34" charset="0"/>
              <a:buNone/>
            </a:pPr>
            <a:r>
              <a:rPr lang="fr-FR" b="1"/>
              <a:t>Utiliser l’outil 13 Le CEA dans les évaluations</a:t>
            </a:r>
            <a:r>
              <a:rPr lang="fr-FR" b="0"/>
              <a:t> qui fournit un</a:t>
            </a:r>
            <a:r>
              <a:rPr lang="fr-FR"/>
              <a:t> </a:t>
            </a:r>
            <a:r>
              <a:rPr lang="fr-FR" sz="1805">
                <a:solidFill>
                  <a:schemeClr val="tx1"/>
                </a:solidFill>
                <a:latin typeface="+mn-lt"/>
                <a:ea typeface="+mn-ea"/>
                <a:cs typeface="+mn-cs"/>
              </a:rPr>
              <a:t>aperçu du type de données à collecter pour l'évaluation des besoins communautaires lors d'une évaluation, y compris les méthodes de collecte, les questions prioritaires à inclure dans les enquêtes d'évaluation, les conseils pour la collecte de données et les sources de données secondaires. L'outil indique également les données à collecter à chaque étape d'une intervention d'urgence et fournit des conseils sur la manière d'analyser les données relatives à l'engagement communautaire en utilisant le cadre d'analyse de la FICR. </a:t>
            </a:r>
          </a:p>
          <a:p>
            <a:pPr marL="342900" indent="-342900">
              <a:buFont typeface="Arial" panose="020B0604020202020204" pitchFamily="34" charset="0"/>
              <a:buChar cha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b="1"/>
              <a:t>Un exemple - il peut être remplacé par un membre de votre Société nationale, pays ou région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a:solidFill>
                  <a:schemeClr val="tx1"/>
                </a:solidFill>
                <a:latin typeface="+mn-lt"/>
                <a:ea typeface="+mn-ea"/>
                <a:cs typeface="+mn-cs"/>
              </a:rPr>
              <a:t>Lorsqu'une étude mondiale a révélé que les femmes sont moins nombreuses à utiliser les centres du Programme de rééducation physique (PRP) que les hommes, l'équipe PRP du CICR au Niger a décidé de chercher à savoir si cela était un problème au Niger et, si oui, pourquoi. L'équipe a analysé les données des utilisateurs de services recueillies par le service d'orthopédie de l'hôpital national, qui ont révélé que davantage de patients masculins que féminins ont été enregistrés dans les centres PRP en 2018. Pour comprendre pourquoi, l'équipe a mené des entretiens semi-structurés et des discussions de groupe avec des femmes et des filles handicapées. En analysant les données existantes classées par sexe et par âge, l'équipe PRP a pu identifier un problème, puis utiliser la collecte de données primaires pour en découvrir la cause.</a:t>
            </a:r>
          </a:p>
          <a:p>
            <a:pPr marL="0" indent="0">
              <a:buFont typeface="Arial" panose="020B0604020202020204" pitchFamily="34" charset="0"/>
              <a:buNone/>
            </a:pPr>
            <a:endParaRPr lang="en-US" b="1"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a:t>
            </a:fld>
            <a:endParaRPr lang="en-US" altLang="ru-RU"/>
          </a:p>
        </p:txBody>
      </p:sp>
    </p:spTree>
    <p:extLst>
      <p:ext uri="{BB962C8B-B14F-4D97-AF65-F5344CB8AC3E}">
        <p14:creationId xmlns:p14="http://schemas.microsoft.com/office/powerpoint/2010/main" val="224610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pPr>
              <a:spcBef>
                <a:spcPct val="50000"/>
              </a:spcBef>
            </a:pPr>
            <a:r>
              <a:rPr lang="fr-FR" sz="1800" b="0">
                <a:latin typeface="Calibri" charset="0"/>
                <a:ea typeface="ＭＳ Ｐゴシック" charset="0"/>
              </a:rPr>
              <a:t>Sources utiles de données secondaires internes et externes</a:t>
            </a:r>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4</a:t>
            </a:fld>
            <a:endParaRPr lang="en-US" altLang="ru-RU"/>
          </a:p>
        </p:txBody>
      </p:sp>
    </p:spTree>
    <p:extLst>
      <p:ext uri="{BB962C8B-B14F-4D97-AF65-F5344CB8AC3E}">
        <p14:creationId xmlns:p14="http://schemas.microsoft.com/office/powerpoint/2010/main" val="165027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US" sz="1800" dirty="0"/>
          </a:p>
          <a:p>
            <a:pPr marL="342900" indent="-342900">
              <a:buFont typeface="Arial" panose="020B0604020202020204" pitchFamily="34" charset="0"/>
              <a:buChar char="•"/>
            </a:pPr>
            <a:r>
              <a:rPr lang="fr-FR" sz="1805">
                <a:solidFill>
                  <a:schemeClr val="tx1"/>
                </a:solidFill>
                <a:latin typeface="+mn-lt"/>
                <a:ea typeface="+mn-ea"/>
                <a:cs typeface="+mn-cs"/>
              </a:rPr>
              <a:t>Les membres de la communauté peuvent donner des conseils sur la meilleure façon de mener une évaluation, signaler les problèmes ou les dynamiques de pouvoir dont il faut être conscient, y compris la meilleure façon d'atteindre les groupes marginalisés. Cela favorise le bon déroulement de l'évaluation et renforce l'appropriation par la communauté dès le premier jour.</a:t>
            </a:r>
          </a:p>
          <a:p>
            <a:pPr marL="342900" indent="-342900">
              <a:buFont typeface="Arial" panose="020B0604020202020204" pitchFamily="34" charset="0"/>
              <a:buChar char="•"/>
            </a:pPr>
            <a:endParaRPr lang="en-GB" sz="1805" kern="1200" dirty="0">
              <a:solidFill>
                <a:schemeClr val="tx1"/>
              </a:solidFill>
              <a:effectLst/>
              <a:latin typeface="+mn-lt"/>
              <a:ea typeface="+mn-ea"/>
              <a:cs typeface="+mn-cs"/>
            </a:endParaRPr>
          </a:p>
          <a:p>
            <a:r>
              <a:rPr lang="fr-FR" sz="1805" b="1">
                <a:solidFill>
                  <a:schemeClr val="tx1"/>
                </a:solidFill>
                <a:latin typeface="+mn-lt"/>
                <a:ea typeface="+mn-ea"/>
                <a:cs typeface="+mn-cs"/>
              </a:rPr>
              <a:t>S'adresser d'abord à la communauté</a:t>
            </a:r>
          </a:p>
          <a:p>
            <a:pPr marL="342900" lvl="0" indent="-342900">
              <a:buFont typeface="Arial" panose="020B0604020202020204" pitchFamily="34" charset="0"/>
              <a:buChar char="•"/>
            </a:pPr>
            <a:r>
              <a:rPr lang="fr-FR" sz="1805">
                <a:solidFill>
                  <a:schemeClr val="tx1"/>
                </a:solidFill>
                <a:latin typeface="+mn-lt"/>
                <a:ea typeface="+mn-ea"/>
                <a:cs typeface="+mn-cs"/>
              </a:rPr>
              <a:t>Rencontrer les dirigeants et les représentants de la communauté, ainsi que les bénévoles de la communauté, pour discuter de la manière dont l'évaluation doit être menée, y compris les calendriers, les méthodes et la manière d'atteindre les différents groupes.</a:t>
            </a:r>
          </a:p>
          <a:p>
            <a:pPr marL="342900" lvl="0" indent="-342900">
              <a:buFont typeface="Arial" panose="020B0604020202020204" pitchFamily="34" charset="0"/>
              <a:buChar char="•"/>
            </a:pPr>
            <a:r>
              <a:rPr lang="fr-FR" sz="1805">
                <a:solidFill>
                  <a:schemeClr val="tx1"/>
                </a:solidFill>
                <a:latin typeface="+mn-lt"/>
                <a:ea typeface="+mn-ea"/>
                <a:cs typeface="+mn-cs"/>
              </a:rPr>
              <a:t>S'entretenir avec un large éventail de représentants de la communauté pour s'assurer que l'évaluation n'oublie aucun groupe et ne met personne en danger.</a:t>
            </a:r>
          </a:p>
          <a:p>
            <a:pPr marL="342900" lvl="0" indent="-342900">
              <a:buFont typeface="Arial" panose="020B0604020202020204" pitchFamily="34" charset="0"/>
              <a:buChar char="•"/>
            </a:pPr>
            <a:r>
              <a:rPr lang="fr-FR" sz="1805">
                <a:solidFill>
                  <a:schemeClr val="tx1"/>
                </a:solidFill>
                <a:latin typeface="+mn-lt"/>
                <a:ea typeface="+mn-ea"/>
                <a:cs typeface="+mn-cs"/>
              </a:rPr>
              <a:t>Commencer à recueillir des informations sur le contexte de la communauté, notamment sur les différents groupes présents, la dynamique du pouvoir et la confiance des dirigeants.</a:t>
            </a:r>
          </a:p>
          <a:p>
            <a:pPr marL="342900" lvl="0" indent="-342900">
              <a:buFont typeface="Arial" panose="020B0604020202020204" pitchFamily="34" charset="0"/>
              <a:buChar char="•"/>
            </a:pPr>
            <a:r>
              <a:rPr lang="fr-FR" sz="1805">
                <a:solidFill>
                  <a:schemeClr val="tx1"/>
                </a:solidFill>
                <a:latin typeface="+mn-lt"/>
                <a:ea typeface="+mn-ea"/>
                <a:cs typeface="+mn-cs"/>
              </a:rPr>
              <a:t>Demander si d'autres organisations ont effectué des évaluations dans la communauté.</a:t>
            </a:r>
          </a:p>
          <a:p>
            <a:pPr marL="342900" lvl="0" indent="-342900">
              <a:buFont typeface="Arial" panose="020B0604020202020204" pitchFamily="34" charset="0"/>
              <a:buChar char="•"/>
            </a:pPr>
            <a:r>
              <a:rPr lang="fr-FR" sz="1805">
                <a:solidFill>
                  <a:schemeClr val="tx1"/>
                </a:solidFill>
                <a:latin typeface="+mn-lt"/>
                <a:ea typeface="+mn-ea"/>
                <a:cs typeface="+mn-cs"/>
              </a:rPr>
              <a:t>Étudier les possibilités pour les membres de la communauté de participer à l'évaluation (si cela ne risque pas de fausser les résultats), par exemple en tant que collecteurs de données.</a:t>
            </a:r>
          </a:p>
          <a:p>
            <a:pPr marL="342900" lvl="0" indent="-342900">
              <a:buFont typeface="Arial" panose="020B0604020202020204" pitchFamily="34" charset="0"/>
              <a:buChar char="•"/>
            </a:pPr>
            <a:r>
              <a:rPr lang="fr-FR" sz="1805">
                <a:solidFill>
                  <a:schemeClr val="tx1"/>
                </a:solidFill>
                <a:latin typeface="+mn-lt"/>
                <a:ea typeface="+mn-ea"/>
                <a:cs typeface="+mn-cs"/>
              </a:rPr>
              <a:t>Discuter des plans et des résultats de l'évaluation avec d'autres parties prenantes, telles que les autorités locales ou les ONG.</a:t>
            </a:r>
          </a:p>
          <a:p>
            <a:pPr marL="0" lvl="0" indent="0">
              <a:buFont typeface="Arial" panose="020B0604020202020204" pitchFamily="34" charset="0"/>
              <a:buNone/>
            </a:pPr>
            <a:endParaRPr lang="en-GB" sz="1805"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b="1">
                <a:solidFill>
                  <a:schemeClr val="tx1"/>
                </a:solidFill>
                <a:latin typeface="+mn-lt"/>
                <a:ea typeface="+mn-ea"/>
                <a:cs typeface="+mn-cs"/>
              </a:rPr>
              <a:t>Utiliser l’outil 13 Le CEA dans les évaluations et l’outil 14 Fiche de questions-réponses pour les bénévoles</a:t>
            </a:r>
            <a:r>
              <a:rPr lang="fr-FR" sz="1805" b="0">
                <a:solidFill>
                  <a:schemeClr val="tx1"/>
                </a:solidFill>
                <a:latin typeface="+mn-lt"/>
                <a:ea typeface="+mn-ea"/>
                <a:cs typeface="+mn-cs"/>
              </a:rPr>
              <a:t>, qui propose une foire aux questions simple</a:t>
            </a:r>
            <a:r>
              <a:rPr lang="fr-FR" sz="1805">
                <a:solidFill>
                  <a:schemeClr val="tx1"/>
                </a:solidFill>
                <a:latin typeface="+mn-lt"/>
                <a:ea typeface="+mn-ea"/>
                <a:cs typeface="+mn-cs"/>
              </a:rPr>
              <a:t> à remettre aux bénévoles pour les aider à répondre correctement aux questions des membres de la communauté. </a:t>
            </a:r>
          </a:p>
          <a:p>
            <a:pPr marL="0" lvl="0" indent="0">
              <a:buFont typeface="Arial" panose="020B0604020202020204" pitchFamily="34" charset="0"/>
              <a:buNone/>
            </a:pPr>
            <a:endParaRPr lang="en-US" b="0" dirty="0"/>
          </a:p>
          <a:p>
            <a:pPr marL="0" lvl="0" indent="0">
              <a:buFont typeface="Arial" panose="020B0604020202020204" pitchFamily="34" charset="0"/>
              <a:buNone/>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5</a:t>
            </a:fld>
            <a:endParaRPr lang="en-US" altLang="ru-RU"/>
          </a:p>
        </p:txBody>
      </p:sp>
    </p:spTree>
    <p:extLst>
      <p:ext uri="{BB962C8B-B14F-4D97-AF65-F5344CB8AC3E}">
        <p14:creationId xmlns:p14="http://schemas.microsoft.com/office/powerpoint/2010/main" val="2162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b="1"/>
              <a:t>NOTES POUR L’ANIMATEUR</a:t>
            </a:r>
          </a:p>
          <a:p>
            <a:endParaRPr lang="en-US" dirty="0"/>
          </a:p>
          <a:p>
            <a:pPr marL="0" indent="0">
              <a:buFont typeface="Arial" panose="020B0604020202020204" pitchFamily="34" charset="0"/>
              <a:buNone/>
            </a:pPr>
            <a:r>
              <a:rPr lang="fr-FR" b="1"/>
              <a:t>Un exemple d'implication de la communauté dans les évaluations - il peut être remplacé par celui de votre Société nationale, pays ou région</a:t>
            </a:r>
          </a:p>
          <a:p>
            <a:r>
              <a:rPr lang="fr-FR" sz="1805">
                <a:solidFill>
                  <a:schemeClr val="tx1"/>
                </a:solidFill>
                <a:latin typeface="+mn-lt"/>
                <a:ea typeface="+mn-ea"/>
                <a:cs typeface="+mn-cs"/>
              </a:rPr>
              <a:t>Au début d'un programme, les bénévoles de la Croix-Rouge de Sierra Leone appellent les autorités locales, les dirigeants de la communauté, les dirigeants des femmes, les représentants des jeunes, l'imam et le pasteur, pour leur donner des informations sur eux-mêmes et sur la Société nationale, sur le programme et sur ce qu'ils aimeraient faire, et ils demandent aux représentants de la communauté de dire comment ils voient la situation et quelles sont leurs préférences et leurs attentes. Cela a permis d'améliorer la durabilité et de renforcer l'appropriation par la communauté. Par exemple, même si un programme de santé communautaire sur Ebola est maintenant terminé, les bénévoles sont toujours actifs dans leurs communautés en encourageant des comportements sûrs et sains. Le directeur des programmes de la SLRCS explique : Nous parlons beaucoup de durabilité, pour moi la durabilité ne vient pas à la fin, elle vient dès le début. Une fois que vous impliquez une personne, celle-ci est sensibilisée, un espace est créé pour qu'elle puisse influencer les décisions, apporter sa contribution, faire émerger des idées et contribue à une plus grande participation de la communauté ."</a:t>
            </a:r>
          </a:p>
          <a:p>
            <a:pPr marL="0" lvl="0" indent="-228282" algn="l" rtl="0">
              <a:spcBef>
                <a:spcPts val="542"/>
              </a:spcBef>
              <a:spcAft>
                <a:spcPts val="0"/>
              </a:spcAft>
              <a:buClr>
                <a:schemeClr val="dk1"/>
              </a:buClr>
              <a:buSzPts val="1805"/>
              <a:buFont typeface="Arial"/>
              <a:buNone/>
            </a:pPr>
            <a:endParaRPr dirty="0"/>
          </a:p>
        </p:txBody>
      </p:sp>
      <p:sp>
        <p:nvSpPr>
          <p:cNvPr id="402" name="Google Shape;4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NOTES POUR L’ANIMATEUR</a:t>
            </a:r>
          </a:p>
          <a:p>
            <a:endParaRPr lang="en-GB" b="1" dirty="0"/>
          </a:p>
          <a:p>
            <a:pPr marL="342900" indent="-342900">
              <a:buFont typeface="Arial" panose="020B0604020202020204" pitchFamily="34" charset="0"/>
              <a:buChar char="•"/>
            </a:pPr>
            <a:r>
              <a:rPr lang="fr-FR" b="0"/>
              <a:t>Il s'agit d'un exercice rapide de brainstorming</a:t>
            </a:r>
          </a:p>
          <a:p>
            <a:pPr marL="342900" indent="-342900">
              <a:buFont typeface="Arial" panose="020B0604020202020204" pitchFamily="34" charset="0"/>
              <a:buChar char="•"/>
            </a:pPr>
            <a:r>
              <a:rPr lang="fr-FR" b="0"/>
              <a:t>Donnez aux groupes 5 minutes pour noter sur un tableau papier ou sur une feuille de papier le type d'informations qu'ils devraient partager avec les communautés avant que l'évaluation formelle n'ait lieu. </a:t>
            </a:r>
          </a:p>
          <a:p>
            <a:pPr marL="342900" indent="-342900">
              <a:buFont typeface="Arial" panose="020B0604020202020204" pitchFamily="34" charset="0"/>
              <a:buChar char="•"/>
            </a:pPr>
            <a:r>
              <a:rPr lang="fr-FR" b="0"/>
              <a:t>Lorsque les cinq minutes sont écoulées, passez à la diapositive suivante et demandez à chaque groupe de partager deux types d'informations qu'ils partageraient</a:t>
            </a: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7</a:t>
            </a:fld>
            <a:endParaRPr lang="en-US" altLang="ru-RU"/>
          </a:p>
        </p:txBody>
      </p:sp>
    </p:spTree>
    <p:extLst>
      <p:ext uri="{BB962C8B-B14F-4D97-AF65-F5344CB8AC3E}">
        <p14:creationId xmlns:p14="http://schemas.microsoft.com/office/powerpoint/2010/main" val="3100136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b="1"/>
              <a:t>NOTES POUR L’ANIMATEUR</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b="0"/>
              <a:t>Demandez à chaque groupe de donner 2 types d'informations qu'ils partageraient avec les communautés avant une évaluation</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b="0"/>
              <a:t>Puis montrez la liste sur la diapositive - cette liste n'est pas exhaustive et les participants peuvent suggérer d'autres types d'informations qui n'y figurent pas, pour autant qu'elles aient un sens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dirty="0"/>
          </a:p>
          <a:p>
            <a:r>
              <a:rPr lang="fr-FR" sz="1805" b="1">
                <a:solidFill>
                  <a:schemeClr val="tx1"/>
                </a:solidFill>
                <a:latin typeface="+mn-lt"/>
                <a:ea typeface="+mn-ea"/>
                <a:cs typeface="+mn-cs"/>
              </a:rPr>
              <a:t>Liste de contrôle des informations à partager avec les communautés avant une évaluation :</a:t>
            </a:r>
          </a:p>
          <a:p>
            <a:pPr marL="342900" lvl="0" indent="-342900">
              <a:buFont typeface="Arial" panose="020B0604020202020204" pitchFamily="34" charset="0"/>
              <a:buChar char="•"/>
            </a:pPr>
            <a:r>
              <a:rPr lang="fr-FR" sz="1805">
                <a:solidFill>
                  <a:schemeClr val="tx1"/>
                </a:solidFill>
                <a:latin typeface="+mn-lt"/>
                <a:ea typeface="+mn-ea"/>
                <a:cs typeface="+mn-cs"/>
              </a:rPr>
              <a:t>Présenter la Société nationale et son mandat - ne partez pas du principe que tout le monde connaît la Croix-Rouge et le Croissant-Rouge.</a:t>
            </a:r>
          </a:p>
          <a:p>
            <a:pPr marL="342900" lvl="0" indent="-342900">
              <a:buFont typeface="Arial" panose="020B0604020202020204" pitchFamily="34" charset="0"/>
              <a:buChar char="•"/>
            </a:pPr>
            <a:r>
              <a:rPr lang="fr-FR" sz="1805">
                <a:solidFill>
                  <a:schemeClr val="tx1"/>
                </a:solidFill>
                <a:latin typeface="+mn-lt"/>
                <a:ea typeface="+mn-ea"/>
                <a:cs typeface="+mn-cs"/>
              </a:rPr>
              <a:t>Expliquer le but de l'évaluation et ce qui se passe ensuite.</a:t>
            </a:r>
          </a:p>
          <a:p>
            <a:pPr marL="342900" lvl="0" indent="-342900">
              <a:buFont typeface="Arial" panose="020B0604020202020204" pitchFamily="34" charset="0"/>
              <a:buChar char="•"/>
            </a:pPr>
            <a:r>
              <a:rPr lang="fr-FR" sz="1805">
                <a:solidFill>
                  <a:schemeClr val="tx1"/>
                </a:solidFill>
                <a:latin typeface="+mn-lt"/>
                <a:ea typeface="+mn-ea"/>
                <a:cs typeface="+mn-cs"/>
              </a:rPr>
              <a:t>Gérer les attentes en étant honnête sur les limites. Par exemple, si un programme n'est pas garanti ou limité à un secteur ou s'il peut y avoir un long délai entre l'évaluation et le début du programme.</a:t>
            </a:r>
          </a:p>
          <a:p>
            <a:pPr marL="342900" lvl="0" indent="-342900">
              <a:buFont typeface="Arial" panose="020B0604020202020204" pitchFamily="34" charset="0"/>
              <a:buChar char="•"/>
            </a:pPr>
            <a:r>
              <a:rPr lang="fr-FR" sz="1805">
                <a:solidFill>
                  <a:schemeClr val="tx1"/>
                </a:solidFill>
                <a:latin typeface="+mn-lt"/>
                <a:ea typeface="+mn-ea"/>
                <a:cs typeface="+mn-cs"/>
              </a:rPr>
              <a:t>Expliquer le comportement que les gens peuvent attendre du personnel et des bénévoles.</a:t>
            </a:r>
          </a:p>
          <a:p>
            <a:pPr marL="342900" lvl="0" indent="-342900">
              <a:buFont typeface="Arial" panose="020B0604020202020204" pitchFamily="34" charset="0"/>
              <a:buChar char="•"/>
            </a:pPr>
            <a:r>
              <a:rPr lang="fr-FR" sz="1805">
                <a:solidFill>
                  <a:schemeClr val="tx1"/>
                </a:solidFill>
                <a:latin typeface="+mn-lt"/>
                <a:ea typeface="+mn-ea"/>
                <a:cs typeface="+mn-cs"/>
              </a:rPr>
              <a:t>Expliquer comment les gens peuvent poser des questions ou faire part de leurs inquiétudes et fournir les coordonnées de la Société nationale en cas de besoin.</a:t>
            </a:r>
          </a:p>
          <a:p>
            <a:pPr marL="342900" lvl="0" indent="-342900">
              <a:buFont typeface="Arial" panose="020B0604020202020204" pitchFamily="34" charset="0"/>
              <a:buChar char="•"/>
            </a:pPr>
            <a:r>
              <a:rPr lang="fr-FR" sz="1805">
                <a:solidFill>
                  <a:schemeClr val="tx1"/>
                </a:solidFill>
                <a:latin typeface="+mn-lt"/>
                <a:ea typeface="+mn-ea"/>
                <a:cs typeface="+mn-cs"/>
              </a:rPr>
              <a:t>Précisez que la participation à l'évaluation est volontaire et n'a aucun rapport avec le fait qu'une personne bénéficie d’une aide ou pas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8</a:t>
            </a:fld>
            <a:endParaRPr lang="en-US" altLang="ru-RU"/>
          </a:p>
        </p:txBody>
      </p:sp>
    </p:spTree>
    <p:extLst>
      <p:ext uri="{BB962C8B-B14F-4D97-AF65-F5344CB8AC3E}">
        <p14:creationId xmlns:p14="http://schemas.microsoft.com/office/powerpoint/2010/main" val="65476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US" sz="18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a:solidFill>
                  <a:schemeClr val="tx1"/>
                </a:solidFill>
                <a:latin typeface="+mn-lt"/>
                <a:ea typeface="+mn-ea"/>
                <a:cs typeface="+mn-cs"/>
              </a:rPr>
              <a:t>Le personnel et les bénévoles doivent être en mesure de répondre aux questions de la communauté de manière claire et honnête et éviter de susciter des attentes ou de faire de fausses promesses quant au soutien qu'elle recevra. De bonnes compétences en matière de communication permettent également de bien entamer la relation avec la communauté.</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kern="1200" dirty="0">
              <a:solidFill>
                <a:schemeClr val="tx1"/>
              </a:solidFill>
              <a:effectLst/>
              <a:latin typeface="+mn-lt"/>
              <a:ea typeface="+mn-ea"/>
              <a:cs typeface="+mn-cs"/>
            </a:endParaRPr>
          </a:p>
          <a:p>
            <a:r>
              <a:rPr lang="fr-FR" sz="1805" b="1">
                <a:solidFill>
                  <a:schemeClr val="tx1"/>
                </a:solidFill>
                <a:latin typeface="+mn-lt"/>
                <a:ea typeface="+mn-ea"/>
                <a:cs typeface="+mn-cs"/>
              </a:rPr>
              <a:t>Comment préparer l'équipe d'évaluation</a:t>
            </a:r>
          </a:p>
          <a:p>
            <a:pPr marL="342900" lvl="0" indent="-342900">
              <a:buFont typeface="Arial" panose="020B0604020202020204" pitchFamily="34" charset="0"/>
              <a:buChar char="•"/>
            </a:pPr>
            <a:r>
              <a:rPr lang="fr-FR" sz="1805">
                <a:solidFill>
                  <a:schemeClr val="tx1"/>
                </a:solidFill>
                <a:latin typeface="+mn-lt"/>
                <a:ea typeface="+mn-ea"/>
                <a:cs typeface="+mn-cs"/>
              </a:rPr>
              <a:t>Informer l'ensemble du personnel et des bénévoles de l'objectif et du processus de l'évaluation, de la manière dont les données seront utilisées et de ce qui se passera ensuite, afin qu'ils puissent répondre aux questions de la communauté et éviter de susciter des attentes. Cela doit inclure de nouvelles instructions sur le code de conduite, la prévention de l'exploitation et des abus sexuels et la lutte contre la fraude et la corruption. Utiliser le manuel de la PEAS</a:t>
            </a:r>
          </a:p>
          <a:p>
            <a:pPr marL="342900" lvl="0" indent="-342900">
              <a:buFont typeface="Arial" panose="020B0604020202020204" pitchFamily="34" charset="0"/>
              <a:buChar char="•"/>
            </a:pPr>
            <a:r>
              <a:rPr lang="fr-FR" sz="1805">
                <a:solidFill>
                  <a:schemeClr val="tx1"/>
                </a:solidFill>
                <a:latin typeface="+mn-lt"/>
                <a:ea typeface="+mn-ea"/>
                <a:cs typeface="+mn-cs"/>
              </a:rPr>
              <a:t>Former ou rafraîchir les connaissances du personnel et des bénévoles sur les bonnes compétences en matière de communication et sur la manière de donner suite aux retours d’informations. Utiliser le cours de formation d'une journée sur les bonnes compétences de communication et le traitement des réclamations</a:t>
            </a:r>
          </a:p>
          <a:p>
            <a:pPr marL="342900" lvl="0" indent="-342900">
              <a:buFont typeface="Arial" panose="020B0604020202020204" pitchFamily="34" charset="0"/>
              <a:buChar char="•"/>
            </a:pPr>
            <a:r>
              <a:rPr lang="fr-FR" sz="1805">
                <a:solidFill>
                  <a:schemeClr val="tx1"/>
                </a:solidFill>
                <a:latin typeface="+mn-lt"/>
                <a:ea typeface="+mn-ea"/>
                <a:cs typeface="+mn-cs"/>
              </a:rPr>
              <a:t>Envisager de former les équipes sur la façon de communiquer avec des groupes spécifiques de manière neutre, par exemple les personnes handicapées, les enfants, les groupes marginalisés ou sur la façon de travailler avec des interprètes.</a:t>
            </a:r>
          </a:p>
          <a:p>
            <a:pPr marL="342900" lvl="0" indent="-342900">
              <a:buFont typeface="Arial" panose="020B0604020202020204" pitchFamily="34" charset="0"/>
              <a:buChar char="•"/>
            </a:pPr>
            <a:r>
              <a:rPr lang="fr-FR" sz="1805">
                <a:solidFill>
                  <a:schemeClr val="tx1"/>
                </a:solidFill>
                <a:latin typeface="+mn-lt"/>
                <a:ea typeface="+mn-ea"/>
                <a:cs typeface="+mn-cs"/>
              </a:rPr>
              <a:t>Le personnel ou les bénévoles qui interviennent sur les questions sensibles liées aux conflits, à la protection, au genre et à la diversité doivent être correctement formés pour le faire en toute sécurité et avec sensibilité</a:t>
            </a:r>
          </a:p>
          <a:p>
            <a:pPr marL="342900" lvl="0" indent="-342900">
              <a:buFont typeface="Arial" panose="020B0604020202020204" pitchFamily="34" charset="0"/>
              <a:buChar char="•"/>
            </a:pPr>
            <a:r>
              <a:rPr lang="fr-FR" sz="1805">
                <a:solidFill>
                  <a:schemeClr val="tx1"/>
                </a:solidFill>
                <a:latin typeface="+mn-lt"/>
                <a:ea typeface="+mn-ea"/>
                <a:cs typeface="+mn-cs"/>
              </a:rPr>
              <a:t>L'équipe d'évaluation doit être équilibrée du point de vue du genre, parler toutes les langues locales, être acceptée et avoir la confiance de la communauté.</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0" lvl="0" indent="0">
              <a:buFont typeface="Arial" panose="020B0604020202020204" pitchFamily="34" charset="0"/>
              <a:buNone/>
            </a:pPr>
            <a:r>
              <a:rPr lang="fr-FR" sz="1805" b="1">
                <a:solidFill>
                  <a:schemeClr val="tx1"/>
                </a:solidFill>
                <a:latin typeface="+mn-lt"/>
                <a:ea typeface="+mn-ea"/>
                <a:cs typeface="+mn-cs"/>
              </a:rPr>
              <a:t>Utiliser l’outil de CEA 10 Instructions sur le code de conduite</a:t>
            </a:r>
            <a:r>
              <a:rPr lang="fr-FR" sz="1805">
                <a:solidFill>
                  <a:schemeClr val="tx1"/>
                </a:solidFill>
                <a:latin typeface="+mn-lt"/>
                <a:ea typeface="+mn-ea"/>
                <a:cs typeface="+mn-cs"/>
              </a:rPr>
              <a:t>, qui comprend des informations sur le PPT à l'intention des nouveaux membres du personnel et des bénévoles sur le code de conduite et sur ce que cela signifie pour leur comportement dans les communautés, y compris un aperçu des politiques de sauvegarde telles que la prévention de l'exploitation et des abus sexuels, la sauvegarde des enfants etc et l’</a:t>
            </a:r>
            <a:r>
              <a:rPr lang="fr-FR" sz="1805" b="1">
                <a:solidFill>
                  <a:schemeClr val="tx1"/>
                </a:solidFill>
                <a:latin typeface="+mn-lt"/>
                <a:ea typeface="+mn-ea"/>
                <a:cs typeface="+mn-cs"/>
              </a:rPr>
              <a:t>outil de CEA 14, Fiche de questions-réponses pour les bénévoles</a:t>
            </a:r>
            <a:r>
              <a:rPr lang="fr-FR" sz="1805">
                <a:solidFill>
                  <a:schemeClr val="tx1"/>
                </a:solidFill>
                <a:latin typeface="+mn-lt"/>
                <a:ea typeface="+mn-ea"/>
                <a:cs typeface="+mn-cs"/>
              </a:rPr>
              <a:t>, une simple foire aux questions et une feuille de réponses à remettre aux bénévoles pour les aider à répondre avec précision aux questions des membres de la communauté.</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b="1"/>
              <a:t>Un exemple - il peut être remplacé par un membre de votre Société nationale, pays ou région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a:solidFill>
                  <a:schemeClr val="tx1"/>
                </a:solidFill>
                <a:latin typeface="+mn-lt"/>
                <a:ea typeface="+mn-ea"/>
                <a:cs typeface="+mn-cs"/>
              </a:rPr>
              <a:t>En Ouganda, des bénévoles ont été envoyés pour procéder à l'enregistrement des ménages de réfugiés du Soudan du Sud. Les bénévoles n'ont pas été informés de l'objectif de l'enregistrement et n'ont donc pas pu expliquer aux communautés pourquoi leurs coordonnées étaient recueillies. Cela a suscité des attentes au sein de la communauté et lorsque la Société nationale est revenue pour distribuer des biens, la colère et la frustration étaient grandes parmi ceux qui n'avaient rien reçu. Lors d'une discussion de groupe, un homme a déclaré : Tout le monde s'est inscrit mais seules quelques personnes ont reçu de l'aide - pourquoi prendre nos coordonnées si vous n'allez pas nous aider ensuite ?". En conséquence, la Société nationale a déployé une formation à l'engagement communautaire pour les bénévoles dans toutes ses opérations.</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9</a:t>
            </a:fld>
            <a:endParaRPr lang="en-US" altLang="ru-RU"/>
          </a:p>
        </p:txBody>
      </p:sp>
    </p:spTree>
    <p:extLst>
      <p:ext uri="{BB962C8B-B14F-4D97-AF65-F5344CB8AC3E}">
        <p14:creationId xmlns:p14="http://schemas.microsoft.com/office/powerpoint/2010/main" val="65710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51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D397B27-3E69-144C-B491-CC939E1F9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056373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5D65DCC-45AC-7B42-8D45-6B69293B8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97453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17D1F6-C677-0044-93E2-0D1915086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12018" y="1"/>
            <a:ext cx="3575982" cy="1750828"/>
          </a:xfrm>
          <a:prstGeom prst="rect">
            <a:avLst/>
          </a:prstGeom>
        </p:spPr>
      </p:pic>
    </p:spTree>
    <p:extLst>
      <p:ext uri="{BB962C8B-B14F-4D97-AF65-F5344CB8AC3E}">
        <p14:creationId xmlns:p14="http://schemas.microsoft.com/office/powerpoint/2010/main" val="3681372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32650CD-4231-4747-AE5F-BFD7752ABC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218213" cy="1575662"/>
          </a:xfrm>
          <a:prstGeom prst="rect">
            <a:avLst/>
          </a:prstGeom>
        </p:spPr>
      </p:pic>
    </p:spTree>
    <p:extLst>
      <p:ext uri="{BB962C8B-B14F-4D97-AF65-F5344CB8AC3E}">
        <p14:creationId xmlns:p14="http://schemas.microsoft.com/office/powerpoint/2010/main" val="3076459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8DAF023-EFA8-EB46-B495-62EDB2763A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357270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21701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709996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498689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808353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275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720988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020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50120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4" name="Picture 3" descr="A picture containing drawing&#10;&#10;Description automatically generated">
            <a:extLst>
              <a:ext uri="{FF2B5EF4-FFF2-40B4-BE49-F238E27FC236}">
                <a16:creationId xmlns:a16="http://schemas.microsoft.com/office/drawing/2014/main" id="{D8D9502D-82B4-9142-8BC1-1F68C1904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3391153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60EF8A0-D67E-7B46-B510-8643BBC01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091393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B2BA02F9-D905-CA49-974B-30D992993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106522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6E3CB47-6ABA-C64F-AF91-871F96B1610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A9BD81C-2CA0-C04F-A1A9-739E33D1D657}"/>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872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97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55792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410215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1C388BD-9E99-E145-B1AA-A4AE457F79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124102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EDBCECF-3267-B64E-8F12-C9A031071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1541326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549394B-0516-4947-87DF-7818553CB9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5216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388512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079999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43745EA1-1173-434E-876B-864FA4E6F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204901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768612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C1433A6-0AEA-DC46-A017-6D04DB7C9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598223" cy="1761718"/>
          </a:xfrm>
          <a:prstGeom prst="rect">
            <a:avLst/>
          </a:prstGeom>
        </p:spPr>
      </p:pic>
    </p:spTree>
    <p:extLst>
      <p:ext uri="{BB962C8B-B14F-4D97-AF65-F5344CB8AC3E}">
        <p14:creationId xmlns:p14="http://schemas.microsoft.com/office/powerpoint/2010/main" val="2600745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45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4100236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D11E9A8C-2EE7-9146-ABD5-6FAE17001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42639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771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195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32"/>
        <p:cNvGrpSpPr/>
        <p:nvPr/>
      </p:nvGrpSpPr>
      <p:grpSpPr>
        <a:xfrm>
          <a:off x="0" y="0"/>
          <a:ext cx="0" cy="0"/>
          <a:chOff x="0" y="0"/>
          <a:chExt cx="0" cy="0"/>
        </a:xfrm>
      </p:grpSpPr>
      <p:sp>
        <p:nvSpPr>
          <p:cNvPr id="33" name="Google Shape;33;p34"/>
          <p:cNvSpPr/>
          <p:nvPr/>
        </p:nvSpPr>
        <p:spPr>
          <a:xfrm>
            <a:off x="360000" y="360056"/>
            <a:ext cx="17568000" cy="8583725"/>
          </a:xfrm>
          <a:prstGeom prst="rect">
            <a:avLst/>
          </a:prstGeom>
          <a:solidFill>
            <a:schemeClr val="lt2">
              <a:alpha val="49803"/>
            </a:schemeClr>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34" name="Google Shape;34;p3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999"/>
              </a:buClr>
              <a:buSzPts val="4800"/>
              <a:buFont typeface="Roboto"/>
              <a:buNone/>
              <a:defRPr sz="7200" b="1">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500"/>
              </a:spcBef>
              <a:spcAft>
                <a:spcPts val="0"/>
              </a:spcAft>
              <a:buClr>
                <a:schemeClr val="dk1"/>
              </a:buClr>
              <a:buSzPts val="3200"/>
              <a:buNone/>
              <a:defRPr sz="4800">
                <a:solidFill>
                  <a:schemeClr val="dk1"/>
                </a:solidFill>
                <a:latin typeface="Roboto"/>
                <a:ea typeface="Roboto"/>
                <a:cs typeface="Roboto"/>
                <a:sym typeface="Roboto"/>
              </a:defRPr>
            </a:lvl1pPr>
            <a:lvl2pPr lvl="1" algn="ctr">
              <a:lnSpc>
                <a:spcPct val="90000"/>
              </a:lnSpc>
              <a:spcBef>
                <a:spcPts val="750"/>
              </a:spcBef>
              <a:spcAft>
                <a:spcPts val="0"/>
              </a:spcAft>
              <a:buClr>
                <a:srgbClr val="888888"/>
              </a:buClr>
              <a:buSzPts val="2400"/>
              <a:buNone/>
              <a:defRPr>
                <a:solidFill>
                  <a:srgbClr val="888888"/>
                </a:solidFill>
              </a:defRPr>
            </a:lvl2pPr>
            <a:lvl3pPr lvl="2" algn="ctr">
              <a:lnSpc>
                <a:spcPct val="90000"/>
              </a:lnSpc>
              <a:spcBef>
                <a:spcPts val="750"/>
              </a:spcBef>
              <a:spcAft>
                <a:spcPts val="0"/>
              </a:spcAft>
              <a:buClr>
                <a:srgbClr val="888888"/>
              </a:buClr>
              <a:buSzPts val="2000"/>
              <a:buNone/>
              <a:defRPr>
                <a:solidFill>
                  <a:srgbClr val="888888"/>
                </a:solidFill>
              </a:defRPr>
            </a:lvl3pPr>
            <a:lvl4pPr lvl="3" algn="ctr">
              <a:lnSpc>
                <a:spcPct val="90000"/>
              </a:lnSpc>
              <a:spcBef>
                <a:spcPts val="750"/>
              </a:spcBef>
              <a:spcAft>
                <a:spcPts val="0"/>
              </a:spcAft>
              <a:buClr>
                <a:srgbClr val="888888"/>
              </a:buClr>
              <a:buSzPts val="1800"/>
              <a:buNone/>
              <a:defRPr>
                <a:solidFill>
                  <a:srgbClr val="888888"/>
                </a:solidFill>
              </a:defRPr>
            </a:lvl4pPr>
            <a:lvl5pPr lvl="4" algn="ctr">
              <a:lnSpc>
                <a:spcPct val="90000"/>
              </a:lnSpc>
              <a:spcBef>
                <a:spcPts val="750"/>
              </a:spcBef>
              <a:spcAft>
                <a:spcPts val="0"/>
              </a:spcAft>
              <a:buClr>
                <a:srgbClr val="888888"/>
              </a:buClr>
              <a:buSzPts val="1800"/>
              <a:buNone/>
              <a:defRPr>
                <a:solidFill>
                  <a:srgbClr val="888888"/>
                </a:solidFill>
              </a:defRPr>
            </a:lvl5pPr>
            <a:lvl6pPr lvl="5" algn="ctr">
              <a:lnSpc>
                <a:spcPct val="90000"/>
              </a:lnSpc>
              <a:spcBef>
                <a:spcPts val="750"/>
              </a:spcBef>
              <a:spcAft>
                <a:spcPts val="0"/>
              </a:spcAft>
              <a:buClr>
                <a:srgbClr val="888888"/>
              </a:buClr>
              <a:buSzPts val="1800"/>
              <a:buNone/>
              <a:defRPr>
                <a:solidFill>
                  <a:srgbClr val="888888"/>
                </a:solidFill>
              </a:defRPr>
            </a:lvl6pPr>
            <a:lvl7pPr lvl="6" algn="ctr">
              <a:lnSpc>
                <a:spcPct val="90000"/>
              </a:lnSpc>
              <a:spcBef>
                <a:spcPts val="750"/>
              </a:spcBef>
              <a:spcAft>
                <a:spcPts val="0"/>
              </a:spcAft>
              <a:buClr>
                <a:srgbClr val="888888"/>
              </a:buClr>
              <a:buSzPts val="1800"/>
              <a:buNone/>
              <a:defRPr>
                <a:solidFill>
                  <a:srgbClr val="888888"/>
                </a:solidFill>
              </a:defRPr>
            </a:lvl7pPr>
            <a:lvl8pPr lvl="7" algn="ctr">
              <a:lnSpc>
                <a:spcPct val="90000"/>
              </a:lnSpc>
              <a:spcBef>
                <a:spcPts val="750"/>
              </a:spcBef>
              <a:spcAft>
                <a:spcPts val="0"/>
              </a:spcAft>
              <a:buClr>
                <a:srgbClr val="888888"/>
              </a:buClr>
              <a:buSzPts val="1800"/>
              <a:buNone/>
              <a:defRPr>
                <a:solidFill>
                  <a:srgbClr val="888888"/>
                </a:solidFill>
              </a:defRPr>
            </a:lvl8pPr>
            <a:lvl9pPr lvl="8" algn="ctr">
              <a:lnSpc>
                <a:spcPct val="90000"/>
              </a:lnSpc>
              <a:spcBef>
                <a:spcPts val="750"/>
              </a:spcBef>
              <a:spcAft>
                <a:spcPts val="0"/>
              </a:spcAft>
              <a:buClr>
                <a:srgbClr val="888888"/>
              </a:buClr>
              <a:buSzPts val="1800"/>
              <a:buNone/>
              <a:defRPr>
                <a:solidFill>
                  <a:srgbClr val="888888"/>
                </a:solidFill>
              </a:defRPr>
            </a:lvl9pPr>
          </a:lstStyle>
          <a:p>
            <a:endParaRPr/>
          </a:p>
        </p:txBody>
      </p:sp>
    </p:spTree>
    <p:extLst>
      <p:ext uri="{BB962C8B-B14F-4D97-AF65-F5344CB8AC3E}">
        <p14:creationId xmlns:p14="http://schemas.microsoft.com/office/powerpoint/2010/main" val="3102102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xtslide">
    <p:spTree>
      <p:nvGrpSpPr>
        <p:cNvPr id="1" name=""/>
        <p:cNvGrpSpPr/>
        <p:nvPr/>
      </p:nvGrpSpPr>
      <p:grpSpPr>
        <a:xfrm>
          <a:off x="0" y="0"/>
          <a:ext cx="0" cy="0"/>
          <a:chOff x="0" y="0"/>
          <a:chExt cx="0" cy="0"/>
        </a:xfrm>
      </p:grpSpPr>
      <p:sp>
        <p:nvSpPr>
          <p:cNvPr id="4" name="Rektangel 3"/>
          <p:cNvSpPr/>
          <p:nvPr userDrawn="1"/>
        </p:nvSpPr>
        <p:spPr>
          <a:xfrm>
            <a:off x="360000" y="360056"/>
            <a:ext cx="17568000" cy="858372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600"/>
          </a:p>
        </p:txBody>
      </p:sp>
      <p:sp>
        <p:nvSpPr>
          <p:cNvPr id="2" name="Tittel 1"/>
          <p:cNvSpPr>
            <a:spLocks noGrp="1"/>
          </p:cNvSpPr>
          <p:nvPr>
            <p:ph type="title" hasCustomPrompt="1"/>
          </p:nvPr>
        </p:nvSpPr>
        <p:spPr>
          <a:xfrm>
            <a:off x="914400" y="664781"/>
            <a:ext cx="16459200" cy="1714765"/>
          </a:xfrm>
          <a:prstGeom prst="rect">
            <a:avLst/>
          </a:prstGeom>
        </p:spPr>
        <p:txBody>
          <a:bodyPr vert="horz"/>
          <a:lstStyle>
            <a:lvl1pPr algn="l">
              <a:defRPr sz="7200" b="1">
                <a:latin typeface="Roboto" panose="02000000000000000000" pitchFamily="2" charset="0"/>
                <a:ea typeface="Roboto" panose="02000000000000000000" pitchFamily="2" charset="0"/>
              </a:defRPr>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935389" y="2512662"/>
            <a:ext cx="16438211" cy="5886187"/>
          </a:xfrm>
          <a:prstGeom prst="rect">
            <a:avLst/>
          </a:prstGeom>
        </p:spPr>
        <p:txBody>
          <a:bodyPr/>
          <a:lstStyle>
            <a:lvl1pPr marL="0" indent="0" algn="l">
              <a:buNone/>
              <a:defRPr sz="4800">
                <a:solidFill>
                  <a:schemeClr val="tx1"/>
                </a:solidFill>
                <a:latin typeface="Roboto" panose="02000000000000000000" pitchFamily="2" charset="0"/>
                <a:ea typeface="Roboto" panose="02000000000000000000" pitchFamily="2" charset="0"/>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1735963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D79FA493-1D34-4EC4-A8F7-8B42E90F224C}"/>
              </a:ext>
            </a:extLst>
          </p:cNvPr>
          <p:cNvSpPr>
            <a:spLocks noChangeShapeType="1"/>
          </p:cNvSpPr>
          <p:nvPr/>
        </p:nvSpPr>
        <p:spPr bwMode="auto">
          <a:xfrm>
            <a:off x="14630400" y="1600447"/>
            <a:ext cx="0" cy="6744741"/>
          </a:xfrm>
          <a:prstGeom prst="line">
            <a:avLst/>
          </a:prstGeom>
          <a:noFill/>
          <a:ln w="9525">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sp>
        <p:nvSpPr>
          <p:cNvPr id="5" name="Line 8">
            <a:extLst>
              <a:ext uri="{FF2B5EF4-FFF2-40B4-BE49-F238E27FC236}">
                <a16:creationId xmlns:a16="http://schemas.microsoft.com/office/drawing/2014/main" id="{BE8184D5-C67C-4537-9C46-63813631D4FD}"/>
              </a:ext>
            </a:extLst>
          </p:cNvPr>
          <p:cNvSpPr>
            <a:spLocks noChangeShapeType="1"/>
          </p:cNvSpPr>
          <p:nvPr/>
        </p:nvSpPr>
        <p:spPr bwMode="auto">
          <a:xfrm>
            <a:off x="609600" y="4229753"/>
            <a:ext cx="16459200" cy="0"/>
          </a:xfrm>
          <a:prstGeom prst="line">
            <a:avLst/>
          </a:prstGeom>
          <a:noFill/>
          <a:ln w="6350">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sp>
        <p:nvSpPr>
          <p:cNvPr id="28675" name="Rectangle 3"/>
          <p:cNvSpPr>
            <a:spLocks noGrp="1" noChangeArrowheads="1"/>
          </p:cNvSpPr>
          <p:nvPr>
            <p:ph type="ctrTitle"/>
          </p:nvPr>
        </p:nvSpPr>
        <p:spPr>
          <a:xfrm>
            <a:off x="631826" y="700196"/>
            <a:ext cx="13563600" cy="3200894"/>
          </a:xfrm>
        </p:spPr>
        <p:txBody>
          <a:bodyPr/>
          <a:lstStyle>
            <a:lvl1pPr algn="r">
              <a:defRPr sz="6601"/>
            </a:lvl1pPr>
          </a:lstStyle>
          <a:p>
            <a:r>
              <a:rPr lang="en-US" altLang="en-US"/>
              <a:t>Click to edit Master title style</a:t>
            </a:r>
          </a:p>
        </p:txBody>
      </p:sp>
      <p:sp>
        <p:nvSpPr>
          <p:cNvPr id="28676" name="Rectangle 4"/>
          <p:cNvSpPr>
            <a:spLocks noGrp="1" noChangeArrowheads="1"/>
          </p:cNvSpPr>
          <p:nvPr>
            <p:ph type="subTitle" idx="1"/>
          </p:nvPr>
        </p:nvSpPr>
        <p:spPr>
          <a:xfrm>
            <a:off x="1698626" y="4575088"/>
            <a:ext cx="12496800" cy="3543847"/>
          </a:xfrm>
        </p:spPr>
        <p:txBody>
          <a:bodyPr/>
          <a:lstStyle>
            <a:lvl1pPr marL="0" indent="0" algn="r">
              <a:buFont typeface="Wingdings" pitchFamily="2" charset="2"/>
              <a:buNone/>
              <a:defRPr sz="3901"/>
            </a:lvl1pPr>
          </a:lstStyle>
          <a:p>
            <a:r>
              <a:rPr lang="en-US" altLang="en-US"/>
              <a:t>Click to edit Master subtitle style</a:t>
            </a:r>
          </a:p>
        </p:txBody>
      </p:sp>
      <p:sp>
        <p:nvSpPr>
          <p:cNvPr id="7" name="Rectangle 5">
            <a:extLst>
              <a:ext uri="{FF2B5EF4-FFF2-40B4-BE49-F238E27FC236}">
                <a16:creationId xmlns:a16="http://schemas.microsoft.com/office/drawing/2014/main" id="{35C8449C-3358-49DF-BB1E-0F7E2B9433B6}"/>
              </a:ext>
            </a:extLst>
          </p:cNvPr>
          <p:cNvSpPr>
            <a:spLocks noGrp="1" noChangeArrowheads="1"/>
          </p:cNvSpPr>
          <p:nvPr>
            <p:ph type="dt" sz="half" idx="10"/>
          </p:nvPr>
        </p:nvSpPr>
        <p:spPr bwMode="auto">
          <a:xfrm>
            <a:off x="914400" y="9374047"/>
            <a:ext cx="4267200" cy="68590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500">
                <a:cs typeface="+mn-cs"/>
              </a:defRPr>
            </a:lvl1pPr>
          </a:lstStyle>
          <a:p>
            <a:pPr>
              <a:defRPr/>
            </a:pPr>
            <a:fld id="{6001DF41-D8FB-46F1-837B-4BB021C03E29}" type="datetimeFigureOut">
              <a:rPr lang="en-US"/>
              <a:pPr>
                <a:defRPr/>
              </a:pPr>
              <a:t>10/26/2022</a:t>
            </a:fld>
            <a:endParaRPr lang="en-US" altLang="en-US" dirty="0"/>
          </a:p>
        </p:txBody>
      </p:sp>
      <p:sp>
        <p:nvSpPr>
          <p:cNvPr id="8" name="Rectangle 6">
            <a:extLst>
              <a:ext uri="{FF2B5EF4-FFF2-40B4-BE49-F238E27FC236}">
                <a16:creationId xmlns:a16="http://schemas.microsoft.com/office/drawing/2014/main" id="{A36BDCF3-4F2D-4B82-84CC-4C326DF6985E}"/>
              </a:ext>
            </a:extLst>
          </p:cNvPr>
          <p:cNvSpPr>
            <a:spLocks noGrp="1" noChangeArrowheads="1"/>
          </p:cNvSpPr>
          <p:nvPr>
            <p:ph type="ftr" sz="quarter" idx="11"/>
          </p:nvPr>
        </p:nvSpPr>
        <p:spPr bwMode="auto">
          <a:xfrm>
            <a:off x="6248400" y="9374047"/>
            <a:ext cx="5791200" cy="68590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500">
                <a:cs typeface="+mn-cs"/>
              </a:defRPr>
            </a:lvl1pPr>
          </a:lstStyle>
          <a:p>
            <a:pPr>
              <a:defRPr/>
            </a:pPr>
            <a:endParaRPr lang="en-US" altLang="en-US"/>
          </a:p>
        </p:txBody>
      </p:sp>
      <p:sp>
        <p:nvSpPr>
          <p:cNvPr id="9" name="Rectangle 7">
            <a:extLst>
              <a:ext uri="{FF2B5EF4-FFF2-40B4-BE49-F238E27FC236}">
                <a16:creationId xmlns:a16="http://schemas.microsoft.com/office/drawing/2014/main" id="{22F0DFB3-0B0A-4F5F-BB07-4DC8AAD94761}"/>
              </a:ext>
            </a:extLst>
          </p:cNvPr>
          <p:cNvSpPr>
            <a:spLocks noGrp="1" noChangeArrowheads="1"/>
          </p:cNvSpPr>
          <p:nvPr>
            <p:ph type="sldNum" sz="quarter" idx="12"/>
          </p:nvPr>
        </p:nvSpPr>
        <p:spPr bwMode="auto">
          <a:xfrm>
            <a:off x="13106400" y="9374047"/>
            <a:ext cx="4267200" cy="68590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500"/>
            </a:lvl1pPr>
          </a:lstStyle>
          <a:p>
            <a:pPr>
              <a:defRPr/>
            </a:pPr>
            <a:fld id="{FF2CBDD5-E8A9-4B91-AE20-0C3F10AD117D}" type="slidenum">
              <a:rPr lang="en-US" altLang="en-US"/>
              <a:pPr>
                <a:defRPr/>
              </a:pPr>
              <a:t>‹#›</a:t>
            </a:fld>
            <a:endParaRPr lang="en-US" altLang="en-US"/>
          </a:p>
        </p:txBody>
      </p:sp>
    </p:spTree>
    <p:extLst>
      <p:ext uri="{BB962C8B-B14F-4D97-AF65-F5344CB8AC3E}">
        <p14:creationId xmlns:p14="http://schemas.microsoft.com/office/powerpoint/2010/main" val="338091753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09210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1373"/>
            <a:ext cx="15544800" cy="2043428"/>
          </a:xfrm>
        </p:spPr>
        <p:txBody>
          <a:bodyPr anchor="t"/>
          <a:lstStyle>
            <a:lvl1pPr algn="l">
              <a:defRPr sz="6001" b="1" cap="all"/>
            </a:lvl1pPr>
          </a:lstStyle>
          <a:p>
            <a:r>
              <a:rPr lang="en-US"/>
              <a:t>Click to edit Master title style</a:t>
            </a:r>
          </a:p>
        </p:txBody>
      </p:sp>
      <p:sp>
        <p:nvSpPr>
          <p:cNvPr id="3" name="Text Placeholder 2"/>
          <p:cNvSpPr>
            <a:spLocks noGrp="1"/>
          </p:cNvSpPr>
          <p:nvPr>
            <p:ph type="body" idx="1"/>
          </p:nvPr>
        </p:nvSpPr>
        <p:spPr>
          <a:xfrm>
            <a:off x="1444626" y="4360743"/>
            <a:ext cx="15544800" cy="2250628"/>
          </a:xfrm>
        </p:spPr>
        <p:txBody>
          <a:bodyPr anchor="b"/>
          <a:lstStyle>
            <a:lvl1pPr marL="0" indent="0">
              <a:buNone/>
              <a:defRPr sz="3000"/>
            </a:lvl1pPr>
            <a:lvl2pPr marL="685891" indent="0">
              <a:buNone/>
              <a:defRPr sz="2700"/>
            </a:lvl2pPr>
            <a:lvl3pPr marL="1371783" indent="0">
              <a:buNone/>
              <a:defRPr sz="2400"/>
            </a:lvl3pPr>
            <a:lvl4pPr marL="2057674" indent="0">
              <a:buNone/>
              <a:defRPr sz="2100"/>
            </a:lvl4pPr>
            <a:lvl5pPr marL="2743566" indent="0">
              <a:buNone/>
              <a:defRPr sz="2100"/>
            </a:lvl5pPr>
            <a:lvl6pPr marL="3429457" indent="0">
              <a:buNone/>
              <a:defRPr sz="2100"/>
            </a:lvl6pPr>
            <a:lvl7pPr marL="4115349" indent="0">
              <a:buNone/>
              <a:defRPr sz="2100"/>
            </a:lvl7pPr>
            <a:lvl8pPr marL="4801240" indent="0">
              <a:buNone/>
              <a:defRPr sz="2100"/>
            </a:lvl8pPr>
            <a:lvl9pPr marL="5487132" indent="0">
              <a:buNone/>
              <a:defRPr sz="2100"/>
            </a:lvl9pPr>
          </a:lstStyle>
          <a:p>
            <a:pPr lvl="0"/>
            <a:r>
              <a:rPr lang="en-US"/>
              <a:t>Click to edit Master text styles</a:t>
            </a:r>
          </a:p>
        </p:txBody>
      </p:sp>
    </p:spTree>
    <p:extLst>
      <p:ext uri="{BB962C8B-B14F-4D97-AF65-F5344CB8AC3E}">
        <p14:creationId xmlns:p14="http://schemas.microsoft.com/office/powerpoint/2010/main" val="497707063"/>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43400"/>
            <a:ext cx="8534400" cy="8116553"/>
          </a:xfrm>
        </p:spPr>
        <p:txBody>
          <a:bodyPr/>
          <a:lstStyle>
            <a:lvl1pPr>
              <a:defRPr sz="4201"/>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943400"/>
            <a:ext cx="8534400" cy="8116553"/>
          </a:xfrm>
        </p:spPr>
        <p:txBody>
          <a:bodyPr/>
          <a:lstStyle>
            <a:lvl1pPr>
              <a:defRPr sz="4201"/>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71197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020"/>
            <a:ext cx="16459200" cy="171476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025"/>
            <a:ext cx="8080375" cy="959791"/>
          </a:xfrm>
        </p:spPr>
        <p:txBody>
          <a:bodyPr anchor="b"/>
          <a:lstStyle>
            <a:lvl1pPr marL="0" indent="0">
              <a:buNone/>
              <a:defRPr sz="3600" b="1"/>
            </a:lvl1pPr>
            <a:lvl2pPr marL="685891" indent="0">
              <a:buNone/>
              <a:defRPr sz="3000" b="1"/>
            </a:lvl2pPr>
            <a:lvl3pPr marL="1371783" indent="0">
              <a:buNone/>
              <a:defRPr sz="2700" b="1"/>
            </a:lvl3pPr>
            <a:lvl4pPr marL="2057674" indent="0">
              <a:buNone/>
              <a:defRPr sz="2400" b="1"/>
            </a:lvl4pPr>
            <a:lvl5pPr marL="2743566" indent="0">
              <a:buNone/>
              <a:defRPr sz="2400" b="1"/>
            </a:lvl5pPr>
            <a:lvl6pPr marL="3429457" indent="0">
              <a:buNone/>
              <a:defRPr sz="2400" b="1"/>
            </a:lvl6pPr>
            <a:lvl7pPr marL="4115349" indent="0">
              <a:buNone/>
              <a:defRPr sz="2400" b="1"/>
            </a:lvl7pPr>
            <a:lvl8pPr marL="4801240" indent="0">
              <a:buNone/>
              <a:defRPr sz="2400" b="1"/>
            </a:lvl8pPr>
            <a:lvl9pPr marL="5487132"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816"/>
            <a:ext cx="8080375" cy="5927847"/>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3025"/>
            <a:ext cx="8083551" cy="959791"/>
          </a:xfrm>
        </p:spPr>
        <p:txBody>
          <a:bodyPr anchor="b"/>
          <a:lstStyle>
            <a:lvl1pPr marL="0" indent="0">
              <a:buNone/>
              <a:defRPr sz="3600" b="1"/>
            </a:lvl1pPr>
            <a:lvl2pPr marL="685891" indent="0">
              <a:buNone/>
              <a:defRPr sz="3000" b="1"/>
            </a:lvl2pPr>
            <a:lvl3pPr marL="1371783" indent="0">
              <a:buNone/>
              <a:defRPr sz="2700" b="1"/>
            </a:lvl3pPr>
            <a:lvl4pPr marL="2057674" indent="0">
              <a:buNone/>
              <a:defRPr sz="2400" b="1"/>
            </a:lvl4pPr>
            <a:lvl5pPr marL="2743566" indent="0">
              <a:buNone/>
              <a:defRPr sz="2400" b="1"/>
            </a:lvl5pPr>
            <a:lvl6pPr marL="3429457" indent="0">
              <a:buNone/>
              <a:defRPr sz="2400" b="1"/>
            </a:lvl6pPr>
            <a:lvl7pPr marL="4115349" indent="0">
              <a:buNone/>
              <a:defRPr sz="2400" b="1"/>
            </a:lvl7pPr>
            <a:lvl8pPr marL="4801240" indent="0">
              <a:buNone/>
              <a:defRPr sz="2400" b="1"/>
            </a:lvl8pPr>
            <a:lvl9pPr marL="5487132"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816"/>
            <a:ext cx="8083551" cy="5927847"/>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231374"/>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9211328"/>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4969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20775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638"/>
            <a:ext cx="6016626" cy="1743344"/>
          </a:xfrm>
        </p:spPr>
        <p:txBody>
          <a:bodyPr/>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640"/>
            <a:ext cx="10223500" cy="8781025"/>
          </a:xfrm>
        </p:spPr>
        <p:txBody>
          <a:bodyPr/>
          <a:lstStyle>
            <a:lvl1pPr>
              <a:defRPr sz="4801"/>
            </a:lvl1pPr>
            <a:lvl2pPr>
              <a:defRPr sz="4201"/>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984"/>
            <a:ext cx="6016626" cy="7037681"/>
          </a:xfrm>
        </p:spPr>
        <p:txBody>
          <a:bodyPr/>
          <a:lstStyle>
            <a:lvl1pPr marL="0" indent="0">
              <a:buNone/>
              <a:defRPr sz="2100"/>
            </a:lvl1pPr>
            <a:lvl2pPr marL="685891" indent="0">
              <a:buNone/>
              <a:defRPr sz="1800"/>
            </a:lvl2pPr>
            <a:lvl3pPr marL="1371783" indent="0">
              <a:buNone/>
              <a:defRPr sz="1500"/>
            </a:lvl3pPr>
            <a:lvl4pPr marL="2057674" indent="0">
              <a:buNone/>
              <a:defRPr sz="1350"/>
            </a:lvl4pPr>
            <a:lvl5pPr marL="2743566" indent="0">
              <a:buNone/>
              <a:defRPr sz="1350"/>
            </a:lvl5pPr>
            <a:lvl6pPr marL="3429457" indent="0">
              <a:buNone/>
              <a:defRPr sz="1350"/>
            </a:lvl6pPr>
            <a:lvl7pPr marL="4115349" indent="0">
              <a:buNone/>
              <a:defRPr sz="1350"/>
            </a:lvl7pPr>
            <a:lvl8pPr marL="4801240" indent="0">
              <a:buNone/>
              <a:defRPr sz="1350"/>
            </a:lvl8pPr>
            <a:lvl9pPr marL="5487132" indent="0">
              <a:buNone/>
              <a:defRPr sz="1350"/>
            </a:lvl9pPr>
          </a:lstStyle>
          <a:p>
            <a:pPr lvl="0"/>
            <a:r>
              <a:rPr lang="en-US"/>
              <a:t>Click to edit Master text styles</a:t>
            </a:r>
          </a:p>
        </p:txBody>
      </p:sp>
    </p:spTree>
    <p:extLst>
      <p:ext uri="{BB962C8B-B14F-4D97-AF65-F5344CB8AC3E}">
        <p14:creationId xmlns:p14="http://schemas.microsoft.com/office/powerpoint/2010/main" val="87428596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2012"/>
            <a:ext cx="10972800" cy="850238"/>
          </a:xfrm>
        </p:spPr>
        <p:txBody>
          <a:bodyPr/>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5" y="919304"/>
            <a:ext cx="10972800" cy="6173153"/>
          </a:xfrm>
        </p:spPr>
        <p:txBody>
          <a:bodyPr/>
          <a:lstStyle>
            <a:lvl1pPr marL="0" indent="0">
              <a:buNone/>
              <a:defRPr sz="4801"/>
            </a:lvl1pPr>
            <a:lvl2pPr marL="685891" indent="0">
              <a:buNone/>
              <a:defRPr sz="4201"/>
            </a:lvl2pPr>
            <a:lvl3pPr marL="1371783" indent="0">
              <a:buNone/>
              <a:defRPr sz="3600"/>
            </a:lvl3pPr>
            <a:lvl4pPr marL="2057674" indent="0">
              <a:buNone/>
              <a:defRPr sz="3000"/>
            </a:lvl4pPr>
            <a:lvl5pPr marL="2743566" indent="0">
              <a:buNone/>
              <a:defRPr sz="3000"/>
            </a:lvl5pPr>
            <a:lvl6pPr marL="3429457" indent="0">
              <a:buNone/>
              <a:defRPr sz="3000"/>
            </a:lvl6pPr>
            <a:lvl7pPr marL="4115349" indent="0">
              <a:buNone/>
              <a:defRPr sz="3000"/>
            </a:lvl7pPr>
            <a:lvl8pPr marL="4801240" indent="0">
              <a:buNone/>
              <a:defRPr sz="3000"/>
            </a:lvl8pPr>
            <a:lvl9pPr marL="5487132" indent="0">
              <a:buNone/>
              <a:defRPr sz="3000"/>
            </a:lvl9pPr>
          </a:lstStyle>
          <a:p>
            <a:pPr lvl="0"/>
            <a:endParaRPr lang="en-US" noProof="0" dirty="0"/>
          </a:p>
        </p:txBody>
      </p:sp>
      <p:sp>
        <p:nvSpPr>
          <p:cNvPr id="4" name="Text Placeholder 3"/>
          <p:cNvSpPr>
            <a:spLocks noGrp="1"/>
          </p:cNvSpPr>
          <p:nvPr>
            <p:ph type="body" sz="half" idx="2"/>
          </p:nvPr>
        </p:nvSpPr>
        <p:spPr>
          <a:xfrm>
            <a:off x="3584575" y="8052250"/>
            <a:ext cx="10972800" cy="1207479"/>
          </a:xfrm>
        </p:spPr>
        <p:txBody>
          <a:bodyPr/>
          <a:lstStyle>
            <a:lvl1pPr marL="0" indent="0">
              <a:buNone/>
              <a:defRPr sz="2100"/>
            </a:lvl1pPr>
            <a:lvl2pPr marL="685891" indent="0">
              <a:buNone/>
              <a:defRPr sz="1800"/>
            </a:lvl2pPr>
            <a:lvl3pPr marL="1371783" indent="0">
              <a:buNone/>
              <a:defRPr sz="1500"/>
            </a:lvl3pPr>
            <a:lvl4pPr marL="2057674" indent="0">
              <a:buNone/>
              <a:defRPr sz="1350"/>
            </a:lvl4pPr>
            <a:lvl5pPr marL="2743566" indent="0">
              <a:buNone/>
              <a:defRPr sz="1350"/>
            </a:lvl5pPr>
            <a:lvl6pPr marL="3429457" indent="0">
              <a:buNone/>
              <a:defRPr sz="1350"/>
            </a:lvl6pPr>
            <a:lvl7pPr marL="4115349" indent="0">
              <a:buNone/>
              <a:defRPr sz="1350"/>
            </a:lvl7pPr>
            <a:lvl8pPr marL="4801240" indent="0">
              <a:buNone/>
              <a:defRPr sz="1350"/>
            </a:lvl8pPr>
            <a:lvl9pPr marL="5487132" indent="0">
              <a:buNone/>
              <a:defRPr sz="1350"/>
            </a:lvl9pPr>
          </a:lstStyle>
          <a:p>
            <a:pPr lvl="0"/>
            <a:r>
              <a:rPr lang="en-US"/>
              <a:t>Click to edit Master text styles</a:t>
            </a:r>
          </a:p>
        </p:txBody>
      </p:sp>
    </p:spTree>
    <p:extLst>
      <p:ext uri="{BB962C8B-B14F-4D97-AF65-F5344CB8AC3E}">
        <p14:creationId xmlns:p14="http://schemas.microsoft.com/office/powerpoint/2010/main" val="915938944"/>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63354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1" y="290558"/>
            <a:ext cx="4343400" cy="97693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90558"/>
            <a:ext cx="12725400" cy="97693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59284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4856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26 October 2022</a:t>
            </a:fld>
            <a:endParaRPr lang="en-US" sz="2400" b="1" i="0" dirty="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362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chemeClr val="bg2"/>
                </a:solidFill>
                <a:latin typeface="Montserrat SemiBold" pitchFamily="2" charset="77"/>
                <a:ea typeface="Open Sans" panose="020B0606030504020204" pitchFamily="34" charset="0"/>
                <a:cs typeface="Open Sans" panose="020B0606030504020204" pitchFamily="34" charset="0"/>
              </a:rPr>
              <a:t>26 October 2022</a:t>
            </a:fld>
            <a:endParaRPr lang="en-US" sz="2400" b="1" i="0" dirty="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2515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4975069" y="2029188"/>
            <a:ext cx="17752544" cy="3778950"/>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5378" y="-7435166"/>
            <a:ext cx="20236810" cy="20236810"/>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descr="A picture containing drawing&#10;&#10;Description automatically generated">
            <a:extLst>
              <a:ext uri="{FF2B5EF4-FFF2-40B4-BE49-F238E27FC236}">
                <a16:creationId xmlns:a16="http://schemas.microsoft.com/office/drawing/2014/main" id="{CC7E1DF3-B6FE-1646-9E74-487807C74F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19" name="TextBox 18">
            <a:extLst>
              <a:ext uri="{FF2B5EF4-FFF2-40B4-BE49-F238E27FC236}">
                <a16:creationId xmlns:a16="http://schemas.microsoft.com/office/drawing/2014/main" id="{32F001F5-B0A3-2746-A0C0-5F5B163A1380}"/>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26 October 2022</a:t>
            </a:fld>
            <a:endParaRPr lang="en-US" sz="2400" b="1" i="0" dirty="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80658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7.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044F584B-532F-424C-A67B-D03CAAF40E93}"/>
              </a:ext>
            </a:extLst>
          </p:cNvPr>
          <p:cNvSpPr txBox="1"/>
          <p:nvPr userDrawn="1"/>
        </p:nvSpPr>
        <p:spPr>
          <a:xfrm>
            <a:off x="0" y="10026243"/>
            <a:ext cx="581126" cy="262344"/>
          </a:xfrm>
          <a:prstGeom prst="rect">
            <a:avLst/>
          </a:prstGeom>
          <a:noFill/>
        </p:spPr>
        <p:txBody>
          <a:bodyPr vert="horz" wrap="square" lIns="0" tIns="0" rIns="0" bIns="0" rtlCol="0" anchor="ctr" anchorCtr="1">
            <a:spAutoFit/>
          </a:bodyPr>
          <a:lstStyle/>
          <a:p>
            <a:pPr algn="l">
              <a:spcBef>
                <a:spcPct val="0"/>
              </a:spcBef>
              <a:spcAft>
                <a:spcPct val="0"/>
              </a:spcAft>
            </a:pPr>
            <a:r>
              <a:rPr lang="en-US" sz="1000">
                <a:solidFill>
                  <a:srgbClr val="000000"/>
                </a:solidFill>
                <a:latin typeface="Calibri" panose="020F0502020204030204" pitchFamily="34" charset="0"/>
              </a:rPr>
              <a:t>Public</a:t>
            </a:r>
            <a:endParaRPr lang="en-CH" sz="1000">
              <a:solidFill>
                <a:srgbClr val="000000"/>
              </a:solidFill>
              <a:latin typeface="Calibri" panose="020F0502020204030204" pitchFamily="34" charset="0"/>
            </a:endParaRPr>
          </a:p>
        </p:txBody>
      </p:sp>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605" r:id="rId2"/>
    <p:sldLayoutId id="2147484599" r:id="rId3"/>
    <p:sldLayoutId id="2147484603" r:id="rId4"/>
    <p:sldLayoutId id="2147484601" r:id="rId5"/>
    <p:sldLayoutId id="2147484602" r:id="rId6"/>
    <p:sldLayoutId id="2147484467" r:id="rId7"/>
    <p:sldLayoutId id="2147484598" r:id="rId8"/>
    <p:sldLayoutId id="2147484600" r:id="rId9"/>
    <p:sldLayoutId id="2147484496" r:id="rId10"/>
    <p:sldLayoutId id="2147484470" r:id="rId11"/>
    <p:sldLayoutId id="2147484469" r:id="rId12"/>
    <p:sldLayoutId id="2147484471" r:id="rId13"/>
    <p:sldLayoutId id="2147484472" r:id="rId14"/>
    <p:sldLayoutId id="2147484473" r:id="rId15"/>
    <p:sldLayoutId id="2147484474" r:id="rId16"/>
    <p:sldLayoutId id="2147484475" r:id="rId17"/>
    <p:sldLayoutId id="2147484476" r:id="rId18"/>
    <p:sldLayoutId id="2147484477" r:id="rId19"/>
    <p:sldLayoutId id="2147484478" r:id="rId20"/>
    <p:sldLayoutId id="2147484604" r:id="rId21"/>
    <p:sldLayoutId id="2147484479" r:id="rId22"/>
    <p:sldLayoutId id="2147484480" r:id="rId23"/>
    <p:sldLayoutId id="2147484481" r:id="rId24"/>
    <p:sldLayoutId id="2147484482" r:id="rId25"/>
    <p:sldLayoutId id="2147484483" r:id="rId26"/>
    <p:sldLayoutId id="2147484484" r:id="rId27"/>
    <p:sldLayoutId id="2147484485" r:id="rId28"/>
    <p:sldLayoutId id="2147484486" r:id="rId29"/>
    <p:sldLayoutId id="2147484487" r:id="rId30"/>
    <p:sldLayoutId id="2147484488" r:id="rId31"/>
    <p:sldLayoutId id="2147484489" r:id="rId32"/>
    <p:sldLayoutId id="2147484490" r:id="rId33"/>
    <p:sldLayoutId id="2147484491" r:id="rId34"/>
    <p:sldLayoutId id="2147484492" r:id="rId35"/>
    <p:sldLayoutId id="2147484493" r:id="rId36"/>
    <p:sldLayoutId id="2147484494" r:id="rId37"/>
    <p:sldLayoutId id="2147484495" r:id="rId38"/>
    <p:sldLayoutId id="2147484594" r:id="rId39"/>
    <p:sldLayoutId id="2147484597" r:id="rId40"/>
    <p:sldLayoutId id="2147484609" r:id="rId41"/>
    <p:sldLayoutId id="2147484610" r:id="rId42"/>
  </p:sldLayoutIdLst>
  <p:hf sldNum="0" hdr="0" ft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A1E56BE-CE13-4FDF-A211-62F804076DAE}"/>
              </a:ext>
            </a:extLst>
          </p:cNvPr>
          <p:cNvSpPr>
            <a:spLocks noGrp="1" noChangeArrowheads="1"/>
          </p:cNvSpPr>
          <p:nvPr>
            <p:ph type="title"/>
          </p:nvPr>
        </p:nvSpPr>
        <p:spPr bwMode="auto">
          <a:xfrm>
            <a:off x="457200" y="290560"/>
            <a:ext cx="14935200" cy="141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951BED-6416-4477-916A-48BF63BE34E8}"/>
              </a:ext>
            </a:extLst>
          </p:cNvPr>
          <p:cNvSpPr>
            <a:spLocks noGrp="1" noChangeArrowheads="1"/>
          </p:cNvSpPr>
          <p:nvPr>
            <p:ph type="body" idx="1"/>
          </p:nvPr>
        </p:nvSpPr>
        <p:spPr bwMode="auto">
          <a:xfrm>
            <a:off x="457200" y="1943400"/>
            <a:ext cx="17373600" cy="811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Line 5">
            <a:extLst>
              <a:ext uri="{FF2B5EF4-FFF2-40B4-BE49-F238E27FC236}">
                <a16:creationId xmlns:a16="http://schemas.microsoft.com/office/drawing/2014/main" id="{33F09BEB-646E-451C-AE69-39E20CBAB94B}"/>
              </a:ext>
            </a:extLst>
          </p:cNvPr>
          <p:cNvSpPr>
            <a:spLocks noChangeShapeType="1"/>
          </p:cNvSpPr>
          <p:nvPr/>
        </p:nvSpPr>
        <p:spPr bwMode="auto">
          <a:xfrm>
            <a:off x="0" y="1729054"/>
            <a:ext cx="18288000" cy="0"/>
          </a:xfrm>
          <a:prstGeom prst="line">
            <a:avLst/>
          </a:prstGeom>
          <a:noFill/>
          <a:ln w="38100">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sp>
        <p:nvSpPr>
          <p:cNvPr id="1030" name="Line 6">
            <a:extLst>
              <a:ext uri="{FF2B5EF4-FFF2-40B4-BE49-F238E27FC236}">
                <a16:creationId xmlns:a16="http://schemas.microsoft.com/office/drawing/2014/main" id="{D588D5C2-D02C-4369-AB88-F83575A3984D}"/>
              </a:ext>
            </a:extLst>
          </p:cNvPr>
          <p:cNvSpPr>
            <a:spLocks noChangeShapeType="1"/>
          </p:cNvSpPr>
          <p:nvPr/>
        </p:nvSpPr>
        <p:spPr bwMode="auto">
          <a:xfrm>
            <a:off x="0" y="10124257"/>
            <a:ext cx="18288000" cy="0"/>
          </a:xfrm>
          <a:prstGeom prst="line">
            <a:avLst/>
          </a:prstGeom>
          <a:noFill/>
          <a:ln w="28575">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pic>
        <p:nvPicPr>
          <p:cNvPr id="7" name="Picture 4" descr="Kenya Red Cross Society Logo_small">
            <a:extLst>
              <a:ext uri="{FF2B5EF4-FFF2-40B4-BE49-F238E27FC236}">
                <a16:creationId xmlns:a16="http://schemas.microsoft.com/office/drawing/2014/main" id="{76C47401-C5B3-F94D-BF6F-9FB1F7E709C6}"/>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5540227" y="290560"/>
            <a:ext cx="2392065" cy="124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47E931D1-9C13-4212-9560-257897C051CA}"/>
              </a:ext>
            </a:extLst>
          </p:cNvPr>
          <p:cNvSpPr txBox="1"/>
          <p:nvPr userDrawn="1"/>
        </p:nvSpPr>
        <p:spPr>
          <a:xfrm>
            <a:off x="0" y="10026243"/>
            <a:ext cx="581126" cy="262344"/>
          </a:xfrm>
          <a:prstGeom prst="rect">
            <a:avLst/>
          </a:prstGeom>
          <a:noFill/>
        </p:spPr>
        <p:txBody>
          <a:bodyPr vert="horz" wrap="square" lIns="0" tIns="0" rIns="0" bIns="0" rtlCol="0" anchor="ctr" anchorCtr="1">
            <a:spAutoFit/>
          </a:bodyPr>
          <a:lstStyle/>
          <a:p>
            <a:pPr algn="l">
              <a:spcBef>
                <a:spcPct val="0"/>
              </a:spcBef>
              <a:spcAft>
                <a:spcPct val="0"/>
              </a:spcAft>
            </a:pPr>
            <a:r>
              <a:rPr lang="en-US" sz="1000">
                <a:solidFill>
                  <a:srgbClr val="000000"/>
                </a:solidFill>
                <a:latin typeface="Calibri" panose="020F0502020204030204" pitchFamily="34" charset="0"/>
              </a:rPr>
              <a:t>Public</a:t>
            </a:r>
            <a:endParaRPr lang="en-CH" sz="1000">
              <a:solidFill>
                <a:srgbClr val="000000"/>
              </a:solidFill>
              <a:latin typeface="Calibri" panose="020F0502020204030204" pitchFamily="34" charset="0"/>
            </a:endParaRPr>
          </a:p>
        </p:txBody>
      </p:sp>
    </p:spTree>
    <p:extLst>
      <p:ext uri="{BB962C8B-B14F-4D97-AF65-F5344CB8AC3E}">
        <p14:creationId xmlns:p14="http://schemas.microsoft.com/office/powerpoint/2010/main" val="4238174051"/>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ransition spd="slow">
    <p:fade/>
  </p:transition>
  <p:txStyles>
    <p:titleStyle>
      <a:lvl1pPr algn="l" rtl="0" eaLnBrk="0" fontAlgn="base" hangingPunct="0">
        <a:spcBef>
          <a:spcPct val="0"/>
        </a:spcBef>
        <a:spcAft>
          <a:spcPct val="0"/>
        </a:spcAft>
        <a:defRPr sz="5401" b="1">
          <a:solidFill>
            <a:schemeClr val="tx2"/>
          </a:solidFill>
          <a:latin typeface="+mj-lt"/>
          <a:ea typeface="+mj-ea"/>
          <a:cs typeface="+mj-cs"/>
        </a:defRPr>
      </a:lvl1pPr>
      <a:lvl2pPr algn="l" rtl="0" eaLnBrk="0" fontAlgn="base" hangingPunct="0">
        <a:spcBef>
          <a:spcPct val="0"/>
        </a:spcBef>
        <a:spcAft>
          <a:spcPct val="0"/>
        </a:spcAft>
        <a:defRPr sz="5401" b="1">
          <a:solidFill>
            <a:schemeClr val="tx2"/>
          </a:solidFill>
          <a:latin typeface="Calibri" pitchFamily="34" charset="0"/>
        </a:defRPr>
      </a:lvl2pPr>
      <a:lvl3pPr algn="l" rtl="0" eaLnBrk="0" fontAlgn="base" hangingPunct="0">
        <a:spcBef>
          <a:spcPct val="0"/>
        </a:spcBef>
        <a:spcAft>
          <a:spcPct val="0"/>
        </a:spcAft>
        <a:defRPr sz="5401" b="1">
          <a:solidFill>
            <a:schemeClr val="tx2"/>
          </a:solidFill>
          <a:latin typeface="Calibri" pitchFamily="34" charset="0"/>
        </a:defRPr>
      </a:lvl3pPr>
      <a:lvl4pPr algn="l" rtl="0" eaLnBrk="0" fontAlgn="base" hangingPunct="0">
        <a:spcBef>
          <a:spcPct val="0"/>
        </a:spcBef>
        <a:spcAft>
          <a:spcPct val="0"/>
        </a:spcAft>
        <a:defRPr sz="5401" b="1">
          <a:solidFill>
            <a:schemeClr val="tx2"/>
          </a:solidFill>
          <a:latin typeface="Calibri" pitchFamily="34" charset="0"/>
        </a:defRPr>
      </a:lvl4pPr>
      <a:lvl5pPr algn="l" rtl="0" eaLnBrk="0" fontAlgn="base" hangingPunct="0">
        <a:spcBef>
          <a:spcPct val="0"/>
        </a:spcBef>
        <a:spcAft>
          <a:spcPct val="0"/>
        </a:spcAft>
        <a:defRPr sz="5401" b="1">
          <a:solidFill>
            <a:schemeClr val="tx2"/>
          </a:solidFill>
          <a:latin typeface="Calibri" pitchFamily="34" charset="0"/>
        </a:defRPr>
      </a:lvl5pPr>
      <a:lvl6pPr marL="685891" algn="l" rtl="0" fontAlgn="base">
        <a:spcBef>
          <a:spcPct val="0"/>
        </a:spcBef>
        <a:spcAft>
          <a:spcPct val="0"/>
        </a:spcAft>
        <a:defRPr sz="5401" b="1">
          <a:solidFill>
            <a:schemeClr val="tx2"/>
          </a:solidFill>
          <a:latin typeface="Calibri" pitchFamily="34" charset="0"/>
        </a:defRPr>
      </a:lvl6pPr>
      <a:lvl7pPr marL="1371783" algn="l" rtl="0" fontAlgn="base">
        <a:spcBef>
          <a:spcPct val="0"/>
        </a:spcBef>
        <a:spcAft>
          <a:spcPct val="0"/>
        </a:spcAft>
        <a:defRPr sz="5401" b="1">
          <a:solidFill>
            <a:schemeClr val="tx2"/>
          </a:solidFill>
          <a:latin typeface="Calibri" pitchFamily="34" charset="0"/>
        </a:defRPr>
      </a:lvl7pPr>
      <a:lvl8pPr marL="2057674" algn="l" rtl="0" fontAlgn="base">
        <a:spcBef>
          <a:spcPct val="0"/>
        </a:spcBef>
        <a:spcAft>
          <a:spcPct val="0"/>
        </a:spcAft>
        <a:defRPr sz="5401" b="1">
          <a:solidFill>
            <a:schemeClr val="tx2"/>
          </a:solidFill>
          <a:latin typeface="Calibri" pitchFamily="34" charset="0"/>
        </a:defRPr>
      </a:lvl8pPr>
      <a:lvl9pPr marL="2743566" algn="l" rtl="0" fontAlgn="base">
        <a:spcBef>
          <a:spcPct val="0"/>
        </a:spcBef>
        <a:spcAft>
          <a:spcPct val="0"/>
        </a:spcAft>
        <a:defRPr sz="5401" b="1">
          <a:solidFill>
            <a:schemeClr val="tx2"/>
          </a:solidFill>
          <a:latin typeface="Calibri" pitchFamily="34" charset="0"/>
        </a:defRPr>
      </a:lvl9pPr>
    </p:titleStyle>
    <p:bodyStyle>
      <a:lvl1pPr marL="514419" indent="-514419" algn="l" rtl="0" eaLnBrk="0" fontAlgn="base" hangingPunct="0">
        <a:spcBef>
          <a:spcPct val="35000"/>
        </a:spcBef>
        <a:spcAft>
          <a:spcPct val="35000"/>
        </a:spcAft>
        <a:buClr>
          <a:schemeClr val="tx2"/>
        </a:buClr>
        <a:buSzPct val="70000"/>
        <a:buFont typeface="Wingdings" panose="05000000000000000000" pitchFamily="2" charset="2"/>
        <a:buChar char="l"/>
        <a:defRPr sz="3600">
          <a:solidFill>
            <a:schemeClr val="tx1"/>
          </a:solidFill>
          <a:latin typeface="+mn-lt"/>
          <a:ea typeface="+mn-ea"/>
          <a:cs typeface="+mn-cs"/>
        </a:defRPr>
      </a:lvl1pPr>
      <a:lvl2pPr marL="1038363" indent="-521564" algn="l" rtl="0" eaLnBrk="0" fontAlgn="base" hangingPunct="0">
        <a:spcBef>
          <a:spcPct val="35000"/>
        </a:spcBef>
        <a:spcAft>
          <a:spcPct val="35000"/>
        </a:spcAft>
        <a:buClr>
          <a:schemeClr val="accent2"/>
        </a:buClr>
        <a:buSzPct val="70000"/>
        <a:buFont typeface="Wingdings" panose="05000000000000000000" pitchFamily="2" charset="2"/>
        <a:buChar char="l"/>
        <a:defRPr sz="3150">
          <a:solidFill>
            <a:schemeClr val="tx1"/>
          </a:solidFill>
          <a:latin typeface="+mn-lt"/>
        </a:defRPr>
      </a:lvl2pPr>
      <a:lvl3pPr marL="1481335" indent="-440591" algn="l" rtl="0" eaLnBrk="0" fontAlgn="base" hangingPunct="0">
        <a:spcBef>
          <a:spcPct val="20000"/>
        </a:spcBef>
        <a:spcAft>
          <a:spcPct val="0"/>
        </a:spcAft>
        <a:buClr>
          <a:schemeClr val="accent1"/>
        </a:buClr>
        <a:buSzPct val="70000"/>
        <a:buFont typeface="Wingdings" panose="05000000000000000000" pitchFamily="2" charset="2"/>
        <a:buChar char="l"/>
        <a:defRPr sz="2850">
          <a:solidFill>
            <a:schemeClr val="tx1"/>
          </a:solidFill>
          <a:latin typeface="+mn-lt"/>
        </a:defRPr>
      </a:lvl3pPr>
      <a:lvl4pPr marL="1921926" indent="-438208" algn="l" rtl="0" eaLnBrk="0" fontAlgn="base" hangingPunct="0">
        <a:spcBef>
          <a:spcPct val="20000"/>
        </a:spcBef>
        <a:spcAft>
          <a:spcPct val="0"/>
        </a:spcAft>
        <a:buClr>
          <a:schemeClr val="tx2"/>
        </a:buClr>
        <a:buSzPct val="75000"/>
        <a:buFont typeface="Wingdings" panose="05000000000000000000" pitchFamily="2" charset="2"/>
        <a:buChar char="§"/>
        <a:defRPr sz="2400">
          <a:solidFill>
            <a:schemeClr val="tx1"/>
          </a:solidFill>
          <a:latin typeface="+mn-lt"/>
        </a:defRPr>
      </a:lvl4pPr>
      <a:lvl5pPr marL="2398239" indent="-473933" algn="l" rtl="0" eaLnBrk="0" fontAlgn="base" hangingPunct="0">
        <a:spcBef>
          <a:spcPct val="20000"/>
        </a:spcBef>
        <a:spcAft>
          <a:spcPct val="0"/>
        </a:spcAft>
        <a:buClr>
          <a:schemeClr val="folHlink"/>
        </a:buClr>
        <a:buSzPct val="80000"/>
        <a:buFont typeface="Wingdings" panose="05000000000000000000" pitchFamily="2" charset="2"/>
        <a:buChar char="§"/>
        <a:defRPr sz="2400">
          <a:solidFill>
            <a:schemeClr val="tx1"/>
          </a:solidFill>
          <a:latin typeface="+mn-lt"/>
        </a:defRPr>
      </a:lvl5pPr>
      <a:lvl6pPr marL="3084131"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6pPr>
      <a:lvl7pPr marL="3770022"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7pPr>
      <a:lvl8pPr marL="4455914"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8pPr>
      <a:lvl9pPr marL="5141805"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9pPr>
    </p:bodyStyle>
    <p:otherStyle>
      <a:defPPr>
        <a:defRPr lang="en-US"/>
      </a:defPPr>
      <a:lvl1pPr marL="0" algn="l" defTabSz="1371783" rtl="0" eaLnBrk="1" latinLnBrk="0" hangingPunct="1">
        <a:defRPr sz="2700" kern="1200">
          <a:solidFill>
            <a:schemeClr val="tx1"/>
          </a:solidFill>
          <a:latin typeface="+mn-lt"/>
          <a:ea typeface="+mn-ea"/>
          <a:cs typeface="+mn-cs"/>
        </a:defRPr>
      </a:lvl1pPr>
      <a:lvl2pPr marL="685891" algn="l" defTabSz="1371783" rtl="0" eaLnBrk="1" latinLnBrk="0" hangingPunct="1">
        <a:defRPr sz="2700" kern="1200">
          <a:solidFill>
            <a:schemeClr val="tx1"/>
          </a:solidFill>
          <a:latin typeface="+mn-lt"/>
          <a:ea typeface="+mn-ea"/>
          <a:cs typeface="+mn-cs"/>
        </a:defRPr>
      </a:lvl2pPr>
      <a:lvl3pPr marL="1371783" algn="l" defTabSz="1371783" rtl="0" eaLnBrk="1" latinLnBrk="0" hangingPunct="1">
        <a:defRPr sz="2700" kern="1200">
          <a:solidFill>
            <a:schemeClr val="tx1"/>
          </a:solidFill>
          <a:latin typeface="+mn-lt"/>
          <a:ea typeface="+mn-ea"/>
          <a:cs typeface="+mn-cs"/>
        </a:defRPr>
      </a:lvl3pPr>
      <a:lvl4pPr marL="2057674" algn="l" defTabSz="1371783" rtl="0" eaLnBrk="1" latinLnBrk="0" hangingPunct="1">
        <a:defRPr sz="2700" kern="1200">
          <a:solidFill>
            <a:schemeClr val="tx1"/>
          </a:solidFill>
          <a:latin typeface="+mn-lt"/>
          <a:ea typeface="+mn-ea"/>
          <a:cs typeface="+mn-cs"/>
        </a:defRPr>
      </a:lvl4pPr>
      <a:lvl5pPr marL="2743566" algn="l" defTabSz="1371783" rtl="0" eaLnBrk="1" latinLnBrk="0" hangingPunct="1">
        <a:defRPr sz="2700" kern="1200">
          <a:solidFill>
            <a:schemeClr val="tx1"/>
          </a:solidFill>
          <a:latin typeface="+mn-lt"/>
          <a:ea typeface="+mn-ea"/>
          <a:cs typeface="+mn-cs"/>
        </a:defRPr>
      </a:lvl5pPr>
      <a:lvl6pPr marL="3429457" algn="l" defTabSz="1371783" rtl="0" eaLnBrk="1" latinLnBrk="0" hangingPunct="1">
        <a:defRPr sz="2700" kern="1200">
          <a:solidFill>
            <a:schemeClr val="tx1"/>
          </a:solidFill>
          <a:latin typeface="+mn-lt"/>
          <a:ea typeface="+mn-ea"/>
          <a:cs typeface="+mn-cs"/>
        </a:defRPr>
      </a:lvl6pPr>
      <a:lvl7pPr marL="4115349" algn="l" defTabSz="1371783" rtl="0" eaLnBrk="1" latinLnBrk="0" hangingPunct="1">
        <a:defRPr sz="2700" kern="1200">
          <a:solidFill>
            <a:schemeClr val="tx1"/>
          </a:solidFill>
          <a:latin typeface="+mn-lt"/>
          <a:ea typeface="+mn-ea"/>
          <a:cs typeface="+mn-cs"/>
        </a:defRPr>
      </a:lvl7pPr>
      <a:lvl8pPr marL="4801240" algn="l" defTabSz="1371783" rtl="0" eaLnBrk="1" latinLnBrk="0" hangingPunct="1">
        <a:defRPr sz="2700" kern="1200">
          <a:solidFill>
            <a:schemeClr val="tx1"/>
          </a:solidFill>
          <a:latin typeface="+mn-lt"/>
          <a:ea typeface="+mn-ea"/>
          <a:cs typeface="+mn-cs"/>
        </a:defRPr>
      </a:lvl8pPr>
      <a:lvl9pPr marL="5487132" algn="l" defTabSz="1371783"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hyperlink" Target="https://aap-inclusion-psea.alnap.org/resources-iasc" TargetMode="External"/><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hyperlink" Target="https://go.ifrc.org/" TargetMode="External"/><Relationship Id="rId7" Type="http://schemas.openxmlformats.org/officeDocument/2006/relationships/hyperlink" Target="https://www.cdacnetwork.org/media-landscape-guides" TargetMode="Externa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hyperlink" Target="https://www.communityengagementhub.org/" TargetMode="External"/><Relationship Id="rId11" Type="http://schemas.openxmlformats.org/officeDocument/2006/relationships/hyperlink" Target="https://www.dhsprogram.com/" TargetMode="External"/><Relationship Id="rId5" Type="http://schemas.openxmlformats.org/officeDocument/2006/relationships/hyperlink" Target="https://www.ifrc.org/documents/all" TargetMode="External"/><Relationship Id="rId15" Type="http://schemas.openxmlformats.org/officeDocument/2006/relationships/image" Target="../media/image15.png"/><Relationship Id="rId10" Type="http://schemas.openxmlformats.org/officeDocument/2006/relationships/hyperlink" Target="https://reliefweb.int/" TargetMode="External"/><Relationship Id="rId19" Type="http://schemas.openxmlformats.org/officeDocument/2006/relationships/image" Target="../media/image19.png"/><Relationship Id="rId4" Type="http://schemas.openxmlformats.org/officeDocument/2006/relationships/hyperlink" Target="https://go.ifrc.org/preparedness#operational-learning" TargetMode="External"/><Relationship Id="rId9" Type="http://schemas.openxmlformats.org/officeDocument/2006/relationships/hyperlink" Target="https://www.acaps.org/" TargetMode="Externa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994B5D-3EC7-934F-B2DB-412B57F59E7E}"/>
              </a:ext>
            </a:extLst>
          </p:cNvPr>
          <p:cNvSpPr/>
          <p:nvPr/>
        </p:nvSpPr>
        <p:spPr>
          <a:xfrm>
            <a:off x="10957934" y="2532419"/>
            <a:ext cx="7096150" cy="7448193"/>
          </a:xfrm>
          <a:prstGeom prst="rect">
            <a:avLst/>
          </a:prstGeom>
        </p:spPr>
        <p:txBody>
          <a:bodyPr wrap="square">
            <a:spAutoFit/>
          </a:bodyPr>
          <a:lstStyle/>
          <a:p>
            <a:r>
              <a:rPr lang="fr-FR" sz="5400" b="1" dirty="0">
                <a:solidFill>
                  <a:srgbClr val="F5333F"/>
                </a:solidFill>
                <a:latin typeface="Montserrat" pitchFamily="2" charset="77"/>
              </a:rPr>
              <a:t>Formation d’initiation à l’engagement communautaire et à la redevabilité</a:t>
            </a:r>
            <a:br>
              <a:rPr lang="fr-FR" sz="3600" b="1" dirty="0">
                <a:latin typeface="Montserrat" pitchFamily="2" charset="77"/>
              </a:rPr>
            </a:br>
            <a:endParaRPr lang="fr-FR" sz="3600" b="1" dirty="0">
              <a:latin typeface="Montserrat" pitchFamily="2" charset="77"/>
            </a:endParaRPr>
          </a:p>
          <a:p>
            <a:r>
              <a:rPr lang="fr-FR" sz="3600" b="1" dirty="0">
                <a:solidFill>
                  <a:srgbClr val="0F2042"/>
                </a:solidFill>
                <a:latin typeface="Montserrat" pitchFamily="2" charset="77"/>
              </a:rPr>
              <a:t>Module 5</a:t>
            </a:r>
          </a:p>
          <a:p>
            <a:r>
              <a:rPr lang="fr-FR" sz="3600" dirty="0">
                <a:solidFill>
                  <a:srgbClr val="0F2042"/>
                </a:solidFill>
                <a:latin typeface="Montserrat" pitchFamily="2" charset="77"/>
              </a:rPr>
              <a:t>Le CEA dans les évaluations</a:t>
            </a:r>
          </a:p>
          <a:p>
            <a:endParaRPr lang="en-GB" sz="3600" dirty="0">
              <a:solidFill>
                <a:srgbClr val="0F2042"/>
              </a:solidFill>
              <a:latin typeface="Montserrat" pitchFamily="2" charset="77"/>
            </a:endParaRPr>
          </a:p>
          <a:p>
            <a:r>
              <a:rPr lang="fr-FR" sz="2800" dirty="0">
                <a:solidFill>
                  <a:srgbClr val="0F2042"/>
                </a:solidFill>
                <a:latin typeface="Montserrat" pitchFamily="2" charset="77"/>
              </a:rPr>
              <a:t>Face à face</a:t>
            </a:r>
          </a:p>
          <a:p>
            <a:endParaRPr lang="en-GB" sz="3200" dirty="0">
              <a:solidFill>
                <a:srgbClr val="0F2042"/>
              </a:solidFill>
              <a:latin typeface="Montserrat" pitchFamily="2" charset="77"/>
            </a:endParaRPr>
          </a:p>
        </p:txBody>
      </p:sp>
      <p:pic>
        <p:nvPicPr>
          <p:cNvPr id="4" name="Picture 3">
            <a:extLst>
              <a:ext uri="{FF2B5EF4-FFF2-40B4-BE49-F238E27FC236}">
                <a16:creationId xmlns:a16="http://schemas.microsoft.com/office/drawing/2014/main" id="{0A8CF5D7-931A-E34A-8DFA-F704EDEFB466}"/>
              </a:ext>
            </a:extLst>
          </p:cNvPr>
          <p:cNvPicPr>
            <a:picLocks noChangeAspect="1"/>
          </p:cNvPicPr>
          <p:nvPr/>
        </p:nvPicPr>
        <p:blipFill>
          <a:blip r:embed="rId3"/>
          <a:stretch>
            <a:fillRect/>
          </a:stretch>
        </p:blipFill>
        <p:spPr>
          <a:xfrm>
            <a:off x="0" y="0"/>
            <a:ext cx="10288588" cy="10288588"/>
          </a:xfrm>
          <a:prstGeom prst="rect">
            <a:avLst/>
          </a:prstGeom>
        </p:spPr>
      </p:pic>
    </p:spTree>
    <p:extLst>
      <p:ext uri="{BB962C8B-B14F-4D97-AF65-F5344CB8AC3E}">
        <p14:creationId xmlns:p14="http://schemas.microsoft.com/office/powerpoint/2010/main" val="281807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58295" y="702114"/>
            <a:ext cx="17171409" cy="1446550"/>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4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Prendre le temps de comprendre le contexte, y compris les risques et les capacités des personnes</a:t>
            </a:r>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0025743" y="2148664"/>
            <a:ext cx="8262256" cy="8139924"/>
          </a:xfrm>
        </p:spPr>
      </p:pic>
      <p:sp>
        <p:nvSpPr>
          <p:cNvPr id="13" name="TextBox 12">
            <a:extLst>
              <a:ext uri="{FF2B5EF4-FFF2-40B4-BE49-F238E27FC236}">
                <a16:creationId xmlns:a16="http://schemas.microsoft.com/office/drawing/2014/main" id="{DF51AF2C-B212-8445-8137-87C4BA72CE8B}"/>
              </a:ext>
            </a:extLst>
          </p:cNvPr>
          <p:cNvSpPr txBox="1"/>
          <p:nvPr/>
        </p:nvSpPr>
        <p:spPr>
          <a:xfrm>
            <a:off x="558295" y="2646113"/>
            <a:ext cx="9467448" cy="6940361"/>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b="1" dirty="0"/>
              <a:t>Quoi et pourquoi ?</a:t>
            </a:r>
          </a:p>
          <a:p>
            <a:pPr>
              <a:spcBef>
                <a:spcPts val="0"/>
              </a:spcBef>
              <a:spcAft>
                <a:spcPts val="1800"/>
              </a:spcAft>
            </a:pPr>
            <a:r>
              <a:rPr lang="fr-FR" dirty="0"/>
              <a:t>Comprendre les structures, les valeurs et les dynamiques de pouvoir</a:t>
            </a:r>
          </a:p>
          <a:p>
            <a:pPr>
              <a:spcBef>
                <a:spcPts val="0"/>
              </a:spcBef>
              <a:spcAft>
                <a:spcPts val="0"/>
              </a:spcAft>
            </a:pPr>
            <a:r>
              <a:rPr lang="fr-FR" dirty="0"/>
              <a:t>Si nous ne comprenons pas la situation dans son ensemble, nous risquons de faire des dégâts</a:t>
            </a:r>
          </a:p>
          <a:p>
            <a:pPr marL="0" indent="0">
              <a:spcBef>
                <a:spcPts val="0"/>
              </a:spcBef>
              <a:spcAft>
                <a:spcPts val="1200"/>
              </a:spcAft>
              <a:buNone/>
            </a:pPr>
            <a:endParaRPr lang="en-GB" sz="1800" b="1" dirty="0"/>
          </a:p>
          <a:p>
            <a:pPr marL="0" indent="0">
              <a:spcBef>
                <a:spcPts val="0"/>
              </a:spcBef>
              <a:spcAft>
                <a:spcPts val="1200"/>
              </a:spcAft>
              <a:buNone/>
            </a:pPr>
            <a:r>
              <a:rPr lang="fr-FR" b="1" dirty="0"/>
              <a:t>Comment réaliser une analyse de contexte ?</a:t>
            </a:r>
          </a:p>
          <a:p>
            <a:pPr>
              <a:spcBef>
                <a:spcPts val="0"/>
              </a:spcBef>
              <a:spcAft>
                <a:spcPts val="600"/>
              </a:spcAft>
            </a:pPr>
            <a:r>
              <a:rPr lang="fr-FR" dirty="0"/>
              <a:t>Utilisez un mélange de méthodes :</a:t>
            </a:r>
          </a:p>
          <a:p>
            <a:pPr marL="1030517" lvl="1" indent="-342900">
              <a:spcBef>
                <a:spcPts val="0"/>
              </a:spcBef>
              <a:spcAft>
                <a:spcPts val="600"/>
              </a:spcAft>
              <a:buClr>
                <a:srgbClr val="FF0000"/>
              </a:buClr>
              <a:buFont typeface="Arial" panose="020B0604020202020204" pitchFamily="34" charset="0"/>
              <a:buChar char="•"/>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Données secondaires</a:t>
            </a:r>
          </a:p>
          <a:p>
            <a:pPr marL="1030517" lvl="1" indent="-342900">
              <a:spcBef>
                <a:spcPts val="0"/>
              </a:spcBef>
              <a:spcAft>
                <a:spcPts val="600"/>
              </a:spcAft>
              <a:buClr>
                <a:srgbClr val="FF0000"/>
              </a:buClr>
              <a:buFont typeface="Arial" panose="020B0604020202020204" pitchFamily="34" charset="0"/>
              <a:buChar char="•"/>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Discussions de groupe dirigées</a:t>
            </a:r>
          </a:p>
          <a:p>
            <a:pPr marL="1030517" lvl="1" indent="-342900">
              <a:spcBef>
                <a:spcPts val="0"/>
              </a:spcBef>
              <a:spcAft>
                <a:spcPts val="600"/>
              </a:spcAft>
              <a:buClr>
                <a:srgbClr val="FF0000"/>
              </a:buClr>
              <a:buFont typeface="Arial" panose="020B0604020202020204" pitchFamily="34" charset="0"/>
              <a:buChar char="•"/>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Entretiens avec des informateurs clés</a:t>
            </a:r>
          </a:p>
          <a:p>
            <a:pPr marL="1030517" lvl="1" indent="-342900">
              <a:spcBef>
                <a:spcPts val="0"/>
              </a:spcBef>
              <a:spcAft>
                <a:spcPts val="600"/>
              </a:spcAft>
              <a:buClr>
                <a:srgbClr val="FF0000"/>
              </a:buClr>
              <a:buFont typeface="Arial" panose="020B0604020202020204" pitchFamily="34" charset="0"/>
              <a:buChar char="•"/>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Cartographie communautaire</a:t>
            </a:r>
          </a:p>
          <a:p>
            <a:pPr marL="1030517" lvl="1" indent="-342900">
              <a:spcBef>
                <a:spcPts val="0"/>
              </a:spcBef>
              <a:spcAft>
                <a:spcPts val="1800"/>
              </a:spcAft>
              <a:buClr>
                <a:srgbClr val="FF0000"/>
              </a:buClr>
              <a:buFont typeface="Arial" panose="020B0604020202020204" pitchFamily="34" charset="0"/>
              <a:buChar char="•"/>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Observation</a:t>
            </a:r>
          </a:p>
          <a:p>
            <a:pPr>
              <a:spcBef>
                <a:spcPts val="0"/>
              </a:spcBef>
              <a:spcAft>
                <a:spcPts val="1800"/>
              </a:spcAft>
            </a:pPr>
            <a:r>
              <a:rPr lang="fr-FR" dirty="0"/>
              <a:t>L'analyse du contexte demande du temps et de la sensibilité</a:t>
            </a:r>
          </a:p>
          <a:p>
            <a:pPr>
              <a:spcBef>
                <a:spcPts val="0"/>
              </a:spcBef>
              <a:spcAft>
                <a:spcPts val="1800"/>
              </a:spcAft>
            </a:pPr>
            <a:r>
              <a:rPr lang="fr-FR" dirty="0"/>
              <a:t>Ce processus doit être continu pendant tout le programme</a:t>
            </a:r>
          </a:p>
          <a:p>
            <a:pPr>
              <a:spcBef>
                <a:spcPts val="0"/>
              </a:spcBef>
              <a:spcAft>
                <a:spcPts val="1800"/>
              </a:spcAft>
            </a:pPr>
            <a:r>
              <a:rPr lang="fr-FR" dirty="0"/>
              <a:t>v</a:t>
            </a:r>
          </a:p>
        </p:txBody>
      </p:sp>
      <p:pic>
        <p:nvPicPr>
          <p:cNvPr id="2" name="Picture 1">
            <a:extLst>
              <a:ext uri="{FF2B5EF4-FFF2-40B4-BE49-F238E27FC236}">
                <a16:creationId xmlns:a16="http://schemas.microsoft.com/office/drawing/2014/main" id="{0547C296-1789-1E4B-94F0-16BC6030783E}"/>
              </a:ext>
            </a:extLst>
          </p:cNvPr>
          <p:cNvPicPr>
            <a:picLocks noChangeAspect="1"/>
          </p:cNvPicPr>
          <p:nvPr/>
        </p:nvPicPr>
        <p:blipFill>
          <a:blip r:embed="rId4"/>
          <a:stretch>
            <a:fillRect/>
          </a:stretch>
        </p:blipFill>
        <p:spPr>
          <a:xfrm>
            <a:off x="780820" y="9738163"/>
            <a:ext cx="6495015" cy="550425"/>
          </a:xfrm>
          <a:prstGeom prst="rect">
            <a:avLst/>
          </a:prstGeom>
        </p:spPr>
      </p:pic>
    </p:spTree>
    <p:extLst>
      <p:ext uri="{BB962C8B-B14F-4D97-AF65-F5344CB8AC3E}">
        <p14:creationId xmlns:p14="http://schemas.microsoft.com/office/powerpoint/2010/main" val="35471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212651" y="0"/>
            <a:ext cx="17517051" cy="1485022"/>
          </a:xfrm>
          <a:prstGeom prst="rect">
            <a:avLst/>
          </a:prstGeom>
          <a:noFill/>
        </p:spPr>
        <p:txBody>
          <a:bodyPr wrap="square" rtlCol="0">
            <a:spAutoFit/>
          </a:bodyPr>
          <a:lstStyle/>
          <a:p>
            <a:pPr>
              <a:spcAft>
                <a:spcPts val="300"/>
              </a:spcAft>
            </a:pPr>
            <a:r>
              <a:rPr lang="fr-FR" sz="4400" b="1" dirty="0">
                <a:solidFill>
                  <a:schemeClr val="tx2"/>
                </a:solidFill>
                <a:latin typeface="Montserrat" pitchFamily="2" charset="77"/>
                <a:ea typeface="Roboto Black" panose="02000000000000000000" pitchFamily="2" charset="0"/>
                <a:cs typeface="Open Sans Light" panose="020B0306030504020204" pitchFamily="34" charset="0"/>
              </a:rPr>
              <a:t>Action 4 : </a:t>
            </a:r>
            <a:r>
              <a:rPr lang="fr-FR" sz="4400" b="1" dirty="0">
                <a:solidFill>
                  <a:schemeClr val="accent3"/>
                </a:solidFill>
                <a:latin typeface="Montserrat" pitchFamily="2" charset="77"/>
                <a:ea typeface="Roboto Black" panose="02000000000000000000" pitchFamily="2" charset="0"/>
                <a:cs typeface="Open Sans Light" panose="020B0306030504020204" pitchFamily="34" charset="0"/>
              </a:rPr>
              <a:t>Quelles étapes inclut une analyse contextuelle ? </a:t>
            </a:r>
          </a:p>
          <a:p>
            <a:pPr>
              <a:spcAft>
                <a:spcPts val="300"/>
              </a:spcAft>
            </a:pPr>
            <a:r>
              <a:rPr lang="fr-FR" sz="4400" dirty="0">
                <a:solidFill>
                  <a:schemeClr val="accent3"/>
                </a:solidFill>
                <a:latin typeface="Montserrat" pitchFamily="2" charset="77"/>
                <a:ea typeface="Roboto Black" panose="02000000000000000000" pitchFamily="2" charset="0"/>
                <a:cs typeface="Open Sans Light" panose="020B0306030504020204" pitchFamily="34" charset="0"/>
              </a:rPr>
              <a:t>Discussion...</a:t>
            </a:r>
          </a:p>
        </p:txBody>
      </p:sp>
      <p:graphicFrame>
        <p:nvGraphicFramePr>
          <p:cNvPr id="6" name="Diagram 5">
            <a:extLst>
              <a:ext uri="{FF2B5EF4-FFF2-40B4-BE49-F238E27FC236}">
                <a16:creationId xmlns:a16="http://schemas.microsoft.com/office/drawing/2014/main" id="{1620C59B-2CFD-284C-B201-57969EB4C891}"/>
              </a:ext>
            </a:extLst>
          </p:cNvPr>
          <p:cNvGraphicFramePr/>
          <p:nvPr>
            <p:extLst>
              <p:ext uri="{D42A27DB-BD31-4B8C-83A1-F6EECF244321}">
                <p14:modId xmlns:p14="http://schemas.microsoft.com/office/powerpoint/2010/main" val="961021946"/>
              </p:ext>
            </p:extLst>
          </p:nvPr>
        </p:nvGraphicFramePr>
        <p:xfrm>
          <a:off x="558298" y="1485022"/>
          <a:ext cx="17171404" cy="8803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11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p:nvPr/>
        </p:nvSpPr>
        <p:spPr>
          <a:xfrm>
            <a:off x="167710" y="320435"/>
            <a:ext cx="7317611"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600" b="1" dirty="0">
                <a:solidFill>
                  <a:schemeClr val="accent3"/>
                </a:solidFill>
                <a:latin typeface="Montserrat"/>
                <a:ea typeface="Montserrat"/>
                <a:cs typeface="Montserrat"/>
                <a:sym typeface="Montserrat"/>
              </a:rPr>
              <a:t>Un exemple : </a:t>
            </a:r>
            <a:r>
              <a:rPr lang="fr-FR" sz="3600" b="1" dirty="0">
                <a:solidFill>
                  <a:schemeClr val="dk2"/>
                </a:solidFill>
                <a:latin typeface="Montserrat"/>
                <a:ea typeface="Montserrat"/>
                <a:cs typeface="Montserrat"/>
                <a:sym typeface="Montserrat"/>
              </a:rPr>
              <a:t>Comprendre le contexte culturel de la menstruation</a:t>
            </a:r>
          </a:p>
        </p:txBody>
      </p:sp>
      <p:sp>
        <p:nvSpPr>
          <p:cNvPr id="8" name="TextBox 7">
            <a:extLst>
              <a:ext uri="{FF2B5EF4-FFF2-40B4-BE49-F238E27FC236}">
                <a16:creationId xmlns:a16="http://schemas.microsoft.com/office/drawing/2014/main" id="{A4C7AA11-DC69-7341-8E32-C95A3214F03B}"/>
              </a:ext>
            </a:extLst>
          </p:cNvPr>
          <p:cNvSpPr txBox="1"/>
          <p:nvPr/>
        </p:nvSpPr>
        <p:spPr>
          <a:xfrm>
            <a:off x="82650" y="2074721"/>
            <a:ext cx="7487732" cy="8171468"/>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800"/>
              </a:spcAft>
              <a:buNone/>
            </a:pPr>
            <a:r>
              <a:rPr lang="fr-FR" dirty="0"/>
              <a:t>Pour planifier les kits de gestion de l'hygiène menstruelle au Vanuatu, des DGD et des KII approfondis ont été organisés avec des femmes et des jeunes filles. Les résultats comprennent :</a:t>
            </a:r>
          </a:p>
          <a:p>
            <a:pPr>
              <a:spcBef>
                <a:spcPts val="0"/>
              </a:spcBef>
              <a:spcAft>
                <a:spcPts val="1800"/>
              </a:spcAft>
            </a:pPr>
            <a:r>
              <a:rPr lang="fr-FR" dirty="0"/>
              <a:t>Les kits MHM doivent être distribués séparément des autres biens non alimentaires et pas par les hommes, sinon les femmes et les filles ne se sentiront pas capables de poser de questions</a:t>
            </a:r>
          </a:p>
          <a:p>
            <a:pPr>
              <a:spcBef>
                <a:spcPts val="0"/>
              </a:spcBef>
              <a:spcAft>
                <a:spcPts val="1800"/>
              </a:spcAft>
            </a:pPr>
            <a:r>
              <a:rPr lang="fr-FR" dirty="0"/>
              <a:t>Les pratiques restrictives pendant les menstruations, comme l'impossibilité de cuisiner, de se déplacer ou d'entretenir le jardin, peuvent limiter la capacité d'une femme à participer à des activités telles que la distribution de biens, la cuisine collective dans les centres d'évacuation ou la replantation de jardins. </a:t>
            </a:r>
          </a:p>
          <a:p>
            <a:pPr marL="0" indent="0">
              <a:spcBef>
                <a:spcPts val="0"/>
              </a:spcBef>
              <a:spcAft>
                <a:spcPts val="1800"/>
              </a:spcAft>
              <a:buNone/>
            </a:pPr>
            <a:r>
              <a:rPr lang="fr-FR" dirty="0"/>
              <a:t>Ces résultats n'auraient pas été pris en compte dans une évaluation des besoins, mais ils aident la VRCS à améliorer ses plans de préparation et de réponse aux catastrophes.</a:t>
            </a:r>
          </a:p>
        </p:txBody>
      </p:sp>
      <p:pic>
        <p:nvPicPr>
          <p:cNvPr id="3" name="Picture 2" descr="A picture containing person&#10;&#10;Description automatically generated">
            <a:extLst>
              <a:ext uri="{FF2B5EF4-FFF2-40B4-BE49-F238E27FC236}">
                <a16:creationId xmlns:a16="http://schemas.microsoft.com/office/drawing/2014/main" id="{E0A706A1-3E7F-784F-9BA4-378127E6AB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6" r="10014"/>
          <a:stretch/>
        </p:blipFill>
        <p:spPr>
          <a:xfrm>
            <a:off x="7485321" y="1588"/>
            <a:ext cx="10802680" cy="10287000"/>
          </a:xfrm>
          <a:prstGeom prst="rect">
            <a:avLst/>
          </a:prstGeom>
        </p:spPr>
      </p:pic>
    </p:spTree>
    <p:extLst>
      <p:ext uri="{BB962C8B-B14F-4D97-AF65-F5344CB8AC3E}">
        <p14:creationId xmlns:p14="http://schemas.microsoft.com/office/powerpoint/2010/main" val="32539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8082642" y="570353"/>
            <a:ext cx="9996213" cy="2123658"/>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5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Inclure des questions sur la meilleure façon de faire participer les communautés à l'évaluation des besoins</a:t>
            </a:r>
          </a:p>
        </p:txBody>
      </p:sp>
      <p:sp>
        <p:nvSpPr>
          <p:cNvPr id="7" name="TextBox 6">
            <a:extLst>
              <a:ext uri="{FF2B5EF4-FFF2-40B4-BE49-F238E27FC236}">
                <a16:creationId xmlns:a16="http://schemas.microsoft.com/office/drawing/2014/main" id="{7EFEE95C-271F-AB4B-9A78-3A6EF8C2D4D8}"/>
              </a:ext>
            </a:extLst>
          </p:cNvPr>
          <p:cNvSpPr txBox="1"/>
          <p:nvPr/>
        </p:nvSpPr>
        <p:spPr>
          <a:xfrm>
            <a:off x="7697972" y="3131756"/>
            <a:ext cx="10590028" cy="7571303"/>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800"/>
              </a:spcAft>
              <a:buNone/>
            </a:pPr>
            <a:r>
              <a:rPr lang="fr-FR" b="1" dirty="0"/>
              <a:t>Pourquoi ?</a:t>
            </a:r>
          </a:p>
          <a:p>
            <a:pPr>
              <a:spcBef>
                <a:spcPts val="0"/>
              </a:spcBef>
              <a:spcAft>
                <a:spcPts val="0"/>
              </a:spcAft>
            </a:pPr>
            <a:r>
              <a:rPr lang="fr-FR" dirty="0"/>
              <a:t>Identifier les meilleures approches pour l'engagement communautaire</a:t>
            </a:r>
          </a:p>
          <a:p>
            <a:pPr marL="0" indent="0">
              <a:spcBef>
                <a:spcPts val="0"/>
              </a:spcBef>
              <a:spcAft>
                <a:spcPts val="1800"/>
              </a:spcAft>
              <a:buNone/>
            </a:pPr>
            <a:endParaRPr lang="en-GB" b="1" dirty="0"/>
          </a:p>
          <a:p>
            <a:pPr marL="0" indent="0">
              <a:spcBef>
                <a:spcPts val="0"/>
              </a:spcBef>
              <a:spcAft>
                <a:spcPts val="1800"/>
              </a:spcAft>
              <a:buNone/>
            </a:pPr>
            <a:r>
              <a:rPr lang="fr-FR" b="1" dirty="0"/>
              <a:t>Comment procéder ?</a:t>
            </a:r>
          </a:p>
          <a:p>
            <a:pPr lvl="0">
              <a:spcBef>
                <a:spcPts val="0"/>
              </a:spcBef>
              <a:spcAft>
                <a:spcPts val="1800"/>
              </a:spcAft>
            </a:pPr>
            <a:r>
              <a:rPr lang="fr-FR" dirty="0"/>
              <a:t>Prévoir un espace pour une conversation ouverte sur les besoins et les priorités</a:t>
            </a:r>
          </a:p>
          <a:p>
            <a:pPr lvl="0">
              <a:spcBef>
                <a:spcPts val="0"/>
              </a:spcBef>
              <a:spcAft>
                <a:spcPts val="1800"/>
              </a:spcAft>
            </a:pPr>
            <a:r>
              <a:rPr lang="fr-FR" dirty="0"/>
              <a:t>Possibilité pour les personnes de parler en toute confidentialité</a:t>
            </a:r>
          </a:p>
          <a:p>
            <a:pPr lvl="0">
              <a:spcBef>
                <a:spcPts val="0"/>
              </a:spcBef>
              <a:spcAft>
                <a:spcPts val="1800"/>
              </a:spcAft>
            </a:pPr>
            <a:r>
              <a:rPr lang="fr-FR" dirty="0"/>
              <a:t>Collectez des données désagrégées</a:t>
            </a:r>
          </a:p>
          <a:p>
            <a:pPr lvl="0">
              <a:spcBef>
                <a:spcPts val="0"/>
              </a:spcBef>
              <a:spcAft>
                <a:spcPts val="1800"/>
              </a:spcAft>
            </a:pPr>
            <a:r>
              <a:rPr lang="fr-FR" dirty="0"/>
              <a:t>Ne pas recueillir plus de données que nécessaire</a:t>
            </a:r>
          </a:p>
          <a:p>
            <a:pPr lvl="0">
              <a:spcBef>
                <a:spcPts val="0"/>
              </a:spcBef>
              <a:spcAft>
                <a:spcPts val="1800"/>
              </a:spcAft>
            </a:pPr>
            <a:r>
              <a:rPr lang="fr-FR" dirty="0"/>
              <a:t>Analyser ensemble les données de l'évaluation des besoins et de l'analyse du contexte.</a:t>
            </a:r>
          </a:p>
          <a:p>
            <a:pPr lvl="0">
              <a:spcBef>
                <a:spcPts val="0"/>
              </a:spcBef>
              <a:spcAft>
                <a:spcPts val="1800"/>
              </a:spcAft>
            </a:pPr>
            <a:r>
              <a:rPr lang="fr-FR" dirty="0"/>
              <a:t>Rechercher les lacunes dans les données, les groupes </a:t>
            </a:r>
            <a:br>
              <a:rPr lang="fr-FR" dirty="0"/>
            </a:br>
            <a:r>
              <a:rPr lang="fr-FR" dirty="0"/>
              <a:t>manquants et les incohérences</a:t>
            </a:r>
          </a:p>
          <a:p>
            <a:pPr lvl="0">
              <a:spcBef>
                <a:spcPts val="0"/>
              </a:spcBef>
              <a:spcAft>
                <a:spcPts val="1800"/>
              </a:spcAft>
            </a:pPr>
            <a:r>
              <a:rPr lang="fr-FR" dirty="0"/>
              <a:t> </a:t>
            </a:r>
          </a:p>
        </p:txBody>
      </p:sp>
      <p:pic>
        <p:nvPicPr>
          <p:cNvPr id="9" name="Picture Placeholder 8">
            <a:extLst>
              <a:ext uri="{FF2B5EF4-FFF2-40B4-BE49-F238E27FC236}">
                <a16:creationId xmlns:a16="http://schemas.microsoft.com/office/drawing/2014/main" id="{70101428-FBED-554A-A3BC-EB1ED30102B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7494815" cy="10288588"/>
          </a:xfrm>
          <a:prstGeom prst="rect">
            <a:avLst/>
          </a:prstGeom>
        </p:spPr>
      </p:pic>
      <p:pic>
        <p:nvPicPr>
          <p:cNvPr id="6" name="Picture 5">
            <a:extLst>
              <a:ext uri="{FF2B5EF4-FFF2-40B4-BE49-F238E27FC236}">
                <a16:creationId xmlns:a16="http://schemas.microsoft.com/office/drawing/2014/main" id="{CA9F187F-5F2A-1042-8D0B-29F05CB7721E}"/>
              </a:ext>
            </a:extLst>
          </p:cNvPr>
          <p:cNvPicPr>
            <a:picLocks noChangeAspect="1"/>
          </p:cNvPicPr>
          <p:nvPr/>
        </p:nvPicPr>
        <p:blipFill>
          <a:blip r:embed="rId4"/>
          <a:stretch>
            <a:fillRect/>
          </a:stretch>
        </p:blipFill>
        <p:spPr>
          <a:xfrm>
            <a:off x="8082642" y="9717043"/>
            <a:ext cx="6744226" cy="571545"/>
          </a:xfrm>
          <a:prstGeom prst="rect">
            <a:avLst/>
          </a:prstGeom>
        </p:spPr>
      </p:pic>
    </p:spTree>
    <p:extLst>
      <p:ext uri="{BB962C8B-B14F-4D97-AF65-F5344CB8AC3E}">
        <p14:creationId xmlns:p14="http://schemas.microsoft.com/office/powerpoint/2010/main" val="355860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324379" y="0"/>
            <a:ext cx="10107691" cy="2162130"/>
          </a:xfrm>
          <a:prstGeom prst="rect">
            <a:avLst/>
          </a:prstGeom>
          <a:noFill/>
        </p:spPr>
        <p:txBody>
          <a:bodyPr wrap="square" rtlCol="0">
            <a:spAutoFit/>
          </a:bodyPr>
          <a:lstStyle/>
          <a:p>
            <a:pPr>
              <a:spcAft>
                <a:spcPts val="300"/>
              </a:spcAft>
            </a:pPr>
            <a:r>
              <a:rPr lang="fr-FR" sz="4400" b="1" dirty="0">
                <a:solidFill>
                  <a:schemeClr val="tx2"/>
                </a:solidFill>
                <a:latin typeface="Montserrat" pitchFamily="2" charset="77"/>
                <a:ea typeface="Roboto Black" panose="02000000000000000000" pitchFamily="2" charset="0"/>
                <a:cs typeface="Open Sans Light" panose="020B0306030504020204" pitchFamily="34" charset="0"/>
              </a:rPr>
              <a:t>Action 5 : </a:t>
            </a:r>
            <a:r>
              <a:rPr lang="fr-FR" sz="4400" b="1" dirty="0">
                <a:solidFill>
                  <a:schemeClr val="accent3"/>
                </a:solidFill>
                <a:latin typeface="Montserrat" pitchFamily="2" charset="77"/>
                <a:ea typeface="Roboto Black" panose="02000000000000000000" pitchFamily="2" charset="0"/>
                <a:cs typeface="Open Sans Light" panose="020B0306030504020204" pitchFamily="34" charset="0"/>
              </a:rPr>
              <a:t>Questions relatives au CEA à inclure dans l'évaluation des besoins </a:t>
            </a:r>
          </a:p>
          <a:p>
            <a:pPr>
              <a:spcAft>
                <a:spcPts val="300"/>
              </a:spcAft>
            </a:pPr>
            <a:r>
              <a:rPr lang="fr-FR" sz="4400" dirty="0">
                <a:solidFill>
                  <a:schemeClr val="accent3"/>
                </a:solidFill>
                <a:latin typeface="Montserrat" pitchFamily="2" charset="77"/>
                <a:ea typeface="Roboto Black" panose="02000000000000000000" pitchFamily="2" charset="0"/>
                <a:cs typeface="Open Sans Light" panose="020B0306030504020204" pitchFamily="34" charset="0"/>
              </a:rPr>
              <a:t>Discussion...</a:t>
            </a:r>
          </a:p>
        </p:txBody>
      </p:sp>
      <p:sp>
        <p:nvSpPr>
          <p:cNvPr id="7" name="TextBox 6">
            <a:extLst>
              <a:ext uri="{FF2B5EF4-FFF2-40B4-BE49-F238E27FC236}">
                <a16:creationId xmlns:a16="http://schemas.microsoft.com/office/drawing/2014/main" id="{7EFEE95C-271F-AB4B-9A78-3A6EF8C2D4D8}"/>
              </a:ext>
            </a:extLst>
          </p:cNvPr>
          <p:cNvSpPr txBox="1"/>
          <p:nvPr/>
        </p:nvSpPr>
        <p:spPr>
          <a:xfrm>
            <a:off x="324379" y="2842640"/>
            <a:ext cx="8585705" cy="7248138"/>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spcBef>
                <a:spcPts val="0"/>
              </a:spcBef>
              <a:spcAft>
                <a:spcPts val="1800"/>
              </a:spcAft>
              <a:buFont typeface="+mj-lt"/>
              <a:buAutoNum type="arabicPeriod"/>
            </a:pPr>
            <a:r>
              <a:rPr lang="fr-FR" dirty="0"/>
              <a:t>Savez-vous bien lire ?</a:t>
            </a:r>
          </a:p>
          <a:p>
            <a:pPr marL="457200" lvl="0" indent="-457200">
              <a:spcBef>
                <a:spcPts val="0"/>
              </a:spcBef>
              <a:spcAft>
                <a:spcPts val="1800"/>
              </a:spcAft>
              <a:buFont typeface="+mj-lt"/>
              <a:buAutoNum type="arabicPeriod"/>
            </a:pPr>
            <a:r>
              <a:rPr lang="fr-FR" dirty="0"/>
              <a:t>Quelles langues parlez-vous à la maison ?</a:t>
            </a:r>
          </a:p>
          <a:p>
            <a:pPr marL="457200" lvl="0" indent="-457200">
              <a:spcBef>
                <a:spcPts val="0"/>
              </a:spcBef>
              <a:spcAft>
                <a:spcPts val="1800"/>
              </a:spcAft>
              <a:buFont typeface="+mj-lt"/>
              <a:buAutoNum type="arabicPeriod"/>
            </a:pPr>
            <a:r>
              <a:rPr lang="fr-FR" dirty="0"/>
              <a:t>Quels sont vos besoins les plus importants ?</a:t>
            </a:r>
          </a:p>
          <a:p>
            <a:pPr marL="457200" lvl="0" indent="-457200">
              <a:spcBef>
                <a:spcPts val="0"/>
              </a:spcBef>
              <a:spcAft>
                <a:spcPts val="1800"/>
              </a:spcAft>
              <a:buFont typeface="+mj-lt"/>
              <a:buAutoNum type="arabicPeriod"/>
            </a:pPr>
            <a:r>
              <a:rPr lang="fr-FR" dirty="0"/>
              <a:t>Quels sont vos moyens préférés pour recevoir des informations ?</a:t>
            </a:r>
          </a:p>
          <a:p>
            <a:pPr marL="457200" lvl="0" indent="-457200">
              <a:spcBef>
                <a:spcPts val="0"/>
              </a:spcBef>
              <a:spcAft>
                <a:spcPts val="1800"/>
              </a:spcAft>
              <a:buFont typeface="+mj-lt"/>
              <a:buAutoNum type="arabicPeriod"/>
            </a:pPr>
            <a:r>
              <a:rPr lang="fr-FR" dirty="0"/>
              <a:t>Sur quel sujet aimeriez-vous avoir plus d'informations ?</a:t>
            </a:r>
          </a:p>
          <a:p>
            <a:pPr marL="457200" lvl="0" indent="-457200">
              <a:spcBef>
                <a:spcPts val="0"/>
              </a:spcBef>
              <a:spcAft>
                <a:spcPts val="1800"/>
              </a:spcAft>
              <a:buFont typeface="+mj-lt"/>
              <a:buAutoNum type="arabicPeriod"/>
            </a:pPr>
            <a:r>
              <a:rPr lang="fr-FR" dirty="0"/>
              <a:t>Si vous vouliez poser des questions ou formuler des plaintes à la Croix-Rouge ou au Croissant-Rouge, comment vous sentiriez-vous le plus à l'aise pour le faire ?</a:t>
            </a:r>
          </a:p>
          <a:p>
            <a:pPr marL="457200" lvl="0" indent="-457200">
              <a:spcBef>
                <a:spcPts val="0"/>
              </a:spcBef>
              <a:spcAft>
                <a:spcPts val="1800"/>
              </a:spcAft>
              <a:buFont typeface="+mj-lt"/>
              <a:buAutoNum type="arabicPeriod"/>
            </a:pPr>
            <a:r>
              <a:rPr lang="fr-FR" dirty="0"/>
              <a:t>Comment les décisions sont-elles prises dans votre communauté ?</a:t>
            </a:r>
          </a:p>
          <a:p>
            <a:pPr marL="457200" lvl="0" indent="-457200">
              <a:spcBef>
                <a:spcPts val="0"/>
              </a:spcBef>
              <a:spcAft>
                <a:spcPts val="1800"/>
              </a:spcAft>
              <a:buFont typeface="+mj-lt"/>
              <a:buAutoNum type="arabicPeriod"/>
            </a:pPr>
            <a:r>
              <a:rPr lang="fr-FR" dirty="0"/>
              <a:t>Certains membres de la communauté n'ont-ils pas le droit ou la possibilité de s'exprimer, d'assister à des réunions ou de participer à des projets ?</a:t>
            </a:r>
          </a:p>
        </p:txBody>
      </p:sp>
      <p:pic>
        <p:nvPicPr>
          <p:cNvPr id="9" name="Picture Placeholder 8">
            <a:extLst>
              <a:ext uri="{FF2B5EF4-FFF2-40B4-BE49-F238E27FC236}">
                <a16:creationId xmlns:a16="http://schemas.microsoft.com/office/drawing/2014/main" id="{70101428-FBED-554A-A3BC-EB1ED30102B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8180310" y="0"/>
            <a:ext cx="10107690" cy="10288588"/>
          </a:xfrm>
        </p:spPr>
      </p:pic>
    </p:spTree>
    <p:extLst>
      <p:ext uri="{BB962C8B-B14F-4D97-AF65-F5344CB8AC3E}">
        <p14:creationId xmlns:p14="http://schemas.microsoft.com/office/powerpoint/2010/main" val="406365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58295" y="573652"/>
            <a:ext cx="10107691" cy="769441"/>
          </a:xfrm>
          <a:prstGeom prst="rect">
            <a:avLst/>
          </a:prstGeom>
          <a:noFill/>
        </p:spPr>
        <p:txBody>
          <a:bodyPr wrap="square" rtlCol="0">
            <a:spAutoFit/>
          </a:bodyPr>
          <a:lstStyle/>
          <a:p>
            <a:pPr>
              <a:spcAft>
                <a:spcPts val="300"/>
              </a:spcAft>
            </a:pPr>
            <a:r>
              <a:rPr lang="en-US" sz="4400" b="1" dirty="0">
                <a:solidFill>
                  <a:schemeClr val="tx2"/>
                </a:solidFill>
                <a:latin typeface="Montserrat" pitchFamily="2" charset="77"/>
                <a:ea typeface="Roboto Black" panose="02000000000000000000" pitchFamily="2" charset="0"/>
                <a:cs typeface="Open Sans Light" panose="020B0306030504020204" pitchFamily="34" charset="0"/>
              </a:rPr>
              <a:t>Putting it all together</a:t>
            </a:r>
            <a:endParaRPr lang="ru-RU" sz="4400" b="1" dirty="0">
              <a:solidFill>
                <a:schemeClr val="accent3"/>
              </a:solidFill>
              <a:latin typeface="Roboto Black" panose="02000000000000000000" pitchFamily="2" charset="0"/>
              <a:ea typeface="Roboto Black" panose="02000000000000000000" pitchFamily="2" charset="0"/>
              <a:cs typeface="Open Sans Light" panose="020B0306030504020204" pitchFamily="34" charset="0"/>
            </a:endParaRPr>
          </a:p>
        </p:txBody>
      </p:sp>
      <p:graphicFrame>
        <p:nvGraphicFramePr>
          <p:cNvPr id="2" name="Diagram 1">
            <a:extLst>
              <a:ext uri="{FF2B5EF4-FFF2-40B4-BE49-F238E27FC236}">
                <a16:creationId xmlns:a16="http://schemas.microsoft.com/office/drawing/2014/main" id="{3CAE7BB2-DA91-104D-AF27-28F45F5F4343}"/>
              </a:ext>
            </a:extLst>
          </p:cNvPr>
          <p:cNvGraphicFramePr/>
          <p:nvPr>
            <p:extLst>
              <p:ext uri="{D42A27DB-BD31-4B8C-83A1-F6EECF244321}">
                <p14:modId xmlns:p14="http://schemas.microsoft.com/office/powerpoint/2010/main" val="3773471349"/>
              </p:ext>
            </p:extLst>
          </p:nvPr>
        </p:nvGraphicFramePr>
        <p:xfrm>
          <a:off x="558295" y="401781"/>
          <a:ext cx="16316977" cy="10030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8545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FB6164C0-5DEE-0241-81B6-C8113B58F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295" y="1915890"/>
            <a:ext cx="7953025" cy="4295615"/>
          </a:xfrm>
          <a:prstGeom prst="rect">
            <a:avLst/>
          </a:prstGeom>
        </p:spPr>
      </p:pic>
      <p:sp>
        <p:nvSpPr>
          <p:cNvPr id="5" name="TextBox 4">
            <a:extLst>
              <a:ext uri="{FF2B5EF4-FFF2-40B4-BE49-F238E27FC236}">
                <a16:creationId xmlns:a16="http://schemas.microsoft.com/office/drawing/2014/main" id="{3B6CEBD8-5847-814A-A033-C231A21270AC}"/>
              </a:ext>
            </a:extLst>
          </p:cNvPr>
          <p:cNvSpPr txBox="1"/>
          <p:nvPr/>
        </p:nvSpPr>
        <p:spPr>
          <a:xfrm>
            <a:off x="558295" y="573652"/>
            <a:ext cx="12014705" cy="769441"/>
          </a:xfrm>
          <a:prstGeom prst="rect">
            <a:avLst/>
          </a:prstGeom>
          <a:noFill/>
        </p:spPr>
        <p:txBody>
          <a:bodyPr wrap="square" rtlCol="0">
            <a:spAutoFit/>
          </a:bodyPr>
          <a:lstStyle/>
          <a:p>
            <a:pPr>
              <a:spcAft>
                <a:spcPts val="300"/>
              </a:spcAft>
            </a:pP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N’oubliez pas </a:t>
            </a:r>
            <a:r>
              <a:rPr lang="fr-FR" sz="4400" b="1">
                <a:solidFill>
                  <a:schemeClr val="tx2"/>
                </a:solidFill>
                <a:latin typeface="Montserrat" pitchFamily="2" charset="77"/>
                <a:ea typeface="Roboto Black" panose="02000000000000000000" pitchFamily="2" charset="0"/>
                <a:cs typeface="Open Sans Light" panose="020B0306030504020204" pitchFamily="34" charset="0"/>
              </a:rPr>
              <a:t>l’outil 13 : Le CEA dans les évaluations</a:t>
            </a:r>
          </a:p>
        </p:txBody>
      </p:sp>
      <p:pic>
        <p:nvPicPr>
          <p:cNvPr id="4" name="Picture 3" descr="Graphical user interface, text, application&#10;&#10;Description automatically generated">
            <a:extLst>
              <a:ext uri="{FF2B5EF4-FFF2-40B4-BE49-F238E27FC236}">
                <a16:creationId xmlns:a16="http://schemas.microsoft.com/office/drawing/2014/main" id="{34D76D23-AC8C-B144-8400-DE1660C6E97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8295" y="1915890"/>
            <a:ext cx="13447643" cy="7093991"/>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47E2DE14-DF07-FB48-86BE-4CA94AAFF08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295" y="1915890"/>
            <a:ext cx="15367000" cy="7975600"/>
          </a:xfrm>
          <a:prstGeom prst="rect">
            <a:avLst/>
          </a:prstGeom>
        </p:spPr>
      </p:pic>
    </p:spTree>
    <p:extLst>
      <p:ext uri="{BB962C8B-B14F-4D97-AF65-F5344CB8AC3E}">
        <p14:creationId xmlns:p14="http://schemas.microsoft.com/office/powerpoint/2010/main" val="256680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21CF06F-6278-C84F-B912-2210AE423503}"/>
              </a:ext>
            </a:extLst>
          </p:cNvPr>
          <p:cNvSpPr txBox="1"/>
          <p:nvPr/>
        </p:nvSpPr>
        <p:spPr>
          <a:xfrm>
            <a:off x="7958084" y="3548416"/>
            <a:ext cx="8490856" cy="5666872"/>
          </a:xfrm>
          <a:prstGeom prst="rect">
            <a:avLst/>
          </a:prstGeom>
          <a:noFill/>
        </p:spPr>
        <p:txBody>
          <a:bodyPr wrap="square" rtlCol="0">
            <a:spAutoFit/>
          </a:bodyPr>
          <a:lstStyle/>
          <a:p>
            <a:pPr marL="457200" marR="0" lvl="1" indent="-457200" algn="l" defTabSz="360000" rtl="0" eaLnBrk="0" fontAlgn="base" latinLnBrk="0" hangingPunct="0">
              <a:lnSpc>
                <a:spcPts val="3780"/>
              </a:lnSpc>
              <a:spcBef>
                <a:spcPct val="0"/>
              </a:spcBef>
              <a:spcAft>
                <a:spcPts val="2400"/>
              </a:spcAft>
              <a:buClr>
                <a:srgbClr val="FF0000"/>
              </a:buClr>
              <a:buSzTx/>
              <a:buFont typeface="+mj-lt"/>
              <a:buAutoNum type="arabicPeriod"/>
              <a:tabLst/>
              <a:defRPr/>
            </a:pPr>
            <a:r>
              <a:rPr kumimoji="0" lang="fr-FR" sz="24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Rechercher les informations existantes sur la communauté</a:t>
            </a:r>
          </a:p>
          <a:p>
            <a:pPr marL="457200" marR="0" lvl="1" indent="-457200" algn="l" defTabSz="360000" rtl="0" eaLnBrk="0" fontAlgn="base" latinLnBrk="0" hangingPunct="0">
              <a:lnSpc>
                <a:spcPts val="3780"/>
              </a:lnSpc>
              <a:spcBef>
                <a:spcPct val="0"/>
              </a:spcBef>
              <a:spcAft>
                <a:spcPts val="2400"/>
              </a:spcAft>
              <a:buClr>
                <a:srgbClr val="FF0000"/>
              </a:buClr>
              <a:buSzTx/>
              <a:buFont typeface="+mj-lt"/>
              <a:buAutoNum type="arabicPeriod"/>
              <a:tabLst/>
              <a:defRPr/>
            </a:pPr>
            <a:r>
              <a:rPr kumimoji="0" lang="fr-FR" sz="24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Impliquer la communauté dans la planification de l'évaluation</a:t>
            </a:r>
          </a:p>
          <a:p>
            <a:pPr marL="457200" marR="0" lvl="1" indent="-457200" algn="l" defTabSz="360000" rtl="0" eaLnBrk="0" fontAlgn="base" latinLnBrk="0" hangingPunct="0">
              <a:lnSpc>
                <a:spcPts val="3780"/>
              </a:lnSpc>
              <a:spcBef>
                <a:spcPct val="0"/>
              </a:spcBef>
              <a:spcAft>
                <a:spcPts val="2400"/>
              </a:spcAft>
              <a:buClr>
                <a:srgbClr val="FF0000"/>
              </a:buClr>
              <a:buSzTx/>
              <a:buFont typeface="+mj-lt"/>
              <a:buAutoNum type="arabicPeriod"/>
              <a:tabLst/>
              <a:defRPr/>
            </a:pPr>
            <a:r>
              <a:rPr kumimoji="0" lang="fr-FR" sz="24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Informer ou former les bénévoles sur l'objectif de l'évaluation et sur la manière de communiquer clairement et honnêtement</a:t>
            </a:r>
          </a:p>
          <a:p>
            <a:pPr marL="457200" marR="0" lvl="1" indent="-457200" algn="l" defTabSz="360000" rtl="0" eaLnBrk="0" fontAlgn="base" latinLnBrk="0" hangingPunct="0">
              <a:lnSpc>
                <a:spcPts val="3780"/>
              </a:lnSpc>
              <a:spcBef>
                <a:spcPct val="0"/>
              </a:spcBef>
              <a:spcAft>
                <a:spcPts val="2400"/>
              </a:spcAft>
              <a:buClr>
                <a:srgbClr val="FF0000"/>
              </a:buClr>
              <a:buSzTx/>
              <a:buFont typeface="+mj-lt"/>
              <a:buAutoNum type="arabicPeriod"/>
              <a:tabLst/>
              <a:defRPr/>
            </a:pPr>
            <a:r>
              <a:rPr kumimoji="0" lang="fr-FR" sz="24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Prendre le temps de comprendre le contexte, les besoins et les capacités des personnes</a:t>
            </a:r>
          </a:p>
          <a:p>
            <a:pPr marL="457200" marR="0" lvl="1" indent="-457200" algn="l" defTabSz="360000" rtl="0" eaLnBrk="0" fontAlgn="base" latinLnBrk="0" hangingPunct="0">
              <a:lnSpc>
                <a:spcPts val="3780"/>
              </a:lnSpc>
              <a:spcBef>
                <a:spcPct val="0"/>
              </a:spcBef>
              <a:spcAft>
                <a:spcPts val="2400"/>
              </a:spcAft>
              <a:buClr>
                <a:srgbClr val="FF0000"/>
              </a:buClr>
              <a:buSzTx/>
              <a:buFont typeface="+mj-lt"/>
              <a:buAutoNum type="arabicPeriod"/>
              <a:tabLst/>
              <a:defRPr/>
            </a:pPr>
            <a:r>
              <a:rPr kumimoji="0" lang="fr-FR" sz="24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Inclure des questions sur la meilleure façon de faire participer les communautés à l'évaluation des besoins</a:t>
            </a:r>
          </a:p>
        </p:txBody>
      </p:sp>
      <p:sp>
        <p:nvSpPr>
          <p:cNvPr id="24" name="TextBox 23">
            <a:extLst>
              <a:ext uri="{FF2B5EF4-FFF2-40B4-BE49-F238E27FC236}">
                <a16:creationId xmlns:a16="http://schemas.microsoft.com/office/drawing/2014/main" id="{64A17D6F-3574-E440-A610-5C467F8262A2}"/>
              </a:ext>
            </a:extLst>
          </p:cNvPr>
          <p:cNvSpPr txBox="1"/>
          <p:nvPr/>
        </p:nvSpPr>
        <p:spPr>
          <a:xfrm>
            <a:off x="8234530" y="1442808"/>
            <a:ext cx="6939643" cy="1404039"/>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fr-FR" sz="4800" b="1" i="0" u="none" strike="noStrike" cap="none" normalizeH="0" baseline="0" noProof="0" dirty="0">
                <a:ln>
                  <a:noFill/>
                </a:ln>
                <a:solidFill>
                  <a:srgbClr val="33394B"/>
                </a:solidFill>
                <a:uLnTx/>
                <a:uFillTx/>
                <a:latin typeface="Montserrat" pitchFamily="2" charset="77"/>
                <a:ea typeface="Roboto Black" panose="02000000000000000000" pitchFamily="2" charset="0"/>
                <a:cs typeface="Open Sans Light" panose="020B0306030504020204" pitchFamily="34" charset="0"/>
              </a:rPr>
              <a:t>Le CEA dans les évaluations</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fr-FR" sz="4000" b="0" i="0" u="none" strike="noStrike" cap="none" normalizeH="0" baseline="0" noProof="0" dirty="0">
                <a:ln>
                  <a:noFill/>
                </a:ln>
                <a:solidFill>
                  <a:srgbClr val="F5333F"/>
                </a:solidFill>
                <a:uLnTx/>
                <a:uFillTx/>
                <a:latin typeface="Montserrat" pitchFamily="2" charset="77"/>
                <a:ea typeface="Roboto Black" panose="02000000000000000000" pitchFamily="2" charset="0"/>
                <a:cs typeface="Open Sans Light" panose="020B0306030504020204" pitchFamily="34" charset="0"/>
              </a:rPr>
              <a:t>Actions minimales</a:t>
            </a:r>
          </a:p>
        </p:txBody>
      </p:sp>
      <p:pic>
        <p:nvPicPr>
          <p:cNvPr id="6" name="Picture Placeholder 5">
            <a:extLst>
              <a:ext uri="{FF2B5EF4-FFF2-40B4-BE49-F238E27FC236}">
                <a16:creationId xmlns:a16="http://schemas.microsoft.com/office/drawing/2014/main" id="{EF861383-BAEF-AA42-A839-70FBCA32BEC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7420132" cy="10288588"/>
          </a:xfrm>
        </p:spPr>
      </p:pic>
    </p:spTree>
    <p:extLst>
      <p:ext uri="{BB962C8B-B14F-4D97-AF65-F5344CB8AC3E}">
        <p14:creationId xmlns:p14="http://schemas.microsoft.com/office/powerpoint/2010/main" val="2365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1961498" y="4551150"/>
            <a:ext cx="14365003" cy="1186287"/>
          </a:xfrm>
          <a:prstGeom prst="rect">
            <a:avLst/>
          </a:prstGeom>
          <a:noFill/>
        </p:spPr>
        <p:txBody>
          <a:bodyPr wrap="square" rtlCol="0">
            <a:spAutoFit/>
          </a:bodyPr>
          <a:lstStyle/>
          <a:p>
            <a:pPr algn="ctr">
              <a:lnSpc>
                <a:spcPct val="80000"/>
              </a:lnSpc>
            </a:pPr>
            <a:r>
              <a:rPr lang="fr-FR" sz="8800" b="1">
                <a:solidFill>
                  <a:srgbClr val="F5333F"/>
                </a:solidFill>
                <a:latin typeface="Montserrat" pitchFamily="2" charset="77"/>
                <a:ea typeface="Roboto Black" panose="02000000000000000000" pitchFamily="2" charset="0"/>
                <a:cs typeface="Open Sans Light" panose="020B0306030504020204" pitchFamily="34" charset="0"/>
              </a:rPr>
              <a:t>Des questions ?</a:t>
            </a:r>
          </a:p>
        </p:txBody>
      </p:sp>
    </p:spTree>
    <p:extLst>
      <p:ext uri="{BB962C8B-B14F-4D97-AF65-F5344CB8AC3E}">
        <p14:creationId xmlns:p14="http://schemas.microsoft.com/office/powerpoint/2010/main" val="3855984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9"/>
          <p:cNvSpPr txBox="1"/>
          <p:nvPr/>
        </p:nvSpPr>
        <p:spPr>
          <a:xfrm>
            <a:off x="3404861" y="1653875"/>
            <a:ext cx="13084153" cy="1904520"/>
          </a:xfrm>
          <a:prstGeom prst="rect">
            <a:avLst/>
          </a:prstGeom>
          <a:noFill/>
          <a:ln>
            <a:noFill/>
          </a:ln>
        </p:spPr>
        <p:txBody>
          <a:bodyPr spcFirstLastPara="1" wrap="square" lIns="91425" tIns="45700" rIns="91425" bIns="45700" anchor="t" anchorCtr="0">
            <a:spAutoFit/>
          </a:bodyPr>
          <a:lstStyle/>
          <a:p>
            <a:pPr marL="0" marR="0" lvl="0" indent="0" algn="l" rtl="0">
              <a:lnSpc>
                <a:spcPct val="128333"/>
              </a:lnSpc>
              <a:spcBef>
                <a:spcPts val="0"/>
              </a:spcBef>
              <a:spcAft>
                <a:spcPts val="0"/>
              </a:spcAft>
              <a:buNone/>
            </a:pPr>
            <a:r>
              <a:rPr lang="fr-FR" sz="4800" b="1">
                <a:solidFill>
                  <a:schemeClr val="dk2"/>
                </a:solidFill>
                <a:latin typeface="Montserrat"/>
                <a:ea typeface="Montserrat"/>
                <a:cs typeface="Montserrat"/>
                <a:sym typeface="Montserrat"/>
              </a:rPr>
              <a:t>Exercice de groupe (1 heure)</a:t>
            </a:r>
          </a:p>
          <a:p>
            <a:pPr marL="0" marR="0" lvl="0" indent="0" algn="l" rtl="0">
              <a:lnSpc>
                <a:spcPct val="128333"/>
              </a:lnSpc>
              <a:spcBef>
                <a:spcPts val="0"/>
              </a:spcBef>
              <a:spcAft>
                <a:spcPts val="0"/>
              </a:spcAft>
              <a:buNone/>
            </a:pPr>
            <a:r>
              <a:rPr lang="fr-FR" sz="4400" b="1">
                <a:solidFill>
                  <a:schemeClr val="accent3"/>
                </a:solidFill>
                <a:latin typeface="Montserrat"/>
                <a:ea typeface="Montserrat"/>
                <a:cs typeface="Montserrat"/>
                <a:sym typeface="Montserrat"/>
              </a:rPr>
              <a:t>Scénario sur le CEA dans les évaluations </a:t>
            </a:r>
          </a:p>
        </p:txBody>
      </p:sp>
      <p:grpSp>
        <p:nvGrpSpPr>
          <p:cNvPr id="449" name="Google Shape;449;p19"/>
          <p:cNvGrpSpPr/>
          <p:nvPr/>
        </p:nvGrpSpPr>
        <p:grpSpPr>
          <a:xfrm>
            <a:off x="377730" y="1139734"/>
            <a:ext cx="3253990" cy="2932801"/>
            <a:chOff x="9331835" y="263026"/>
            <a:chExt cx="4363366" cy="4363366"/>
          </a:xfrm>
        </p:grpSpPr>
        <p:sp>
          <p:nvSpPr>
            <p:cNvPr id="450" name="Google Shape;450;p19"/>
            <p:cNvSpPr/>
            <p:nvPr/>
          </p:nvSpPr>
          <p:spPr>
            <a:xfrm>
              <a:off x="10012964" y="94415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1" name="Google Shape;451;p19"/>
            <p:cNvPicPr preferRelativeResize="0"/>
            <p:nvPr/>
          </p:nvPicPr>
          <p:blipFill rotWithShape="1">
            <a:blip r:embed="rId3">
              <a:alphaModFix/>
            </a:blip>
            <a:srcRect/>
            <a:stretch/>
          </p:blipFill>
          <p:spPr>
            <a:xfrm>
              <a:off x="9331835" y="263026"/>
              <a:ext cx="4363366" cy="4363366"/>
            </a:xfrm>
            <a:prstGeom prst="rect">
              <a:avLst/>
            </a:prstGeom>
            <a:noFill/>
            <a:ln>
              <a:noFill/>
            </a:ln>
          </p:spPr>
        </p:pic>
      </p:grpSp>
      <p:sp>
        <p:nvSpPr>
          <p:cNvPr id="452" name="Google Shape;452;p19"/>
          <p:cNvSpPr txBox="1"/>
          <p:nvPr/>
        </p:nvSpPr>
        <p:spPr>
          <a:xfrm>
            <a:off x="3404861" y="4072535"/>
            <a:ext cx="11562771" cy="4583266"/>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4374"/>
              </a:lnSpc>
              <a:spcBef>
                <a:spcPts val="0"/>
              </a:spcBef>
              <a:spcAft>
                <a:spcPts val="0"/>
              </a:spcAft>
              <a:buClr>
                <a:srgbClr val="FF0000"/>
              </a:buClr>
              <a:buSzPts val="3200"/>
              <a:buFont typeface="Calibri"/>
              <a:buAutoNum type="arabicPeriod"/>
            </a:pPr>
            <a:r>
              <a:rPr lang="fr-FR" sz="3200" b="1">
                <a:solidFill>
                  <a:schemeClr val="lt1"/>
                </a:solidFill>
                <a:latin typeface="Open Sans"/>
                <a:ea typeface="Open Sans"/>
                <a:cs typeface="Open Sans"/>
                <a:sym typeface="Open Sans"/>
              </a:rPr>
              <a:t>Lisez le scénario sur le CEA dans les évaluations à vos groupes</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3200" b="1"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3200" b="1">
                <a:solidFill>
                  <a:schemeClr val="lt1"/>
                </a:solidFill>
                <a:latin typeface="Open Sans"/>
                <a:ea typeface="Open Sans"/>
                <a:cs typeface="Open Sans"/>
                <a:sym typeface="Open Sans"/>
              </a:rPr>
              <a:t>Préparez vos réponses à l’activité concernant 1) la manière dont vous assurerez une évaluation participative et 2) les données que vous prévoyez de collecter et la manière dont elles seront utilisées </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3200" b="1" i="0" u="none" strike="noStrike" cap="none"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3200" b="1" i="0" u="none" strike="noStrike" cap="none">
                <a:solidFill>
                  <a:schemeClr val="lt1"/>
                </a:solidFill>
                <a:latin typeface="Open Sans"/>
                <a:ea typeface="Open Sans"/>
                <a:cs typeface="Open Sans"/>
                <a:sym typeface="Open Sans"/>
              </a:rPr>
              <a:t>Être prêt à faire une présentation à l'équipe de direction de la Croix-Rouge d'Alexa en une heure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21CF06F-6278-C84F-B912-2210AE423503}"/>
              </a:ext>
            </a:extLst>
          </p:cNvPr>
          <p:cNvSpPr txBox="1"/>
          <p:nvPr/>
        </p:nvSpPr>
        <p:spPr>
          <a:xfrm>
            <a:off x="8702186" y="2824704"/>
            <a:ext cx="7316143" cy="5397953"/>
          </a:xfrm>
          <a:prstGeom prst="rect">
            <a:avLst/>
          </a:prstGeom>
          <a:noFill/>
        </p:spPr>
        <p:txBody>
          <a:bodyPr wrap="square" rtlCol="0">
            <a:spAutoFit/>
          </a:bodyPr>
          <a:lstStyle/>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Utiliser les données secondaires </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Comment impliquer les communautés dans les évaluations de planification </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Préparer l'équipe d'évaluation</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Analyse du contexte</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Évaluation des besoins</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Exercice de groupe</a:t>
            </a:r>
          </a:p>
        </p:txBody>
      </p:sp>
      <p:sp>
        <p:nvSpPr>
          <p:cNvPr id="24" name="TextBox 23">
            <a:extLst>
              <a:ext uri="{FF2B5EF4-FFF2-40B4-BE49-F238E27FC236}">
                <a16:creationId xmlns:a16="http://schemas.microsoft.com/office/drawing/2014/main" id="{64A17D6F-3574-E440-A610-5C467F8262A2}"/>
              </a:ext>
            </a:extLst>
          </p:cNvPr>
          <p:cNvSpPr txBox="1"/>
          <p:nvPr/>
        </p:nvSpPr>
        <p:spPr>
          <a:xfrm>
            <a:off x="1288570" y="733995"/>
            <a:ext cx="15480375" cy="1503232"/>
          </a:xfrm>
          <a:prstGeom prst="rect">
            <a:avLst/>
          </a:prstGeom>
          <a:noFill/>
        </p:spPr>
        <p:txBody>
          <a:bodyPr wrap="square" rtlCol="0" anchor="t">
            <a:spAutoFit/>
          </a:bodyPr>
          <a:lstStyle/>
          <a:p>
            <a:pPr>
              <a:spcBef>
                <a:spcPts val="600"/>
              </a:spcBef>
              <a:spcAft>
                <a:spcPts val="600"/>
              </a:spcAft>
            </a:pPr>
            <a:r>
              <a:rPr lang="fr-FR" sz="4800" b="1">
                <a:solidFill>
                  <a:schemeClr val="tx2"/>
                </a:solidFill>
                <a:latin typeface="Montserrat" pitchFamily="2" charset="77"/>
                <a:ea typeface="Roboto Black" panose="02000000000000000000" pitchFamily="2" charset="0"/>
                <a:cs typeface="Open Sans Light" panose="020B0306030504020204" pitchFamily="34" charset="0"/>
              </a:rPr>
              <a:t>Le CEA dans les évaluations</a:t>
            </a:r>
          </a:p>
          <a:p>
            <a:pPr>
              <a:lnSpc>
                <a:spcPct val="80000"/>
              </a:lnSpc>
            </a:pPr>
            <a:r>
              <a:rPr lang="fr-FR" sz="4800">
                <a:solidFill>
                  <a:schemeClr val="accent3"/>
                </a:solidFill>
                <a:latin typeface="Montserrat" pitchFamily="2" charset="77"/>
                <a:ea typeface="Arial"/>
                <a:cs typeface="Arial"/>
                <a:sym typeface="Arial"/>
              </a:rPr>
              <a:t>Contenu de cette session</a:t>
            </a:r>
          </a:p>
        </p:txBody>
      </p:sp>
      <p:pic>
        <p:nvPicPr>
          <p:cNvPr id="2" name="Picture 1">
            <a:extLst>
              <a:ext uri="{FF2B5EF4-FFF2-40B4-BE49-F238E27FC236}">
                <a16:creationId xmlns:a16="http://schemas.microsoft.com/office/drawing/2014/main" id="{CF7193C1-1024-6146-B0C8-209C28B2B40E}"/>
              </a:ext>
            </a:extLst>
          </p:cNvPr>
          <p:cNvPicPr>
            <a:picLocks noChangeAspect="1"/>
          </p:cNvPicPr>
          <p:nvPr/>
        </p:nvPicPr>
        <p:blipFill>
          <a:blip r:embed="rId3"/>
          <a:stretch>
            <a:fillRect/>
          </a:stretch>
        </p:blipFill>
        <p:spPr>
          <a:xfrm>
            <a:off x="1288570" y="2816609"/>
            <a:ext cx="6581801" cy="5852907"/>
          </a:xfrm>
          <a:prstGeom prst="rect">
            <a:avLst/>
          </a:prstGeom>
        </p:spPr>
      </p:pic>
    </p:spTree>
    <p:extLst>
      <p:ext uri="{BB962C8B-B14F-4D97-AF65-F5344CB8AC3E}">
        <p14:creationId xmlns:p14="http://schemas.microsoft.com/office/powerpoint/2010/main" val="244078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650201" y="752617"/>
            <a:ext cx="10107690" cy="1446550"/>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1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Rechercher les informations existantes sur la communauté</a:t>
            </a:r>
          </a:p>
        </p:txBody>
      </p:sp>
      <p:sp>
        <p:nvSpPr>
          <p:cNvPr id="13" name="TextBox 12">
            <a:extLst>
              <a:ext uri="{FF2B5EF4-FFF2-40B4-BE49-F238E27FC236}">
                <a16:creationId xmlns:a16="http://schemas.microsoft.com/office/drawing/2014/main" id="{DF51AF2C-B212-8445-8137-87C4BA72CE8B}"/>
              </a:ext>
            </a:extLst>
          </p:cNvPr>
          <p:cNvSpPr txBox="1"/>
          <p:nvPr/>
        </p:nvSpPr>
        <p:spPr>
          <a:xfrm>
            <a:off x="650199" y="2575874"/>
            <a:ext cx="8812777" cy="8233023"/>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b="1" dirty="0"/>
              <a:t>Pourquoi ?</a:t>
            </a:r>
          </a:p>
          <a:p>
            <a:pPr>
              <a:spcBef>
                <a:spcPts val="0"/>
              </a:spcBef>
              <a:spcAft>
                <a:spcPts val="1800"/>
              </a:spcAft>
            </a:pPr>
            <a:r>
              <a:rPr lang="fr-FR" dirty="0"/>
              <a:t>Permet d’économiser du temps et des fonds</a:t>
            </a:r>
          </a:p>
          <a:p>
            <a:pPr>
              <a:spcBef>
                <a:spcPts val="0"/>
              </a:spcBef>
              <a:spcAft>
                <a:spcPts val="1800"/>
              </a:spcAft>
            </a:pPr>
            <a:r>
              <a:rPr lang="fr-FR" dirty="0"/>
              <a:t>Améliore la compréhension de la communauté</a:t>
            </a:r>
          </a:p>
          <a:p>
            <a:pPr>
              <a:spcBef>
                <a:spcPts val="0"/>
              </a:spcBef>
              <a:spcAft>
                <a:spcPts val="1200"/>
              </a:spcAft>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Réduit la difficulté de l’évaluation</a:t>
            </a:r>
          </a:p>
          <a:p>
            <a:pPr marL="0" indent="0">
              <a:spcBef>
                <a:spcPts val="0"/>
              </a:spcBef>
              <a:spcAft>
                <a:spcPts val="1200"/>
              </a:spcAft>
              <a:buNone/>
            </a:pPr>
            <a:endParaRPr lang="en-GB" b="1" dirty="0"/>
          </a:p>
          <a:p>
            <a:pPr marL="0" indent="0">
              <a:spcBef>
                <a:spcPts val="0"/>
              </a:spcBef>
              <a:spcAft>
                <a:spcPts val="1200"/>
              </a:spcAft>
              <a:buNone/>
            </a:pPr>
            <a:r>
              <a:rPr lang="fr-FR" b="1" dirty="0"/>
              <a:t>Comment procéder ?</a:t>
            </a:r>
          </a:p>
          <a:p>
            <a:pPr>
              <a:spcBef>
                <a:spcPts val="0"/>
              </a:spcBef>
              <a:spcAft>
                <a:spcPts val="1800"/>
              </a:spcAft>
            </a:pPr>
            <a:r>
              <a:rPr lang="fr-FR" dirty="0"/>
              <a:t>Rechercher en interne les évaluations existantes, les données de suivi, le retour d'information ou les évaluations</a:t>
            </a:r>
          </a:p>
          <a:p>
            <a:pPr>
              <a:spcBef>
                <a:spcPts val="0"/>
              </a:spcBef>
              <a:spcAft>
                <a:spcPts val="1800"/>
              </a:spcAft>
            </a:pPr>
            <a:r>
              <a:rPr lang="fr-FR" dirty="0"/>
              <a:t>Parler au personnel et aux bénévoles de l’antenne</a:t>
            </a:r>
          </a:p>
          <a:p>
            <a:pPr>
              <a:spcBef>
                <a:spcPts val="0"/>
              </a:spcBef>
              <a:spcAft>
                <a:spcPts val="1800"/>
              </a:spcAft>
            </a:pPr>
            <a:r>
              <a:rPr lang="fr-FR" dirty="0"/>
              <a:t>Demander à d'autres agences ou au gouvernement s'ils disposent de données qu'ils peuvent partager</a:t>
            </a:r>
          </a:p>
          <a:p>
            <a:pPr>
              <a:spcBef>
                <a:spcPts val="0"/>
              </a:spcBef>
              <a:spcAft>
                <a:spcPts val="1800"/>
              </a:spcAft>
            </a:pPr>
            <a:r>
              <a:rPr lang="fr-FR" dirty="0"/>
              <a:t>Rechercher à l'extérieur des évaluations des besoins, des évaluations, des rapports ou des recherches communes</a:t>
            </a:r>
          </a:p>
          <a:p>
            <a:pPr>
              <a:spcBef>
                <a:spcPts val="0"/>
              </a:spcBef>
              <a:spcAft>
                <a:spcPts val="1800"/>
              </a:spcAft>
            </a:pPr>
            <a:r>
              <a:rPr lang="fr-FR" dirty="0"/>
              <a:t> </a:t>
            </a:r>
          </a:p>
          <a:p>
            <a:pPr>
              <a:spcBef>
                <a:spcPts val="0"/>
              </a:spcBef>
              <a:spcAft>
                <a:spcPts val="1200"/>
              </a:spcAft>
            </a:pPr>
            <a:endParaRPr lang="en-GB" dirty="0"/>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8180310" y="0"/>
            <a:ext cx="10107690" cy="10288588"/>
          </a:xfrm>
        </p:spPr>
      </p:pic>
      <p:pic>
        <p:nvPicPr>
          <p:cNvPr id="2" name="Picture 1">
            <a:extLst>
              <a:ext uri="{FF2B5EF4-FFF2-40B4-BE49-F238E27FC236}">
                <a16:creationId xmlns:a16="http://schemas.microsoft.com/office/drawing/2014/main" id="{A3BC8FC4-BC0C-694C-9458-5E0C70E711F7}"/>
              </a:ext>
            </a:extLst>
          </p:cNvPr>
          <p:cNvPicPr>
            <a:picLocks noChangeAspect="1"/>
          </p:cNvPicPr>
          <p:nvPr/>
        </p:nvPicPr>
        <p:blipFill>
          <a:blip r:embed="rId4"/>
          <a:stretch>
            <a:fillRect/>
          </a:stretch>
        </p:blipFill>
        <p:spPr>
          <a:xfrm>
            <a:off x="979300" y="9574773"/>
            <a:ext cx="4724746" cy="492161"/>
          </a:xfrm>
          <a:prstGeom prst="rect">
            <a:avLst/>
          </a:prstGeom>
        </p:spPr>
      </p:pic>
    </p:spTree>
    <p:extLst>
      <p:ext uri="{BB962C8B-B14F-4D97-AF65-F5344CB8AC3E}">
        <p14:creationId xmlns:p14="http://schemas.microsoft.com/office/powerpoint/2010/main" val="9175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650200" y="655531"/>
            <a:ext cx="14731313" cy="769441"/>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1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Sources de données secondaires</a:t>
            </a:r>
          </a:p>
        </p:txBody>
      </p:sp>
      <p:sp>
        <p:nvSpPr>
          <p:cNvPr id="6" name="TextBox 5">
            <a:extLst>
              <a:ext uri="{FF2B5EF4-FFF2-40B4-BE49-F238E27FC236}">
                <a16:creationId xmlns:a16="http://schemas.microsoft.com/office/drawing/2014/main" id="{A5E38576-3287-DF4C-B9E1-26E3F8452CB5}"/>
              </a:ext>
            </a:extLst>
          </p:cNvPr>
          <p:cNvSpPr txBox="1"/>
          <p:nvPr/>
        </p:nvSpPr>
        <p:spPr>
          <a:xfrm>
            <a:off x="444377" y="2148135"/>
            <a:ext cx="10304949" cy="7925246"/>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b="1" dirty="0"/>
              <a:t>Où chercher ?</a:t>
            </a:r>
          </a:p>
          <a:p>
            <a:pPr marL="0" indent="0">
              <a:spcBef>
                <a:spcPts val="0"/>
              </a:spcBef>
              <a:spcAft>
                <a:spcPts val="1200"/>
              </a:spcAft>
              <a:buNone/>
            </a:pPr>
            <a:r>
              <a:rPr lang="fr-FR" b="1" dirty="0"/>
              <a:t>En interne :</a:t>
            </a:r>
          </a:p>
          <a:p>
            <a:pPr>
              <a:spcBef>
                <a:spcPts val="0"/>
              </a:spcBef>
              <a:spcAft>
                <a:spcPts val="1200"/>
              </a:spcAft>
            </a:pPr>
            <a:r>
              <a:rPr lang="fr-FR" dirty="0"/>
              <a:t>IFRC Go</a:t>
            </a:r>
            <a:r>
              <a:rPr lang="fr-FR" dirty="0">
                <a:solidFill>
                  <a:schemeClr val="accent3"/>
                </a:solidFill>
              </a:rPr>
              <a:t> </a:t>
            </a:r>
            <a:r>
              <a:rPr lang="fr-FR" dirty="0">
                <a:solidFill>
                  <a:schemeClr val="accent3"/>
                </a:solidFill>
                <a:hlinkClick r:id="rId3">
                  <a:extLst>
                    <a:ext uri="{A12FA001-AC4F-418D-AE19-62706E023703}">
                      <ahyp:hlinkClr xmlns:ahyp="http://schemas.microsoft.com/office/drawing/2018/hyperlinkcolor" val="tx"/>
                    </a:ext>
                  </a:extLst>
                </a:hlinkClick>
              </a:rPr>
              <a:t>https://go.ifrc.org/</a:t>
            </a:r>
            <a:r>
              <a:rPr lang="fr-FR" dirty="0">
                <a:solidFill>
                  <a:schemeClr val="accent3"/>
                </a:solidFill>
              </a:rPr>
              <a:t> </a:t>
            </a:r>
            <a:r>
              <a:rPr lang="fr-FR" dirty="0">
                <a:solidFill>
                  <a:schemeClr val="tx2"/>
                </a:solidFill>
              </a:rPr>
              <a:t>&amp; </a:t>
            </a:r>
            <a:r>
              <a:rPr lang="fr-FR" dirty="0">
                <a:solidFill>
                  <a:schemeClr val="accent3"/>
                </a:solidFill>
                <a:hlinkClick r:id="rId4">
                  <a:extLst>
                    <a:ext uri="{A12FA001-AC4F-418D-AE19-62706E023703}">
                      <ahyp:hlinkClr xmlns:ahyp="http://schemas.microsoft.com/office/drawing/2018/hyperlinkcolor" val="tx"/>
                    </a:ext>
                  </a:extLst>
                </a:hlinkClick>
              </a:rPr>
              <a:t>https://go.ifrc.org/preparedness#operational-learning</a:t>
            </a:r>
          </a:p>
          <a:p>
            <a:pPr>
              <a:spcBef>
                <a:spcPts val="0"/>
              </a:spcBef>
              <a:spcAft>
                <a:spcPts val="1800"/>
              </a:spcAft>
            </a:pPr>
            <a:r>
              <a:rPr lang="fr-FR" dirty="0"/>
              <a:t>Bibliothèque de documents de la FICR </a:t>
            </a:r>
            <a:r>
              <a:rPr lang="fr-FR" dirty="0">
                <a:solidFill>
                  <a:schemeClr val="accent3"/>
                </a:solidFill>
              </a:rPr>
              <a:t> </a:t>
            </a:r>
            <a:r>
              <a:rPr lang="fr-FR" dirty="0">
                <a:solidFill>
                  <a:schemeClr val="accent3"/>
                </a:solidFill>
                <a:hlinkClick r:id="rId5">
                  <a:extLst>
                    <a:ext uri="{A12FA001-AC4F-418D-AE19-62706E023703}">
                      <ahyp:hlinkClr xmlns:ahyp="http://schemas.microsoft.com/office/drawing/2018/hyperlinkcolor" val="tx"/>
                    </a:ext>
                  </a:extLst>
                </a:hlinkClick>
              </a:rPr>
              <a:t>https://www.ifrc.org/documents/all</a:t>
            </a:r>
          </a:p>
          <a:p>
            <a:pPr>
              <a:spcBef>
                <a:spcPts val="0"/>
              </a:spcBef>
              <a:spcAft>
                <a:spcPts val="1800"/>
              </a:spcAft>
            </a:pPr>
            <a:r>
              <a:rPr lang="fr-FR" dirty="0"/>
              <a:t>Hub d'engagement communautaire </a:t>
            </a:r>
            <a:r>
              <a:rPr lang="fr-FR" dirty="0">
                <a:solidFill>
                  <a:schemeClr val="accent3"/>
                </a:solidFill>
                <a:hlinkClick r:id="rId6">
                  <a:extLst>
                    <a:ext uri="{A12FA001-AC4F-418D-AE19-62706E023703}">
                      <ahyp:hlinkClr xmlns:ahyp="http://schemas.microsoft.com/office/drawing/2018/hyperlinkcolor" val="tx"/>
                    </a:ext>
                  </a:extLst>
                </a:hlinkClick>
              </a:rPr>
              <a:t>https://www.communityengagementhub.org/</a:t>
            </a:r>
            <a:r>
              <a:rPr lang="fr-FR" dirty="0">
                <a:solidFill>
                  <a:schemeClr val="accent3"/>
                </a:solidFill>
              </a:rPr>
              <a:t> </a:t>
            </a:r>
          </a:p>
          <a:p>
            <a:pPr marL="0" indent="0">
              <a:spcBef>
                <a:spcPts val="0"/>
              </a:spcBef>
              <a:spcAft>
                <a:spcPts val="1200"/>
              </a:spcAft>
              <a:buNone/>
            </a:pPr>
            <a:endParaRPr lang="en-GB" b="1" dirty="0"/>
          </a:p>
          <a:p>
            <a:pPr marL="0" indent="0">
              <a:spcBef>
                <a:spcPts val="0"/>
              </a:spcBef>
              <a:spcAft>
                <a:spcPts val="1200"/>
              </a:spcAft>
              <a:buNone/>
            </a:pPr>
            <a:r>
              <a:rPr lang="fr-FR" b="1" dirty="0"/>
              <a:t>En externe :</a:t>
            </a:r>
          </a:p>
          <a:p>
            <a:pPr>
              <a:spcBef>
                <a:spcPts val="0"/>
              </a:spcBef>
              <a:spcAft>
                <a:spcPts val="1800"/>
              </a:spcAft>
            </a:pPr>
            <a:r>
              <a:rPr lang="fr-FR" dirty="0"/>
              <a:t>Guides médias du CDAC </a:t>
            </a:r>
            <a:r>
              <a:rPr lang="fr-FR" dirty="0">
                <a:solidFill>
                  <a:schemeClr val="accent3"/>
                </a:solidFill>
                <a:hlinkClick r:id="rId7">
                  <a:extLst>
                    <a:ext uri="{A12FA001-AC4F-418D-AE19-62706E023703}">
                      <ahyp:hlinkClr xmlns:ahyp="http://schemas.microsoft.com/office/drawing/2018/hyperlinkcolor" val="tx"/>
                    </a:ext>
                  </a:extLst>
                </a:hlinkClick>
              </a:rPr>
              <a:t>https://www.cdacnetwork.org/media-landscape-guides</a:t>
            </a:r>
          </a:p>
          <a:p>
            <a:pPr>
              <a:spcBef>
                <a:spcPts val="0"/>
              </a:spcBef>
              <a:spcAft>
                <a:spcPts val="1200"/>
              </a:spcAft>
            </a:pPr>
            <a:r>
              <a:rPr lang="fr-FR" dirty="0"/>
              <a:t>Portail de l'IASC </a:t>
            </a:r>
            <a:r>
              <a:rPr lang="fr-FR" dirty="0">
                <a:solidFill>
                  <a:schemeClr val="accent3"/>
                </a:solidFill>
                <a:hlinkClick r:id="rId8">
                  <a:extLst>
                    <a:ext uri="{A12FA001-AC4F-418D-AE19-62706E023703}">
                      <ahyp:hlinkClr xmlns:ahyp="http://schemas.microsoft.com/office/drawing/2018/hyperlinkcolor" val="tx"/>
                    </a:ext>
                  </a:extLst>
                </a:hlinkClick>
              </a:rPr>
              <a:t>https://aap-inclusion-psea.alnap.org/resources-iasc</a:t>
            </a:r>
          </a:p>
          <a:p>
            <a:pPr>
              <a:spcBef>
                <a:spcPts val="0"/>
              </a:spcBef>
              <a:spcAft>
                <a:spcPts val="1200"/>
              </a:spcAft>
            </a:pPr>
            <a:r>
              <a:rPr lang="fr-FR" dirty="0"/>
              <a:t>Données d’évaluation de l’ACAPS </a:t>
            </a:r>
            <a:r>
              <a:rPr lang="fr-FR" dirty="0">
                <a:solidFill>
                  <a:schemeClr val="accent3"/>
                </a:solidFill>
                <a:hlinkClick r:id="rId9">
                  <a:extLst>
                    <a:ext uri="{A12FA001-AC4F-418D-AE19-62706E023703}">
                      <ahyp:hlinkClr xmlns:ahyp="http://schemas.microsoft.com/office/drawing/2018/hyperlinkcolor" val="tx"/>
                    </a:ext>
                  </a:extLst>
                </a:hlinkClick>
              </a:rPr>
              <a:t>https://www.acaps.org/</a:t>
            </a:r>
          </a:p>
          <a:p>
            <a:pPr>
              <a:spcBef>
                <a:spcPts val="0"/>
              </a:spcBef>
              <a:spcAft>
                <a:spcPts val="1200"/>
              </a:spcAft>
            </a:pPr>
            <a:r>
              <a:rPr lang="fr-FR" dirty="0" err="1"/>
              <a:t>ReliefWeb</a:t>
            </a:r>
            <a:r>
              <a:rPr lang="fr-FR" dirty="0"/>
              <a:t> </a:t>
            </a:r>
            <a:r>
              <a:rPr lang="fr-FR" dirty="0">
                <a:solidFill>
                  <a:schemeClr val="accent3"/>
                </a:solidFill>
                <a:hlinkClick r:id="rId10">
                  <a:extLst>
                    <a:ext uri="{A12FA001-AC4F-418D-AE19-62706E023703}">
                      <ahyp:hlinkClr xmlns:ahyp="http://schemas.microsoft.com/office/drawing/2018/hyperlinkcolor" val="tx"/>
                    </a:ext>
                  </a:extLst>
                </a:hlinkClick>
              </a:rPr>
              <a:t>https://reliefweb.int/</a:t>
            </a:r>
          </a:p>
          <a:p>
            <a:pPr>
              <a:spcBef>
                <a:spcPts val="0"/>
              </a:spcBef>
              <a:spcAft>
                <a:spcPts val="1200"/>
              </a:spcAft>
            </a:pPr>
            <a:r>
              <a:rPr lang="fr-FR" dirty="0"/>
              <a:t>Données sur la santé</a:t>
            </a:r>
            <a:r>
              <a:rPr lang="fr-FR" dirty="0">
                <a:solidFill>
                  <a:schemeClr val="accent3"/>
                </a:solidFill>
              </a:rPr>
              <a:t> </a:t>
            </a:r>
            <a:r>
              <a:rPr lang="fr-FR" dirty="0">
                <a:solidFill>
                  <a:schemeClr val="accent3"/>
                </a:solidFill>
                <a:hlinkClick r:id="rId11">
                  <a:extLst>
                    <a:ext uri="{A12FA001-AC4F-418D-AE19-62706E023703}">
                      <ahyp:hlinkClr xmlns:ahyp="http://schemas.microsoft.com/office/drawing/2018/hyperlinkcolor" val="tx"/>
                    </a:ext>
                  </a:extLst>
                </a:hlinkClick>
              </a:rPr>
              <a:t>https://www.dhsprogram.com/</a:t>
            </a:r>
            <a:r>
              <a:rPr lang="fr-FR" dirty="0">
                <a:solidFill>
                  <a:schemeClr val="accent3"/>
                </a:solidFill>
              </a:rPr>
              <a:t> </a:t>
            </a:r>
          </a:p>
        </p:txBody>
      </p:sp>
      <p:pic>
        <p:nvPicPr>
          <p:cNvPr id="12" name="Picture 11" descr="A picture containing graphical user interface&#10;&#10;Description automatically generated">
            <a:extLst>
              <a:ext uri="{FF2B5EF4-FFF2-40B4-BE49-F238E27FC236}">
                <a16:creationId xmlns:a16="http://schemas.microsoft.com/office/drawing/2014/main" id="{28E24DF7-1FA9-7949-9BDC-FD08416F1E5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840685" y="2148135"/>
            <a:ext cx="4191000" cy="2006600"/>
          </a:xfrm>
          <a:prstGeom prst="rect">
            <a:avLst/>
          </a:prstGeom>
          <a:ln>
            <a:solidFill>
              <a:schemeClr val="bg2">
                <a:lumMod val="85000"/>
              </a:schemeClr>
            </a:solidFill>
          </a:ln>
        </p:spPr>
      </p:pic>
      <p:pic>
        <p:nvPicPr>
          <p:cNvPr id="15" name="Picture 14" descr="Graphical user interface, text, application&#10;&#10;Description automatically generated">
            <a:extLst>
              <a:ext uri="{FF2B5EF4-FFF2-40B4-BE49-F238E27FC236}">
                <a16:creationId xmlns:a16="http://schemas.microsoft.com/office/drawing/2014/main" id="{7B705A05-4772-FF4A-BCB0-A0077CC32D8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4257105" y="2484917"/>
            <a:ext cx="3556000" cy="3441700"/>
          </a:xfrm>
          <a:prstGeom prst="rect">
            <a:avLst/>
          </a:prstGeom>
          <a:ln>
            <a:solidFill>
              <a:schemeClr val="bg2">
                <a:lumMod val="85000"/>
              </a:schemeClr>
            </a:solidFill>
          </a:ln>
        </p:spPr>
      </p:pic>
      <p:pic>
        <p:nvPicPr>
          <p:cNvPr id="17" name="Picture 16" descr="Graphical user interface, text, application&#10;&#10;Description automatically generated">
            <a:extLst>
              <a:ext uri="{FF2B5EF4-FFF2-40B4-BE49-F238E27FC236}">
                <a16:creationId xmlns:a16="http://schemas.microsoft.com/office/drawing/2014/main" id="{D6EBB024-8CDF-054E-97F9-1E1E9C11A50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668887" y="4537571"/>
            <a:ext cx="5035550" cy="4248150"/>
          </a:xfrm>
          <a:prstGeom prst="rect">
            <a:avLst/>
          </a:prstGeom>
          <a:ln>
            <a:solidFill>
              <a:schemeClr val="bg2">
                <a:lumMod val="85000"/>
              </a:schemeClr>
            </a:solidFill>
          </a:ln>
        </p:spPr>
      </p:pic>
      <p:pic>
        <p:nvPicPr>
          <p:cNvPr id="19" name="Picture 18" descr="Logo&#10;&#10;Description automatically generated">
            <a:extLst>
              <a:ext uri="{FF2B5EF4-FFF2-40B4-BE49-F238E27FC236}">
                <a16:creationId xmlns:a16="http://schemas.microsoft.com/office/drawing/2014/main" id="{3F1BB9E2-1956-FD4A-B778-1E397B446AD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2691149" y="7250209"/>
            <a:ext cx="4390571" cy="2223796"/>
          </a:xfrm>
          <a:prstGeom prst="rect">
            <a:avLst/>
          </a:prstGeom>
          <a:ln>
            <a:solidFill>
              <a:schemeClr val="bg2">
                <a:lumMod val="85000"/>
              </a:schemeClr>
            </a:solidFill>
          </a:ln>
        </p:spPr>
      </p:pic>
      <p:pic>
        <p:nvPicPr>
          <p:cNvPr id="21" name="Picture 20" descr="Graphical user interface, text&#10;&#10;Description automatically generated with medium confidence">
            <a:extLst>
              <a:ext uri="{FF2B5EF4-FFF2-40B4-BE49-F238E27FC236}">
                <a16:creationId xmlns:a16="http://schemas.microsoft.com/office/drawing/2014/main" id="{480CE4C6-9E65-C040-A4F0-E053D4B3D5EB}"/>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0287000" y="4384496"/>
            <a:ext cx="7272060" cy="1924957"/>
          </a:xfrm>
          <a:prstGeom prst="rect">
            <a:avLst/>
          </a:prstGeom>
          <a:ln>
            <a:solidFill>
              <a:schemeClr val="bg2">
                <a:lumMod val="85000"/>
              </a:schemeClr>
            </a:solidFill>
          </a:ln>
        </p:spPr>
      </p:pic>
      <p:pic>
        <p:nvPicPr>
          <p:cNvPr id="23" name="Picture 22" descr="Timeline&#10;&#10;Description automatically generated with medium confidence">
            <a:extLst>
              <a:ext uri="{FF2B5EF4-FFF2-40B4-BE49-F238E27FC236}">
                <a16:creationId xmlns:a16="http://schemas.microsoft.com/office/drawing/2014/main" id="{8BD22C5F-E044-E446-9FBB-A6DF9B245CB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582217" y="7104044"/>
            <a:ext cx="6976843" cy="1767025"/>
          </a:xfrm>
          <a:prstGeom prst="rect">
            <a:avLst/>
          </a:prstGeom>
          <a:ln>
            <a:solidFill>
              <a:schemeClr val="bg2">
                <a:lumMod val="85000"/>
              </a:schemeClr>
            </a:solidFill>
          </a:ln>
        </p:spPr>
      </p:pic>
      <p:pic>
        <p:nvPicPr>
          <p:cNvPr id="25" name="Picture 24" descr="Rectangle&#10;&#10;Description automatically generated with medium confidence">
            <a:extLst>
              <a:ext uri="{FF2B5EF4-FFF2-40B4-BE49-F238E27FC236}">
                <a16:creationId xmlns:a16="http://schemas.microsoft.com/office/drawing/2014/main" id="{BF37D93A-70F5-E04B-9330-D923835A744A}"/>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1746482" y="4837703"/>
            <a:ext cx="5021245" cy="1926769"/>
          </a:xfrm>
          <a:prstGeom prst="rect">
            <a:avLst/>
          </a:prstGeom>
        </p:spPr>
      </p:pic>
      <p:pic>
        <p:nvPicPr>
          <p:cNvPr id="27" name="Picture 26" descr="Graphical user interface, logo&#10;&#10;Description automatically generated with medium confidence">
            <a:extLst>
              <a:ext uri="{FF2B5EF4-FFF2-40B4-BE49-F238E27FC236}">
                <a16:creationId xmlns:a16="http://schemas.microsoft.com/office/drawing/2014/main" id="{F1BE35F9-B115-E549-B015-19A1FC37E0A4}"/>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0083391" y="3532388"/>
            <a:ext cx="5298122" cy="1727287"/>
          </a:xfrm>
          <a:prstGeom prst="rect">
            <a:avLst/>
          </a:prstGeom>
          <a:ln>
            <a:solidFill>
              <a:schemeClr val="bg2">
                <a:lumMod val="85000"/>
              </a:schemeClr>
            </a:solidFill>
          </a:ln>
        </p:spPr>
      </p:pic>
    </p:spTree>
    <p:extLst>
      <p:ext uri="{BB962C8B-B14F-4D97-AF65-F5344CB8AC3E}">
        <p14:creationId xmlns:p14="http://schemas.microsoft.com/office/powerpoint/2010/main" val="33721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4207761" y="345586"/>
            <a:ext cx="12741296" cy="1446550"/>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2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Impliquer la communauté dans la planification de l'évaluation</a:t>
            </a:r>
          </a:p>
        </p:txBody>
      </p:sp>
      <p:sp>
        <p:nvSpPr>
          <p:cNvPr id="13" name="TextBox 12">
            <a:extLst>
              <a:ext uri="{FF2B5EF4-FFF2-40B4-BE49-F238E27FC236}">
                <a16:creationId xmlns:a16="http://schemas.microsoft.com/office/drawing/2014/main" id="{DF51AF2C-B212-8445-8137-87C4BA72CE8B}"/>
              </a:ext>
            </a:extLst>
          </p:cNvPr>
          <p:cNvSpPr txBox="1"/>
          <p:nvPr/>
        </p:nvSpPr>
        <p:spPr>
          <a:xfrm>
            <a:off x="8587319" y="2054177"/>
            <a:ext cx="9488030" cy="8309967"/>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b="1" dirty="0"/>
              <a:t>Pourquoi ?</a:t>
            </a:r>
          </a:p>
          <a:p>
            <a:pPr>
              <a:spcBef>
                <a:spcPts val="0"/>
              </a:spcBef>
              <a:spcAft>
                <a:spcPts val="1800"/>
              </a:spcAft>
            </a:pPr>
            <a:r>
              <a:rPr lang="fr-FR" dirty="0"/>
              <a:t>Les communautés peuvent donner des conseils sur les meilleures méthodes et prévenir de tout problème potentiel</a:t>
            </a:r>
          </a:p>
          <a:p>
            <a:pPr>
              <a:spcBef>
                <a:spcPts val="0"/>
              </a:spcBef>
              <a:spcAft>
                <a:spcPts val="1800"/>
              </a:spcAft>
            </a:pPr>
            <a:r>
              <a:rPr lang="fr-FR" dirty="0"/>
              <a:t>Contribue au bon déroulement de l'évaluation </a:t>
            </a:r>
          </a:p>
          <a:p>
            <a:pPr>
              <a:spcBef>
                <a:spcPts val="0"/>
              </a:spcBef>
              <a:spcAft>
                <a:spcPts val="1800"/>
              </a:spcAft>
            </a:pPr>
            <a:r>
              <a:rPr lang="fr-FR" dirty="0"/>
              <a:t>Suscite l'adhésion dès le premier jour</a:t>
            </a:r>
          </a:p>
          <a:p>
            <a:pPr marL="0" indent="0">
              <a:spcBef>
                <a:spcPts val="0"/>
              </a:spcBef>
              <a:spcAft>
                <a:spcPts val="1200"/>
              </a:spcAft>
              <a:buNone/>
            </a:pPr>
            <a:endParaRPr lang="en-GB" b="1" dirty="0"/>
          </a:p>
          <a:p>
            <a:pPr marL="0" indent="0">
              <a:spcBef>
                <a:spcPts val="0"/>
              </a:spcBef>
              <a:spcAft>
                <a:spcPts val="1200"/>
              </a:spcAft>
              <a:buNone/>
            </a:pPr>
            <a:r>
              <a:rPr lang="fr-FR" b="1" dirty="0"/>
              <a:t>Comment procéder ?</a:t>
            </a:r>
          </a:p>
          <a:p>
            <a:pPr>
              <a:spcBef>
                <a:spcPts val="0"/>
              </a:spcBef>
              <a:spcAft>
                <a:spcPts val="1800"/>
              </a:spcAft>
            </a:pPr>
            <a:r>
              <a:rPr lang="fr-FR" dirty="0"/>
              <a:t>Rencontrer les dirigeants, les représentants et les volontaires</a:t>
            </a:r>
          </a:p>
          <a:p>
            <a:pPr>
              <a:spcBef>
                <a:spcPts val="0"/>
              </a:spcBef>
              <a:spcAft>
                <a:spcPts val="1800"/>
              </a:spcAft>
            </a:pPr>
            <a:r>
              <a:rPr lang="fr-FR" dirty="0"/>
              <a:t>S'adresser à un large éventail de représentants pour s'assurer que les groupes marginalisés ou à risque ne sont pas laissés de côté</a:t>
            </a:r>
          </a:p>
          <a:p>
            <a:pPr>
              <a:spcBef>
                <a:spcPts val="0"/>
              </a:spcBef>
              <a:spcAft>
                <a:spcPts val="1800"/>
              </a:spcAft>
            </a:pPr>
            <a:r>
              <a:rPr lang="fr-FR" dirty="0"/>
              <a:t>Demander si d'autres organisations sont déjà passées par là</a:t>
            </a:r>
          </a:p>
          <a:p>
            <a:pPr>
              <a:spcBef>
                <a:spcPts val="0"/>
              </a:spcBef>
              <a:spcAft>
                <a:spcPts val="1800"/>
              </a:spcAft>
            </a:pPr>
            <a:r>
              <a:rPr lang="fr-FR" dirty="0"/>
              <a:t>Les communautés peuvent-elles aider à réaliser l'évaluation ?</a:t>
            </a:r>
          </a:p>
          <a:p>
            <a:pPr>
              <a:spcBef>
                <a:spcPts val="0"/>
              </a:spcBef>
              <a:spcAft>
                <a:spcPts val="1800"/>
              </a:spcAft>
            </a:pPr>
            <a:r>
              <a:rPr lang="fr-FR" dirty="0"/>
              <a:t>Discuter des plans et des résultats avec les autres parties prenantes</a:t>
            </a:r>
          </a:p>
          <a:p>
            <a:pPr>
              <a:spcBef>
                <a:spcPts val="0"/>
              </a:spcBef>
              <a:spcAft>
                <a:spcPts val="1800"/>
              </a:spcAft>
            </a:pPr>
            <a:r>
              <a:rPr lang="fr-FR" dirty="0"/>
              <a:t> </a:t>
            </a:r>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a:stretch/>
        </p:blipFill>
        <p:spPr>
          <a:xfrm>
            <a:off x="428626" y="2356709"/>
            <a:ext cx="7725444" cy="7571303"/>
          </a:xfrm>
        </p:spPr>
      </p:pic>
      <p:pic>
        <p:nvPicPr>
          <p:cNvPr id="2" name="Picture 1">
            <a:extLst>
              <a:ext uri="{FF2B5EF4-FFF2-40B4-BE49-F238E27FC236}">
                <a16:creationId xmlns:a16="http://schemas.microsoft.com/office/drawing/2014/main" id="{7238E495-694D-3945-818F-C735861423A2}"/>
              </a:ext>
            </a:extLst>
          </p:cNvPr>
          <p:cNvPicPr>
            <a:picLocks noChangeAspect="1"/>
          </p:cNvPicPr>
          <p:nvPr/>
        </p:nvPicPr>
        <p:blipFill>
          <a:blip r:embed="rId4"/>
          <a:stretch>
            <a:fillRect/>
          </a:stretch>
        </p:blipFill>
        <p:spPr>
          <a:xfrm>
            <a:off x="9144000" y="9653545"/>
            <a:ext cx="7548352" cy="635043"/>
          </a:xfrm>
          <a:prstGeom prst="rect">
            <a:avLst/>
          </a:prstGeom>
        </p:spPr>
      </p:pic>
    </p:spTree>
    <p:extLst>
      <p:ext uri="{BB962C8B-B14F-4D97-AF65-F5344CB8AC3E}">
        <p14:creationId xmlns:p14="http://schemas.microsoft.com/office/powerpoint/2010/main" val="278630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p:nvPr/>
        </p:nvSpPr>
        <p:spPr>
          <a:xfrm>
            <a:off x="316565" y="745738"/>
            <a:ext cx="4881077"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b="1" dirty="0">
                <a:solidFill>
                  <a:schemeClr val="accent3"/>
                </a:solidFill>
                <a:latin typeface="Montserrat"/>
                <a:ea typeface="Montserrat"/>
                <a:cs typeface="Montserrat"/>
                <a:sym typeface="Montserrat"/>
              </a:rPr>
              <a:t>Un exemple : </a:t>
            </a:r>
            <a:r>
              <a:rPr lang="fr-FR" sz="3200" b="1" dirty="0">
                <a:solidFill>
                  <a:schemeClr val="dk2"/>
                </a:solidFill>
                <a:latin typeface="Montserrat"/>
                <a:ea typeface="Montserrat"/>
                <a:cs typeface="Montserrat"/>
                <a:sym typeface="Montserrat"/>
              </a:rPr>
              <a:t>La Croix-Rouge de Sierra Leone favorise l'appropriation dès le premier jour</a:t>
            </a:r>
          </a:p>
        </p:txBody>
      </p:sp>
      <p:pic>
        <p:nvPicPr>
          <p:cNvPr id="7" name="Picture 6" descr="A picture containing person, crowd&#10;&#10;Description automatically generated">
            <a:extLst>
              <a:ext uri="{FF2B5EF4-FFF2-40B4-BE49-F238E27FC236}">
                <a16:creationId xmlns:a16="http://schemas.microsoft.com/office/drawing/2014/main" id="{424916CA-C089-DF48-A072-A4838FA089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38" t="7151" b="7151"/>
          <a:stretch/>
        </p:blipFill>
        <p:spPr>
          <a:xfrm>
            <a:off x="5197643" y="0"/>
            <a:ext cx="13090357" cy="10288589"/>
          </a:xfrm>
          <a:prstGeom prst="rect">
            <a:avLst/>
          </a:prstGeom>
        </p:spPr>
      </p:pic>
      <p:sp>
        <p:nvSpPr>
          <p:cNvPr id="8" name="TextBox 7">
            <a:extLst>
              <a:ext uri="{FF2B5EF4-FFF2-40B4-BE49-F238E27FC236}">
                <a16:creationId xmlns:a16="http://schemas.microsoft.com/office/drawing/2014/main" id="{A4C7AA11-DC69-7341-8E32-C95A3214F03B}"/>
              </a:ext>
            </a:extLst>
          </p:cNvPr>
          <p:cNvSpPr txBox="1"/>
          <p:nvPr/>
        </p:nvSpPr>
        <p:spPr>
          <a:xfrm>
            <a:off x="316565" y="3618151"/>
            <a:ext cx="4459972" cy="5924699"/>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800"/>
              </a:spcAft>
              <a:buNone/>
            </a:pPr>
            <a:r>
              <a:rPr lang="fr-FR" sz="2600" dirty="0"/>
              <a:t>Au début d'un nouveau programme, les bénévoles de la SLRCS appellent les dirigeants locaux, les autorités, les représentants des femmes et des jeunes, l'imam et le pasteur pour se présenter et présenter le programme et demander les préférences et les attentes </a:t>
            </a:r>
          </a:p>
          <a:p>
            <a:pPr marL="0" indent="0">
              <a:spcBef>
                <a:spcPts val="0"/>
              </a:spcBef>
              <a:spcAft>
                <a:spcPts val="1800"/>
              </a:spcAft>
              <a:buNone/>
            </a:pPr>
            <a:r>
              <a:rPr lang="fr-FR" sz="2600" dirty="0"/>
              <a:t>Cela a amélioré l'appropriation par la communauté et la durabilité du programme</a:t>
            </a:r>
          </a:p>
        </p:txBody>
      </p:sp>
      <p:sp>
        <p:nvSpPr>
          <p:cNvPr id="10" name="TextBox 9">
            <a:extLst>
              <a:ext uri="{FF2B5EF4-FFF2-40B4-BE49-F238E27FC236}">
                <a16:creationId xmlns:a16="http://schemas.microsoft.com/office/drawing/2014/main" id="{5DCB4BE0-4B31-F749-96D9-8660BC278BBA}"/>
              </a:ext>
            </a:extLst>
          </p:cNvPr>
          <p:cNvSpPr txBox="1"/>
          <p:nvPr/>
        </p:nvSpPr>
        <p:spPr>
          <a:xfrm>
            <a:off x="5490034" y="5848687"/>
            <a:ext cx="8970245" cy="3524042"/>
          </a:xfrm>
          <a:prstGeom prst="rect">
            <a:avLst/>
          </a:prstGeom>
          <a:noFill/>
        </p:spPr>
        <p:txBody>
          <a:bodyPr wrap="square">
            <a:spAutoFit/>
          </a:bodyPr>
          <a:lstStyle/>
          <a:p>
            <a:pPr marL="0" indent="0">
              <a:spcBef>
                <a:spcPts val="0"/>
              </a:spcBef>
              <a:spcAft>
                <a:spcPts val="1800"/>
              </a:spcAft>
              <a:buNone/>
            </a:pPr>
            <a:r>
              <a:rPr lang="fr-FR" sz="3000" b="1" i="1" dirty="0">
                <a:solidFill>
                  <a:schemeClr val="bg2"/>
                </a:solidFill>
                <a:latin typeface="Montserrat" pitchFamily="2" charset="77"/>
              </a:rPr>
              <a:t>« La durabilité ne vient pas à la fin, mais dès le début. Une fois que vous impliquez une personne, celle-ci est sensibilisée, un espace est créé pour qu'elle puisse influencer les décisions, apporter sa contribution, faire émerger des idées et contribue à une plus grande participation de la communauté. »</a:t>
            </a:r>
          </a:p>
          <a:p>
            <a:pPr marL="0" indent="0" algn="r">
              <a:spcBef>
                <a:spcPts val="0"/>
              </a:spcBef>
              <a:spcAft>
                <a:spcPts val="1800"/>
              </a:spcAft>
              <a:buNone/>
            </a:pPr>
            <a:r>
              <a:rPr lang="fr-FR" sz="2800" b="1" i="1" dirty="0">
                <a:solidFill>
                  <a:schemeClr val="bg2"/>
                </a:solidFill>
                <a:latin typeface="Montserrat" pitchFamily="2" charset="77"/>
              </a:rPr>
              <a:t>Directeur des programmes de la SLRCS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43D697-24E8-D849-B386-8207BDA3763E}"/>
              </a:ext>
            </a:extLst>
          </p:cNvPr>
          <p:cNvSpPr txBox="1"/>
          <p:nvPr/>
        </p:nvSpPr>
        <p:spPr>
          <a:xfrm>
            <a:off x="3968314" y="5078695"/>
            <a:ext cx="12875419" cy="2430922"/>
          </a:xfrm>
          <a:prstGeom prst="rect">
            <a:avLst/>
          </a:prstGeom>
          <a:noFill/>
        </p:spPr>
        <p:txBody>
          <a:bodyPr wrap="square" rtlCol="0">
            <a:spAutoFit/>
          </a:bodyPr>
          <a:lstStyle/>
          <a:p>
            <a:pPr>
              <a:lnSpc>
                <a:spcPts val="6160"/>
              </a:lnSpc>
            </a:pPr>
            <a:r>
              <a:rPr lang="fr-FR" sz="4800" b="1">
                <a:solidFill>
                  <a:schemeClr val="tx2"/>
                </a:solidFill>
                <a:latin typeface="Montserrat" pitchFamily="2" charset="77"/>
                <a:ea typeface="Roboto Black" panose="02000000000000000000" pitchFamily="2" charset="0"/>
                <a:cs typeface="Open Sans Light" panose="020B0306030504020204" pitchFamily="34" charset="0"/>
              </a:rPr>
              <a:t>Exercice de groupe (5 min)</a:t>
            </a:r>
          </a:p>
          <a:p>
            <a:pPr>
              <a:lnSpc>
                <a:spcPts val="6160"/>
              </a:lnSpc>
            </a:pPr>
            <a:r>
              <a:rPr lang="fr-FR" sz="4800" b="1">
                <a:solidFill>
                  <a:schemeClr val="accent3"/>
                </a:solidFill>
                <a:latin typeface="Montserrat" pitchFamily="2" charset="77"/>
                <a:ea typeface="Roboto Black" panose="02000000000000000000" pitchFamily="2" charset="0"/>
                <a:cs typeface="Open Sans Light" panose="020B0306030504020204" pitchFamily="34" charset="0"/>
              </a:rPr>
              <a:t>Quelles informations devez-vous partager avec les communautés avant une évaluation ?</a:t>
            </a:r>
          </a:p>
        </p:txBody>
      </p:sp>
      <p:sp>
        <p:nvSpPr>
          <p:cNvPr id="5" name="TextBox 4">
            <a:extLst>
              <a:ext uri="{FF2B5EF4-FFF2-40B4-BE49-F238E27FC236}">
                <a16:creationId xmlns:a16="http://schemas.microsoft.com/office/drawing/2014/main" id="{D2EF909D-DF3A-C14D-8A02-43B775E72E45}"/>
              </a:ext>
            </a:extLst>
          </p:cNvPr>
          <p:cNvSpPr txBox="1"/>
          <p:nvPr/>
        </p:nvSpPr>
        <p:spPr>
          <a:xfrm>
            <a:off x="3968314" y="8289923"/>
            <a:ext cx="11984699" cy="1015343"/>
          </a:xfrm>
          <a:prstGeom prst="rect">
            <a:avLst/>
          </a:prstGeom>
          <a:noFill/>
        </p:spPr>
        <p:txBody>
          <a:bodyPr wrap="square" rtlCol="0">
            <a:spAutoFit/>
          </a:bodyPr>
          <a:lstStyle/>
          <a:p>
            <a:pPr marL="514350" indent="-514350">
              <a:lnSpc>
                <a:spcPts val="3660"/>
              </a:lnSpc>
              <a:spcAft>
                <a:spcPts val="2400"/>
              </a:spcAft>
              <a:buClr>
                <a:srgbClr val="FF0000"/>
              </a:buClr>
              <a:buFont typeface="+mj-lt"/>
              <a:buAutoNum type="arabicPeriod"/>
            </a:pPr>
            <a:r>
              <a:rPr lang="fr-FR"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Dans vos groupes, réfléchissez aux informations que vous devriez partager avec les communautés avant une évaluation</a:t>
            </a:r>
          </a:p>
        </p:txBody>
      </p:sp>
      <p:grpSp>
        <p:nvGrpSpPr>
          <p:cNvPr id="8" name="Group 7">
            <a:extLst>
              <a:ext uri="{FF2B5EF4-FFF2-40B4-BE49-F238E27FC236}">
                <a16:creationId xmlns:a16="http://schemas.microsoft.com/office/drawing/2014/main" id="{5678EC11-4382-C54F-9485-6FB22C59C4CF}"/>
              </a:ext>
            </a:extLst>
          </p:cNvPr>
          <p:cNvGrpSpPr>
            <a:grpSpLocks noChangeAspect="1"/>
          </p:cNvGrpSpPr>
          <p:nvPr/>
        </p:nvGrpSpPr>
        <p:grpSpPr>
          <a:xfrm>
            <a:off x="469397" y="4841318"/>
            <a:ext cx="3253990" cy="2932801"/>
            <a:chOff x="9331835" y="263026"/>
            <a:chExt cx="4363366" cy="4363366"/>
          </a:xfrm>
        </p:grpSpPr>
        <p:sp>
          <p:nvSpPr>
            <p:cNvPr id="9" name="Oval 8">
              <a:extLst>
                <a:ext uri="{FF2B5EF4-FFF2-40B4-BE49-F238E27FC236}">
                  <a16:creationId xmlns:a16="http://schemas.microsoft.com/office/drawing/2014/main" id="{261D9580-638C-1A41-848E-B4DAC057C270}"/>
                </a:ext>
              </a:extLst>
            </p:cNvPr>
            <p:cNvSpPr/>
            <p:nvPr/>
          </p:nvSpPr>
          <p:spPr>
            <a:xfrm>
              <a:off x="10012964" y="944155"/>
              <a:ext cx="3001108" cy="3001108"/>
            </a:xfrm>
            <a:prstGeom prst="ellipse">
              <a:avLst/>
            </a:prstGeom>
            <a:solidFill>
              <a:srgbClr val="EBE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82CE9CF-7A6C-F141-8617-DF428FD1A8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1835" y="263026"/>
              <a:ext cx="4363366" cy="4363366"/>
            </a:xfrm>
            <a:prstGeom prst="rect">
              <a:avLst/>
            </a:prstGeom>
          </p:spPr>
        </p:pic>
      </p:grpSp>
      <p:pic>
        <p:nvPicPr>
          <p:cNvPr id="32" name="Picture Placeholder 31">
            <a:extLst>
              <a:ext uri="{FF2B5EF4-FFF2-40B4-BE49-F238E27FC236}">
                <a16:creationId xmlns:a16="http://schemas.microsoft.com/office/drawing/2014/main" id="{014CC5AC-C178-9C47-8FA1-0583C9A4DF01}"/>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flipH="1">
            <a:off x="-2" y="-1"/>
            <a:ext cx="15070241" cy="4620879"/>
          </a:xfrm>
        </p:spPr>
      </p:pic>
    </p:spTree>
    <p:extLst>
      <p:ext uri="{BB962C8B-B14F-4D97-AF65-F5344CB8AC3E}">
        <p14:creationId xmlns:p14="http://schemas.microsoft.com/office/powerpoint/2010/main" val="2476929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03B07D-3060-6F47-9755-3C7B5469DB3B}"/>
              </a:ext>
            </a:extLst>
          </p:cNvPr>
          <p:cNvSpPr txBox="1"/>
          <p:nvPr/>
        </p:nvSpPr>
        <p:spPr>
          <a:xfrm>
            <a:off x="8027354" y="1037322"/>
            <a:ext cx="9036003" cy="1635832"/>
          </a:xfrm>
          <a:prstGeom prst="rect">
            <a:avLst/>
          </a:prstGeom>
          <a:noFill/>
        </p:spPr>
        <p:txBody>
          <a:bodyPr wrap="square" rtlCol="0">
            <a:spAutoFit/>
          </a:bodyPr>
          <a:lstStyle/>
          <a:p>
            <a:pPr>
              <a:lnSpc>
                <a:spcPts val="6160"/>
              </a:lnSpc>
            </a:pPr>
            <a:r>
              <a:rPr lang="fr-FR" sz="4800" b="1">
                <a:solidFill>
                  <a:schemeClr val="tx2"/>
                </a:solidFill>
                <a:latin typeface="Montserrat" pitchFamily="2" charset="77"/>
                <a:cs typeface="Open Sans Light" panose="020B0306030504020204" pitchFamily="34" charset="0"/>
              </a:rPr>
              <a:t>Liste de contrôle des informations à partager avant une évaluation</a:t>
            </a:r>
          </a:p>
        </p:txBody>
      </p:sp>
      <p:sp>
        <p:nvSpPr>
          <p:cNvPr id="4" name="TextBox 3">
            <a:extLst>
              <a:ext uri="{FF2B5EF4-FFF2-40B4-BE49-F238E27FC236}">
                <a16:creationId xmlns:a16="http://schemas.microsoft.com/office/drawing/2014/main" id="{811EA42F-07C8-1B45-80AB-73AD45E1B0F1}"/>
              </a:ext>
            </a:extLst>
          </p:cNvPr>
          <p:cNvSpPr txBox="1"/>
          <p:nvPr/>
        </p:nvSpPr>
        <p:spPr>
          <a:xfrm>
            <a:off x="8027354" y="3169391"/>
            <a:ext cx="8758417" cy="5693866"/>
          </a:xfrm>
          <a:prstGeom prst="rect">
            <a:avLst/>
          </a:prstGeom>
          <a:noFill/>
        </p:spPr>
        <p:txBody>
          <a:bodyPr wrap="square" rtlCol="0">
            <a:spAutoFit/>
          </a:bodyPr>
          <a:lstStyle/>
          <a:p>
            <a:pPr marL="457200" indent="-457200">
              <a:spcAft>
                <a:spcPts val="2400"/>
              </a:spcAft>
              <a:buClr>
                <a:srgbClr val="FF0000"/>
              </a:buClr>
              <a:buFont typeface="+mj-lt"/>
              <a:buAutoNum type="arabicPeriod"/>
            </a:pPr>
            <a:r>
              <a:rPr lang="fr-FR" sz="2400">
                <a:solidFill>
                  <a:schemeClr val="bg1"/>
                </a:solidFill>
                <a:latin typeface="Open Sans" panose="020B0606030504020204" pitchFamily="34" charset="0"/>
                <a:ea typeface="Open Sans" panose="020B0606030504020204" pitchFamily="34" charset="0"/>
                <a:cs typeface="Open Sans" panose="020B0606030504020204" pitchFamily="34" charset="0"/>
              </a:rPr>
              <a:t>Se présenter et présenter la Société nationale et son mandat</a:t>
            </a:r>
          </a:p>
          <a:p>
            <a:pPr marL="457200" indent="-457200">
              <a:spcAft>
                <a:spcPts val="2400"/>
              </a:spcAft>
              <a:buClr>
                <a:srgbClr val="FF0000"/>
              </a:buClr>
              <a:buFont typeface="+mj-lt"/>
              <a:buAutoNum type="arabicPeriod"/>
            </a:pPr>
            <a:r>
              <a:rPr lang="fr-FR" sz="2400">
                <a:solidFill>
                  <a:schemeClr val="bg1"/>
                </a:solidFill>
                <a:latin typeface="Open Sans" panose="020B0606030504020204" pitchFamily="34" charset="0"/>
                <a:ea typeface="Open Sans" panose="020B0606030504020204" pitchFamily="34" charset="0"/>
                <a:cs typeface="Open Sans" panose="020B0606030504020204" pitchFamily="34" charset="0"/>
              </a:rPr>
              <a:t>Expliquer le but de l'évaluation et ce qui se passe ensuite. </a:t>
            </a:r>
          </a:p>
          <a:p>
            <a:pPr marL="457200" indent="-457200">
              <a:spcAft>
                <a:spcPts val="2400"/>
              </a:spcAft>
              <a:buClr>
                <a:srgbClr val="FF0000"/>
              </a:buClr>
              <a:buFont typeface="+mj-lt"/>
              <a:buAutoNum type="arabicPeriod"/>
            </a:pPr>
            <a:r>
              <a:rPr lang="fr-FR" sz="2400">
                <a:solidFill>
                  <a:schemeClr val="bg1"/>
                </a:solidFill>
                <a:latin typeface="Open Sans" panose="020B0606030504020204" pitchFamily="34" charset="0"/>
                <a:ea typeface="Open Sans" panose="020B0606030504020204" pitchFamily="34" charset="0"/>
                <a:cs typeface="Open Sans" panose="020B0606030504020204" pitchFamily="34" charset="0"/>
              </a:rPr>
              <a:t>Être honnête quant aux limitations afin de gérer les attentes</a:t>
            </a:r>
          </a:p>
          <a:p>
            <a:pPr marL="457200" indent="-457200">
              <a:spcAft>
                <a:spcPts val="2400"/>
              </a:spcAft>
              <a:buClr>
                <a:srgbClr val="FF0000"/>
              </a:buClr>
              <a:buFont typeface="+mj-lt"/>
              <a:buAutoNum type="arabicPeriod"/>
            </a:pPr>
            <a:r>
              <a:rPr lang="fr-FR" sz="2400">
                <a:solidFill>
                  <a:schemeClr val="bg1"/>
                </a:solidFill>
                <a:latin typeface="Open Sans" panose="020B0606030504020204" pitchFamily="34" charset="0"/>
                <a:ea typeface="Open Sans" panose="020B0606030504020204" pitchFamily="34" charset="0"/>
                <a:cs typeface="Open Sans" panose="020B0606030504020204" pitchFamily="34" charset="0"/>
              </a:rPr>
              <a:t>Expliquer le comportement que les gens peuvent attendre du personnel et des bénévoles</a:t>
            </a:r>
          </a:p>
          <a:p>
            <a:pPr marL="457200" indent="-457200">
              <a:spcAft>
                <a:spcPts val="2400"/>
              </a:spcAft>
              <a:buClr>
                <a:srgbClr val="FF0000"/>
              </a:buClr>
              <a:buFont typeface="+mj-lt"/>
              <a:buAutoNum type="arabicPeriod"/>
            </a:pPr>
            <a:r>
              <a:rPr lang="fr-FR" sz="2400">
                <a:solidFill>
                  <a:schemeClr val="bg1"/>
                </a:solidFill>
                <a:latin typeface="Open Sans" panose="020B0606030504020204" pitchFamily="34" charset="0"/>
                <a:ea typeface="Open Sans" panose="020B0606030504020204" pitchFamily="34" charset="0"/>
                <a:cs typeface="Open Sans" panose="020B0606030504020204" pitchFamily="34" charset="0"/>
              </a:rPr>
              <a:t>Expliquer comment les gens peuvent poser des questions ou fournir un retour d'information, par exemple, les coordonnées du système de retour d'information ou de l'agence</a:t>
            </a:r>
          </a:p>
          <a:p>
            <a:pPr marL="457200" indent="-457200">
              <a:spcAft>
                <a:spcPts val="2400"/>
              </a:spcAft>
              <a:buClr>
                <a:srgbClr val="FF0000"/>
              </a:buClr>
              <a:buFont typeface="+mj-lt"/>
              <a:buAutoNum type="arabicPeriod"/>
            </a:pPr>
            <a:r>
              <a:rPr lang="fr-FR" sz="2400">
                <a:solidFill>
                  <a:schemeClr val="bg1"/>
                </a:solidFill>
                <a:latin typeface="Open Sans" panose="020B0606030504020204" pitchFamily="34" charset="0"/>
                <a:ea typeface="Open Sans" panose="020B0606030504020204" pitchFamily="34" charset="0"/>
                <a:cs typeface="Open Sans" panose="020B0606030504020204" pitchFamily="34" charset="0"/>
              </a:rPr>
              <a:t>La participation est volontaire et n'a aucune incidence sur le fait qu'une personne reçoive une aide ou pas.</a:t>
            </a:r>
          </a:p>
        </p:txBody>
      </p:sp>
      <p:pic>
        <p:nvPicPr>
          <p:cNvPr id="12" name="Picture Placeholder 11">
            <a:extLst>
              <a:ext uri="{FF2B5EF4-FFF2-40B4-BE49-F238E27FC236}">
                <a16:creationId xmlns:a16="http://schemas.microsoft.com/office/drawing/2014/main" id="{64391C87-F8B9-C840-9AFF-4901E4066B9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776288" y="2525713"/>
            <a:ext cx="6686550" cy="6686550"/>
          </a:xfrm>
        </p:spPr>
      </p:pic>
    </p:spTree>
    <p:extLst>
      <p:ext uri="{BB962C8B-B14F-4D97-AF65-F5344CB8AC3E}">
        <p14:creationId xmlns:p14="http://schemas.microsoft.com/office/powerpoint/2010/main" val="138002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58295" y="387495"/>
            <a:ext cx="17171409" cy="2123658"/>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3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Informer ou former le personnel et les bénévoles sur l'objectif de l'évaluation et sur la manière de communiquer clairement et honnêtement</a:t>
            </a:r>
          </a:p>
        </p:txBody>
      </p:sp>
      <p:sp>
        <p:nvSpPr>
          <p:cNvPr id="13" name="TextBox 12">
            <a:extLst>
              <a:ext uri="{FF2B5EF4-FFF2-40B4-BE49-F238E27FC236}">
                <a16:creationId xmlns:a16="http://schemas.microsoft.com/office/drawing/2014/main" id="{DF51AF2C-B212-8445-8137-87C4BA72CE8B}"/>
              </a:ext>
            </a:extLst>
          </p:cNvPr>
          <p:cNvSpPr txBox="1"/>
          <p:nvPr/>
        </p:nvSpPr>
        <p:spPr>
          <a:xfrm>
            <a:off x="6932428" y="2281091"/>
            <a:ext cx="11275531" cy="7786747"/>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b="1" dirty="0"/>
              <a:t>Pourquoi ?</a:t>
            </a:r>
          </a:p>
          <a:p>
            <a:pPr>
              <a:spcBef>
                <a:spcPts val="0"/>
              </a:spcBef>
              <a:spcAft>
                <a:spcPts val="1800"/>
              </a:spcAft>
            </a:pPr>
            <a:r>
              <a:rPr lang="fr-FR" dirty="0"/>
              <a:t>Répondez clairement et honnêtement aux questions de la communauté</a:t>
            </a:r>
          </a:p>
          <a:p>
            <a:pPr>
              <a:spcBef>
                <a:spcPts val="0"/>
              </a:spcBef>
              <a:spcAft>
                <a:spcPts val="1800"/>
              </a:spcAft>
            </a:pPr>
            <a:r>
              <a:rPr lang="fr-FR" dirty="0"/>
              <a:t>Évitez de susciter des attentes ou de faire de fausses promesses</a:t>
            </a:r>
          </a:p>
          <a:p>
            <a:pPr>
              <a:spcBef>
                <a:spcPts val="0"/>
              </a:spcBef>
              <a:spcAft>
                <a:spcPts val="1800"/>
              </a:spcAft>
            </a:pPr>
            <a:r>
              <a:rPr lang="fr-FR" dirty="0"/>
              <a:t>Bon début de relation avec la communauté</a:t>
            </a:r>
          </a:p>
          <a:p>
            <a:pPr marL="0" indent="0">
              <a:spcBef>
                <a:spcPts val="0"/>
              </a:spcBef>
              <a:spcAft>
                <a:spcPts val="1200"/>
              </a:spcAft>
              <a:buNone/>
            </a:pPr>
            <a:r>
              <a:rPr lang="fr-FR" b="1" dirty="0"/>
              <a:t>Comment procéder ?</a:t>
            </a:r>
          </a:p>
          <a:p>
            <a:pPr>
              <a:spcBef>
                <a:spcPts val="0"/>
              </a:spcBef>
              <a:spcAft>
                <a:spcPts val="1800"/>
              </a:spcAft>
            </a:pPr>
            <a:r>
              <a:rPr lang="fr-FR" dirty="0"/>
              <a:t>Expliquer à tous l'objectif et le processus de l'évaluation et fournissez une feuille de référence pour les questions et réponses</a:t>
            </a:r>
          </a:p>
          <a:p>
            <a:pPr>
              <a:spcBef>
                <a:spcPts val="0"/>
              </a:spcBef>
              <a:spcAft>
                <a:spcPts val="1800"/>
              </a:spcAft>
            </a:pPr>
            <a:r>
              <a:rPr lang="fr-FR" dirty="0"/>
              <a:t>Code de conduite, PEAS et séance d'information sur la lutte contre la corruption pour tous</a:t>
            </a:r>
          </a:p>
          <a:p>
            <a:pPr>
              <a:spcBef>
                <a:spcPts val="0"/>
              </a:spcBef>
              <a:spcAft>
                <a:spcPts val="1800"/>
              </a:spcAft>
            </a:pPr>
            <a:r>
              <a:rPr lang="fr-FR" dirty="0"/>
              <a:t>Utiliser le cours d'une journée sur les compétences en matière de communication et de retour d'information</a:t>
            </a:r>
          </a:p>
          <a:p>
            <a:pPr>
              <a:spcBef>
                <a:spcPts val="0"/>
              </a:spcBef>
              <a:spcAft>
                <a:spcPts val="1800"/>
              </a:spcAft>
            </a:pPr>
            <a:r>
              <a:rPr lang="fr-FR" dirty="0"/>
              <a:t>Comment faire participer des groupes spécifiques ou discuter de questions sensibles</a:t>
            </a:r>
          </a:p>
          <a:p>
            <a:pPr>
              <a:spcBef>
                <a:spcPts val="0"/>
              </a:spcBef>
              <a:spcAft>
                <a:spcPts val="1800"/>
              </a:spcAft>
            </a:pPr>
            <a:r>
              <a:rPr lang="fr-FR" dirty="0"/>
              <a:t>Équilibre entre les sexes, langues et acceptation par la communauté</a:t>
            </a:r>
          </a:p>
          <a:p>
            <a:pPr>
              <a:spcBef>
                <a:spcPts val="0"/>
              </a:spcBef>
              <a:spcAft>
                <a:spcPts val="1800"/>
              </a:spcAft>
            </a:pPr>
            <a:r>
              <a:rPr lang="fr-FR" dirty="0"/>
              <a:t>v</a:t>
            </a:r>
          </a:p>
        </p:txBody>
      </p:sp>
      <p:pic>
        <p:nvPicPr>
          <p:cNvPr id="7" name="Picture 6">
            <a:extLst>
              <a:ext uri="{FF2B5EF4-FFF2-40B4-BE49-F238E27FC236}">
                <a16:creationId xmlns:a16="http://schemas.microsoft.com/office/drawing/2014/main" id="{170D70E6-1FD8-184B-8B30-D6B5BD3C85A0}"/>
              </a:ext>
            </a:extLst>
          </p:cNvPr>
          <p:cNvPicPr>
            <a:picLocks noChangeAspect="1"/>
          </p:cNvPicPr>
          <p:nvPr/>
        </p:nvPicPr>
        <p:blipFill>
          <a:blip r:embed="rId3"/>
          <a:stretch>
            <a:fillRect/>
          </a:stretch>
        </p:blipFill>
        <p:spPr>
          <a:xfrm>
            <a:off x="7172457" y="9410010"/>
            <a:ext cx="7983640" cy="657828"/>
          </a:xfrm>
          <a:prstGeom prst="rect">
            <a:avLst/>
          </a:prstGeom>
        </p:spPr>
      </p:pic>
      <p:sp>
        <p:nvSpPr>
          <p:cNvPr id="10" name="Rounded Rectangular Callout 9">
            <a:extLst>
              <a:ext uri="{FF2B5EF4-FFF2-40B4-BE49-F238E27FC236}">
                <a16:creationId xmlns:a16="http://schemas.microsoft.com/office/drawing/2014/main" id="{32F597CB-A2F5-E648-8A3A-D5F48474A54E}"/>
              </a:ext>
            </a:extLst>
          </p:cNvPr>
          <p:cNvSpPr/>
          <p:nvPr/>
        </p:nvSpPr>
        <p:spPr>
          <a:xfrm>
            <a:off x="558295" y="2970482"/>
            <a:ext cx="6090557" cy="5046846"/>
          </a:xfrm>
          <a:prstGeom prst="wedgeRoundRectCallout">
            <a:avLst>
              <a:gd name="adj1" fmla="val -9963"/>
              <a:gd name="adj2" fmla="val 62824"/>
              <a:gd name="adj3" fmla="val 16667"/>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200" b="1" i="1">
                <a:solidFill>
                  <a:schemeClr val="bg2"/>
                </a:solidFill>
                <a:latin typeface="Montserrat" pitchFamily="2" charset="77"/>
              </a:rPr>
              <a:t>« Tout le monde était inscrit, mais seules quelques personnes ont reçu de l'aide. Pourquoi prendre nos coordonnées si vous ne nous aidez pas ? »</a:t>
            </a:r>
          </a:p>
        </p:txBody>
      </p:sp>
      <p:sp>
        <p:nvSpPr>
          <p:cNvPr id="11" name="TextBox 10">
            <a:extLst>
              <a:ext uri="{FF2B5EF4-FFF2-40B4-BE49-F238E27FC236}">
                <a16:creationId xmlns:a16="http://schemas.microsoft.com/office/drawing/2014/main" id="{C894C28B-2224-9A4F-BCFA-398566CF47C9}"/>
              </a:ext>
            </a:extLst>
          </p:cNvPr>
          <p:cNvSpPr txBox="1"/>
          <p:nvPr/>
        </p:nvSpPr>
        <p:spPr>
          <a:xfrm>
            <a:off x="558295" y="8737914"/>
            <a:ext cx="6090557" cy="1323439"/>
          </a:xfrm>
          <a:prstGeom prst="rect">
            <a:avLst/>
          </a:prstGeom>
          <a:noFill/>
        </p:spPr>
        <p:txBody>
          <a:bodyPr wrap="square" rtlCol="0">
            <a:spAutoFit/>
          </a:bodyPr>
          <a:lstStyle/>
          <a:p>
            <a:r>
              <a:rPr lang="fr-FR" sz="2000">
                <a:latin typeface="Open Sans" panose="020B0606030504020204" pitchFamily="34" charset="0"/>
                <a:ea typeface="Open Sans" panose="020B0606030504020204" pitchFamily="34" charset="0"/>
                <a:cs typeface="Open Sans" panose="020B0606030504020204" pitchFamily="34" charset="0"/>
              </a:rPr>
              <a:t>Membre de la communauté, suite à une évaluation effectuée par des bénévoles qui n'avaient pas été informés du but de l'évaluation, ni de ce qui allait se passer ensuite</a:t>
            </a:r>
          </a:p>
        </p:txBody>
      </p:sp>
    </p:spTree>
    <p:extLst>
      <p:ext uri="{BB962C8B-B14F-4D97-AF65-F5344CB8AC3E}">
        <p14:creationId xmlns:p14="http://schemas.microsoft.com/office/powerpoint/2010/main" val="28465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EE9237482712449971AC4496F4F58A" ma:contentTypeVersion="19" ma:contentTypeDescription="Create a new document." ma:contentTypeScope="" ma:versionID="751c983e2c972f49d717fd7875f6ef03">
  <xsd:schema xmlns:xsd="http://www.w3.org/2001/XMLSchema" xmlns:xs="http://www.w3.org/2001/XMLSchema" xmlns:p="http://schemas.microsoft.com/office/2006/metadata/properties" xmlns:ns1="http://schemas.microsoft.com/sharepoint/v3" xmlns:ns2="133e5729-7bb1-4685-bd1f-c5e580a2ee33" xmlns:ns3="cf328f71-004c-4ec5-8aac-4c1fe87c002c" targetNamespace="http://schemas.microsoft.com/office/2006/metadata/properties" ma:root="true" ma:fieldsID="f5f89f650305b4ca390f45d416a32a58" ns1:_="" ns2:_="" ns3:_="">
    <xsd:import namespace="http://schemas.microsoft.com/sharepoint/v3"/>
    <xsd:import namespace="133e5729-7bb1-4685-bd1f-c5e580a2ee33"/>
    <xsd:import namespace="cf328f71-004c-4ec5-8aac-4c1fe87c00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SharingLink" minOccurs="0"/>
                <xsd:element ref="ns3:lcf76f155ced4ddcb4097134ff3c332f" minOccurs="0"/>
                <xsd:element ref="ns2: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e5729-7bb1-4685-bd1f-c5e580a2ee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cc3d5bd-c7ff-448c-a8db-21860a682db1}" ma:internalName="TaxCatchAll" ma:showField="CatchAllData" ma:web="133e5729-7bb1-4685-bd1f-c5e580a2ee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f328f71-004c-4ec5-8aac-4c1fe87c00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haringLink" ma:index="21" nillable="true" ma:displayName="Sharing Link" ma:format="Dropdown" ma:internalName="SharingLink">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33e5729-7bb1-4685-bd1f-c5e580a2ee33" xsi:nil="true"/>
    <lcf76f155ced4ddcb4097134ff3c332f xmlns="cf328f71-004c-4ec5-8aac-4c1fe87c002c">
      <Terms xmlns="http://schemas.microsoft.com/office/infopath/2007/PartnerControls"/>
    </lcf76f155ced4ddcb4097134ff3c332f>
    <SharingLink xmlns="cf328f71-004c-4ec5-8aac-4c1fe87c002c" xsi:nil="true"/>
    <SharedWithUsers xmlns="133e5729-7bb1-4685-bd1f-c5e580a2ee33">
      <UserInfo>
        <DisplayName/>
        <AccountId xsi:nil="true"/>
        <AccountType/>
      </UserInfo>
    </SharedWithUsers>
    <MediaLengthInSeconds xmlns="cf328f71-004c-4ec5-8aac-4c1fe87c002c" xsi:nil="true"/>
  </documentManagement>
</p:properties>
</file>

<file path=customXml/itemProps1.xml><?xml version="1.0" encoding="utf-8"?>
<ds:datastoreItem xmlns:ds="http://schemas.openxmlformats.org/officeDocument/2006/customXml" ds:itemID="{CF6A6A8D-1422-4411-939E-7EAF8E41179D}"/>
</file>

<file path=customXml/itemProps2.xml><?xml version="1.0" encoding="utf-8"?>
<ds:datastoreItem xmlns:ds="http://schemas.openxmlformats.org/officeDocument/2006/customXml" ds:itemID="{5E883F03-4421-43B0-A26E-330B96D5D20F}"/>
</file>

<file path=customXml/itemProps3.xml><?xml version="1.0" encoding="utf-8"?>
<ds:datastoreItem xmlns:ds="http://schemas.openxmlformats.org/officeDocument/2006/customXml" ds:itemID="{DC818A09-D9BD-4B2C-9703-F78E68E2B30D}"/>
</file>

<file path=docProps/app.xml><?xml version="1.0" encoding="utf-8"?>
<Properties xmlns="http://schemas.openxmlformats.org/officeDocument/2006/extended-properties" xmlns:vt="http://schemas.openxmlformats.org/officeDocument/2006/docPropsVTypes">
  <Template>Office Theme</Template>
  <TotalTime>0</TotalTime>
  <Words>6185</Words>
  <Application>Microsoft Office PowerPoint</Application>
  <PresentationFormat>Custom</PresentationFormat>
  <Paragraphs>445</Paragraphs>
  <Slides>19</Slides>
  <Notes>19</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Calibri</vt:lpstr>
      <vt:lpstr>Roboto</vt:lpstr>
      <vt:lpstr>Roboto Black</vt:lpstr>
      <vt:lpstr>Wingdings</vt:lpstr>
      <vt:lpstr>Arial</vt:lpstr>
      <vt:lpstr>Montserrat SemiBold</vt:lpstr>
      <vt:lpstr>Montserrat</vt:lpstr>
      <vt:lpstr>Open Sans</vt:lpstr>
      <vt:lpstr>Office Theme</vt:lpstr>
      <vt:lpstr>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2022-10-26T16:16:11Z</dcterms:created>
  <dcterms:modified xsi:type="dcterms:W3CDTF">2022-10-26T16:16:32Z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0x01010088EE9237482712449971AC4496F4F58A</vt:lpwstr>
  </property>
  <property fmtid="{D5CDD505-2E9C-101B-9397-08002B2CF9AE}" pid="3" name="Order">
    <vt:r8>5830600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