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4"/>
    <p:sldMasterId id="2147484613" r:id="rId5"/>
  </p:sldMasterIdLst>
  <p:notesMasterIdLst>
    <p:notesMasterId r:id="rId12"/>
  </p:notesMasterIdLst>
  <p:handoutMasterIdLst>
    <p:handoutMasterId r:id="rId13"/>
  </p:handoutMasterIdLst>
  <p:sldIdLst>
    <p:sldId id="3982" r:id="rId6"/>
    <p:sldId id="4048" r:id="rId7"/>
    <p:sldId id="4003" r:id="rId8"/>
    <p:sldId id="4061" r:id="rId9"/>
    <p:sldId id="4062" r:id="rId10"/>
    <p:sldId id="3994" r:id="rId11"/>
  </p:sldIdLst>
  <p:sldSz cx="18288000" cy="10288588"/>
  <p:notesSz cx="6858000" cy="9144000"/>
  <p:embeddedFontLst>
    <p:embeddedFont>
      <p:font typeface="Calibri" panose="020F0502020204030204" pitchFamily="34" charset="0"/>
      <p:regular r:id="rId14"/>
      <p:bold r:id="rId15"/>
      <p:italic r:id="rId16"/>
      <p:boldItalic r:id="rId17"/>
    </p:embeddedFont>
    <p:embeddedFont>
      <p:font typeface="Montserrat" panose="00000500000000000000" pitchFamily="50" charset="0"/>
      <p:regular r:id="rId18"/>
      <p:bold r:id="rId19"/>
      <p:italic r:id="rId20"/>
      <p:boldItalic r:id="rId21"/>
    </p:embeddedFont>
    <p:embeddedFont>
      <p:font typeface="Montserrat SemiBold" panose="00000700000000000000" pitchFamily="2" charset="0"/>
      <p:regular r:id="rId22"/>
      <p:bold r:id="rId23"/>
      <p:italic r:id="rId24"/>
      <p:boldItalic r:id="rId25"/>
    </p:embeddedFont>
    <p:embeddedFont>
      <p:font typeface="Open Sans" panose="020B0806030504020204" pitchFamily="34" charset="0"/>
      <p:regular r:id="rId26"/>
      <p:bold r:id="rId27"/>
      <p:italic r:id="rId28"/>
      <p:boldItalic r:id="rId29"/>
    </p:embeddedFont>
    <p:embeddedFont>
      <p:font typeface="Roboto" panose="02000000000000000000" pitchFamily="2" charset="0"/>
      <p:regular r:id="rId3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C2B00-AFDC-DE43-C893-5B1B58642409}" name="Sharon Reader" initials="SR" userId="ca5c8e1e0ed0967f" providerId="Windows Live"/>
  <p188:author id="{B8553448-769A-BA1E-B571-46465637DAA4}" name="Awais FAROOQ" initials="AF" userId="S::awais.farooq@ifrc.org::cb288362-03da-425c-be2d-6126fa00a029" providerId="AD"/>
  <p188:author id="{5CF3219A-09FD-68F2-34A3-C2B06F997523}" name="Sharon Reader" initials="SR" userId="S::sharon.reader@ifrc.org::192b71f1-1400-4988-a857-69de893750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AFF"/>
    <a:srgbClr val="D1F5FF"/>
    <a:srgbClr val="01C8C3"/>
    <a:srgbClr val="5E3670"/>
    <a:srgbClr val="F5333F"/>
    <a:srgbClr val="011E41"/>
    <a:srgbClr val="6B2BAA"/>
    <a:srgbClr val="D9AAFF"/>
    <a:srgbClr val="B24BFF"/>
    <a:srgbClr val="B24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6"/>
    <p:restoredTop sz="56876"/>
  </p:normalViewPr>
  <p:slideViewPr>
    <p:cSldViewPr snapToGrid="0">
      <p:cViewPr varScale="1">
        <p:scale>
          <a:sx n="43" d="100"/>
          <a:sy n="43" d="100"/>
        </p:scale>
        <p:origin x="2628" y="72"/>
      </p:cViewPr>
      <p:guideLst/>
    </p:cSldViewPr>
  </p:slideViewPr>
  <p:notesTextViewPr>
    <p:cViewPr>
      <p:scale>
        <a:sx n="130" d="100"/>
        <a:sy n="130" d="100"/>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26.10.2022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10/26/2022</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CE PPT EST FACULTATIF ET NE DOIT ÊTRE UTILISÉ QUE SI LES PARTICIPANTS SONT MOINS FAMILIERS AVEC LE CYCLE DU PROGRAMME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72902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a:t>
            </a:fld>
            <a:endParaRPr lang="en-US" altLang="ru-RU"/>
          </a:p>
        </p:txBody>
      </p:sp>
    </p:spTree>
    <p:extLst>
      <p:ext uri="{BB962C8B-B14F-4D97-AF65-F5344CB8AC3E}">
        <p14:creationId xmlns:p14="http://schemas.microsoft.com/office/powerpoint/2010/main" val="410186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NOTES POUR L’ANIMATEUR – sondage Zoom</a:t>
            </a:r>
          </a:p>
          <a:p>
            <a:endParaRPr lang="en-GB" dirty="0"/>
          </a:p>
          <a:p>
            <a:pPr marL="342900" indent="-342900">
              <a:buFont typeface="Arial" panose="020B0604020202020204" pitchFamily="34" charset="0"/>
              <a:buChar char="•"/>
            </a:pPr>
            <a:r>
              <a:rPr lang="fr-FR" sz="1800">
                <a:cs typeface="Calibri"/>
              </a:rPr>
              <a:t>La dernière question de cette diapositive doit (idéalement) être exécutée sous forme de sondage. L'animateur doit donc s'assurer que le sondage est prêt et configuré sur Zoom avant l'appel. Expliquez d'abord les étapes du cycle du programme, puis lorsque la question « Dans quelle phase impliquons-nous les communautés ? » apparaît, lancez le sondage Zoom, notez les réponses et montrez ensuite la bonne réponse sur la diapositive.</a:t>
            </a:r>
          </a:p>
          <a:p>
            <a:pPr marL="342900" indent="-342900">
              <a:buFont typeface="Arial" panose="020B0604020202020204" pitchFamily="34" charset="0"/>
              <a:buChar char="•"/>
            </a:pPr>
            <a:endParaRPr lang="en-GB" sz="1800" dirty="0">
              <a:cs typeface="Calibri"/>
            </a:endParaRPr>
          </a:p>
          <a:p>
            <a:pPr marL="1030517" lvl="1" indent="-342900">
              <a:buFont typeface="+mj-lt"/>
              <a:buAutoNum type="arabicPeriod"/>
            </a:pPr>
            <a:r>
              <a:rPr lang="fr-FR" sz="1800">
                <a:cs typeface="Calibri"/>
              </a:rPr>
              <a:t>À quelle étape du cycle du programme devons-nous faire participer les communautés ?</a:t>
            </a:r>
          </a:p>
          <a:p>
            <a:pPr marL="1718135" lvl="2" indent="-342900">
              <a:buFont typeface="Arial" panose="020B0604020202020204" pitchFamily="34" charset="0"/>
              <a:buChar char="•"/>
            </a:pPr>
            <a:r>
              <a:rPr lang="fr-FR" sz="1800"/>
              <a:t>Pendant les évaluations uniquement</a:t>
            </a:r>
          </a:p>
          <a:p>
            <a:pPr marL="1718135" lvl="2" indent="-342900">
              <a:buFont typeface="Arial" panose="020B0604020202020204" pitchFamily="34" charset="0"/>
              <a:buChar char="•"/>
            </a:pPr>
            <a:r>
              <a:rPr lang="fr-FR" sz="1800"/>
              <a:t>Pendant les évaluations et la planification</a:t>
            </a:r>
          </a:p>
          <a:p>
            <a:pPr marL="1718135" lvl="2" indent="-342900">
              <a:buFont typeface="Arial" panose="020B0604020202020204" pitchFamily="34" charset="0"/>
              <a:buChar char="•"/>
            </a:pPr>
            <a:r>
              <a:rPr lang="fr-FR" sz="1800" b="1"/>
              <a:t>À toutes les étapes</a:t>
            </a:r>
          </a:p>
          <a:p>
            <a:pPr marL="1718135" lvl="2" indent="-342900">
              <a:buFont typeface="Arial" panose="020B0604020202020204" pitchFamily="34" charset="0"/>
              <a:buChar char="•"/>
            </a:pPr>
            <a:r>
              <a:rPr lang="fr-FR" sz="1800"/>
              <a:t>Pendant les évaluations, la planification et la mise en œuvre</a:t>
            </a:r>
          </a:p>
          <a:p>
            <a:pPr marL="1718135" lvl="2" indent="-342900">
              <a:buFont typeface="Arial" panose="020B0604020202020204" pitchFamily="34" charset="0"/>
              <a:buChar char="•"/>
            </a:pPr>
            <a:r>
              <a:rPr lang="fr-FR" sz="1800"/>
              <a:t>Seulement quand nous avons quelque chose à demander</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fr-FR" sz="1800"/>
              <a:t>Cette diapositive explique le cycle du programme selon le Guide de planification des projets/programmes de la FICR.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fr-FR"/>
              <a:t>Il décrit la gestion d'une intervention à travers une séquence de phases interdépendantes. Ces phases permettent de définir et de réfléchir à la conception et à la gestion d'une intervention. Les phases sont globalement progressives, chacune menant à la suivante. Toutefois, ces phases sont également liées entre elles et peuvent parfois se croiser. Le type, la durée et l'importance des activités liées à chaque phase varieront en fonction du contexte. Par exemple, si l'évaluation initiale a été très brève, il peut être nécessaire d'obtenir des informations supplémentaires pendant la phase de planification.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fr-FR"/>
              <a:t>Les différentes phases du cycle du projet/programme sont définies comme suit :</a:t>
            </a:r>
          </a:p>
          <a:p>
            <a:pPr marL="1030517" lvl="1" indent="-342900">
              <a:buFont typeface="Arial" panose="020B0604020202020204" pitchFamily="34" charset="0"/>
              <a:buChar char="•"/>
            </a:pPr>
            <a:r>
              <a:rPr lang="fr-FR" b="1"/>
              <a:t>Évaluation initiale : </a:t>
            </a:r>
            <a:r>
              <a:rPr lang="fr-FR"/>
              <a:t>Cette phase est un processus visant à comprendre la situation actuelle et à déterminer si une intervention est nécessaire ou non. Pour ce faire, il faut identifier les facteurs clés qui influencent la situation, notamment les problèmes et leurs causes, ainsi que les besoins, les intérêts, les capacités et les contraintes des différentes parties prenantes. Lorsqu'une intervention est nécessaire, une évaluation peut inclure une analyse initiale et une proposition du type d'intervention qui pourrait être réalisée.</a:t>
            </a:r>
          </a:p>
          <a:p>
            <a:pPr marL="1030517" lvl="1" indent="-342900">
              <a:buFont typeface="Arial" panose="020B0604020202020204" pitchFamily="34" charset="0"/>
              <a:buChar char="•"/>
            </a:pPr>
            <a:endParaRPr lang="en-GB" dirty="0"/>
          </a:p>
          <a:p>
            <a:pPr marL="1030517" lvl="1" indent="-342900">
              <a:buFont typeface="Arial" panose="020B0604020202020204" pitchFamily="34" charset="0"/>
              <a:buChar char="•"/>
            </a:pPr>
            <a:r>
              <a:rPr lang="fr-FR" b="1"/>
              <a:t>Planification : </a:t>
            </a:r>
            <a:r>
              <a:rPr lang="fr-FR"/>
              <a:t>La phase de planification est un processus visant à définir les résultats escomptés d'une intervention (objectifs), les intrants et les activités nécessaires pour les atteindre, les indicateurs permettant de mesurer leur réalisation et les hypothèses clés qui peuvent affecter la réalisation des résultats escomptés (objectifs). La planification prend en compte les besoins, les intérêts, les ressources, les mandats et les capacités de l'organisation chargée de la mise en œuvre et des différentes parties prenantes. À la fin de la phase de planification, un plan de projet est produit et prêt à être mis en œuvre. </a:t>
            </a:r>
          </a:p>
          <a:p>
            <a:pPr marL="1030517" lvl="1" indent="-342900">
              <a:buFont typeface="Arial" panose="020B0604020202020204" pitchFamily="34" charset="0"/>
              <a:buChar char="•"/>
            </a:pPr>
            <a:endParaRPr lang="en-GB" dirty="0"/>
          </a:p>
          <a:p>
            <a:pPr marL="1030517" lvl="1" indent="-342900">
              <a:buFont typeface="Arial" panose="020B0604020202020204" pitchFamily="34" charset="0"/>
              <a:buChar char="•"/>
            </a:pPr>
            <a:r>
              <a:rPr lang="fr-FR" b="1"/>
              <a:t>Mise en œuvre et suivi : </a:t>
            </a:r>
            <a:r>
              <a:rPr lang="fr-FR"/>
              <a:t>Au cours de la mise en œuvre, des activités sont réalisées pour atteindre les résultats escomptés (objectifs). La mise en œuvre est spécifique à chaque domaine d'intervention, qu'il s'agisse d'eau et d'assainissement, de premiers secours, de développement organisationnel, d'intervention d'urgence ou de sensibilisation humanitaire. Des conseils détaillés sur la mise en œuvre peuvent donc être trouvés dans les manuels consacrés au domaine d'intervention concerné. Le « suivi » est défini comme « la collecte et l'analyse régulières d'informations afin de suivre les progrès, de vérifier la conformité et de prendre des décisions éclairées pour la gestion du projet/programme ». Des systèmes de suivi doivent être mis en place pendant la phase de planification afin de permettre la collecte d'informations sur les progrès accomplis dans la réalisation des objectifs pendant la mise en œuvre. Les rapports de progression qui en résultent permettent de décider si une intervention doit être modifiée ou adaptée en fonction de l'évolution de la situation. </a:t>
            </a:r>
          </a:p>
          <a:p>
            <a:pPr marL="1030517" lvl="1" indent="-342900">
              <a:buFont typeface="Arial" panose="020B0604020202020204" pitchFamily="34" charset="0"/>
              <a:buChar char="•"/>
            </a:pPr>
            <a:endParaRPr lang="en-GB" dirty="0"/>
          </a:p>
          <a:p>
            <a:pPr marL="1030517" lvl="1" indent="-342900">
              <a:buFont typeface="Arial" panose="020B0604020202020204" pitchFamily="34" charset="0"/>
              <a:buChar char="•"/>
            </a:pPr>
            <a:r>
              <a:rPr lang="fr-FR" b="1"/>
              <a:t>Évaluation : </a:t>
            </a:r>
            <a:r>
              <a:rPr lang="fr-FR"/>
              <a:t>La phase d'« évaluation » est définie comme « une appréciation, aussi systématique et objective que possible, d'un projet, d'un programme ou d'une politique en cours ou achevé, de sa conception, de sa mise en œuvre et de ses résultats ». Le but est de déterminer la pertinence et la réalisation des objectifs, l'efficience du développement, l'efficacité, l'impact et la durabilité. Une évaluation doit fournir des informations crédibles et utiles, permettant d'intégrer les enseignements tirés dans le processus décisionnel des bénéficiaires et des donateurs. Comme pour le suivi, il est essentiel d'identifier des indicateurs fiables lors de la phase de planification afin de les évaluer à différents stades du projet/programme. L'évaluation informe à son tour le nouveau processus de planification, qu'il s'agisse de la poursuite de la même intervention, de la mise en œuvre d'une nouvelle intervention ou de la fin de l'intervention.</a:t>
            </a:r>
          </a:p>
          <a:p>
            <a:pPr marL="1030517" lvl="1" indent="-342900">
              <a:buFont typeface="Arial" panose="020B0604020202020204" pitchFamily="34" charset="0"/>
              <a:buChar char="•"/>
            </a:pPr>
            <a:endParaRPr lang="en-GB" dirty="0"/>
          </a:p>
          <a:p>
            <a:pPr marL="342900" lvl="0" indent="-342900">
              <a:buFont typeface="Arial" panose="020B0604020202020204" pitchFamily="34" charset="0"/>
              <a:buChar char="•"/>
            </a:pPr>
            <a:r>
              <a:rPr lang="fr-FR"/>
              <a:t>Il est important d'impliquer les communautés à toutes les étapes du cycle du programme, du début à la fin - elles seront essentielles pour garantir que le programme est pertinent, efficace, accepté et qu'il s'appuie sur les forces et les capacités existantes.</a:t>
            </a:r>
          </a:p>
          <a:p>
            <a:pPr marL="1030517" lvl="1" indent="-342900">
              <a:buFont typeface="Arial" panose="020B0604020202020204" pitchFamily="34" charset="0"/>
              <a:buChar char="•"/>
            </a:pPr>
            <a:endParaRPr lang="en-GB" dirty="0"/>
          </a:p>
          <a:p>
            <a:pPr marL="1030517" lvl="1" indent="-34290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a:t>
            </a:fld>
            <a:endParaRPr lang="en-US" altLang="ru-RU"/>
          </a:p>
        </p:txBody>
      </p:sp>
    </p:spTree>
    <p:extLst>
      <p:ext uri="{BB962C8B-B14F-4D97-AF65-F5344CB8AC3E}">
        <p14:creationId xmlns:p14="http://schemas.microsoft.com/office/powerpoint/2010/main" val="116743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NOTES POUR L’ANIMATEUR – salles de réunion &amp; Jamboard</a:t>
            </a:r>
          </a:p>
          <a:p>
            <a:r>
              <a:rPr lang="fr-FR" b="1"/>
              <a:t>Voir les notes à part pour l'animateur pour cet exercice de groupe « 4. Le CEA dans le cycle du programme en ligne » </a:t>
            </a:r>
          </a:p>
          <a:p>
            <a:endParaRPr lang="en-GB" b="1" dirty="0"/>
          </a:p>
          <a:p>
            <a:endParaRPr lang="en-GB" b="1"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4</a:t>
            </a:fld>
            <a:endParaRPr lang="en-US" altLang="ru-RU"/>
          </a:p>
        </p:txBody>
      </p:sp>
    </p:spTree>
    <p:extLst>
      <p:ext uri="{BB962C8B-B14F-4D97-AF65-F5344CB8AC3E}">
        <p14:creationId xmlns:p14="http://schemas.microsoft.com/office/powerpoint/2010/main" val="332870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NOTES POUR L’ANIMATEUR – salles de réunion &amp; tableau de bord</a:t>
            </a:r>
          </a:p>
          <a:p>
            <a:r>
              <a:rPr lang="fr-FR" b="1"/>
              <a:t>Voir les notes à part pour l'animateur pour cet exercice de groupe « 4. Le CEA dans le cycle du programme en ligne » </a:t>
            </a:r>
          </a:p>
          <a:p>
            <a:endParaRPr lang="en-GB" b="1" dirty="0"/>
          </a:p>
          <a:p>
            <a:r>
              <a:rPr lang="fr-FR" sz="1805" b="1">
                <a:solidFill>
                  <a:schemeClr val="tx1"/>
                </a:solidFill>
                <a:latin typeface="+mn-lt"/>
                <a:ea typeface="+mn-ea"/>
                <a:cs typeface="+mn-cs"/>
              </a:rPr>
              <a:t>POINTS-CLÉS À PARTAGER AVEC LES PARTICIPANTS</a:t>
            </a:r>
          </a:p>
          <a:p>
            <a:pPr marL="342900" lvl="0" indent="-342900">
              <a:buFont typeface="Arial" panose="020B0604020202020204" pitchFamily="34" charset="0"/>
              <a:buChar char="•"/>
            </a:pPr>
            <a:r>
              <a:rPr lang="fr-FR" sz="1805">
                <a:solidFill>
                  <a:schemeClr val="tx1"/>
                </a:solidFill>
                <a:latin typeface="+mn-lt"/>
                <a:ea typeface="+mn-ea"/>
                <a:cs typeface="+mn-cs"/>
              </a:rPr>
              <a:t>Les 14 actions ne seront pas toutes nouvelles - la plupart des Sociétés nationales mettent déjà en œuvre un grand nombre de ces actions dans le cadre de leurs programmes. Cette formation et le guide peuvent être utilisés pour vérifier ce qui est déjà fait et identifier les domaines dans lesquels l'engagement communautaire pourrait être amélioré</a:t>
            </a:r>
          </a:p>
          <a:p>
            <a:pPr marL="342900" lvl="0" indent="-342900">
              <a:buFont typeface="Arial" panose="020B0604020202020204" pitchFamily="34" charset="0"/>
              <a:buChar char="•"/>
            </a:pPr>
            <a:r>
              <a:rPr lang="fr-FR" sz="1805">
                <a:solidFill>
                  <a:schemeClr val="tx1"/>
                </a:solidFill>
                <a:latin typeface="+mn-lt"/>
                <a:ea typeface="+mn-ea"/>
                <a:cs typeface="+mn-cs"/>
              </a:rPr>
              <a:t>Si les quatorze actions ne sont pas toute envisageables en même temps, ne vous inquiétez pas : commencez modestement, en vous appuyant sur les bonnes pratiques existantes, faites ce qui est possible et développez-les progressivement.</a:t>
            </a:r>
          </a:p>
          <a:p>
            <a:pPr marL="342900" lvl="0" indent="-342900">
              <a:buFont typeface="Arial" panose="020B0604020202020204" pitchFamily="34" charset="0"/>
              <a:buChar char="•"/>
            </a:pPr>
            <a:r>
              <a:rPr lang="fr-FR" sz="1805">
                <a:solidFill>
                  <a:schemeClr val="tx1"/>
                </a:solidFill>
                <a:latin typeface="+mn-lt"/>
                <a:ea typeface="+mn-ea"/>
                <a:cs typeface="+mn-cs"/>
              </a:rPr>
              <a:t>Il est préférable d'inclure l'engagement communautaire dès le début d'un programme, ainsi il sera planifié et budgétisé. Cependant, si le programme a déjà commencé, utilisez ce guide pour évaluer quelles actions peuvent être renforcées ou ajoutées maintenant pour améliorer l'engagement communautaire.</a:t>
            </a:r>
          </a:p>
          <a:p>
            <a:pPr marL="342900" lvl="0" indent="-342900">
              <a:buFont typeface="Arial" panose="020B0604020202020204" pitchFamily="34" charset="0"/>
              <a:buChar char="•"/>
            </a:pPr>
            <a:r>
              <a:rPr lang="fr-FR" sz="1805">
                <a:solidFill>
                  <a:schemeClr val="tx1"/>
                </a:solidFill>
                <a:latin typeface="+mn-lt"/>
                <a:ea typeface="+mn-ea"/>
                <a:cs typeface="+mn-cs"/>
              </a:rPr>
              <a:t>Les actions et les conseils présentés ici s'appliquent aux opérations d'urgence, mais sachant que 14 actions peuvent être difficiles à mettre en œuvre au début d'une intervention, la formation et le guide décriront également les actions clés sur lesquelles il faut se concentrer lorsque le temps est compté</a:t>
            </a:r>
          </a:p>
          <a:p>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a:p>
        </p:txBody>
      </p:sp>
    </p:spTree>
    <p:extLst>
      <p:ext uri="{BB962C8B-B14F-4D97-AF65-F5344CB8AC3E}">
        <p14:creationId xmlns:p14="http://schemas.microsoft.com/office/powerpoint/2010/main" val="123316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5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0563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97453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202F46D-F59E-454B-BD1E-768F3C1BC0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12018" y="1"/>
            <a:ext cx="3575982" cy="1750828"/>
          </a:xfrm>
          <a:prstGeom prst="rect">
            <a:avLst/>
          </a:prstGeom>
        </p:spPr>
      </p:pic>
    </p:spTree>
    <p:extLst>
      <p:ext uri="{BB962C8B-B14F-4D97-AF65-F5344CB8AC3E}">
        <p14:creationId xmlns:p14="http://schemas.microsoft.com/office/powerpoint/2010/main" val="368137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256774C-DF8A-F44D-AE78-B6D8E4410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48526" cy="1590503"/>
          </a:xfrm>
          <a:prstGeom prst="rect">
            <a:avLst/>
          </a:prstGeom>
        </p:spPr>
      </p:pic>
    </p:spTree>
    <p:extLst>
      <p:ext uri="{BB962C8B-B14F-4D97-AF65-F5344CB8AC3E}">
        <p14:creationId xmlns:p14="http://schemas.microsoft.com/office/powerpoint/2010/main" val="307645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89731A-A1B5-FE4F-B7FA-9959C4CFE2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3572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170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70999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98689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8083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4527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7209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1D619D-9A4F-BA44-8D3B-4DFA35596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67702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5012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39115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09139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106522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87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2192919-9250-1145-81AE-0F0F00BBF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34936" y="1"/>
            <a:ext cx="3453063" cy="1690646"/>
          </a:xfrm>
          <a:prstGeom prst="rect">
            <a:avLst/>
          </a:prstGeom>
        </p:spPr>
      </p:pic>
    </p:spTree>
    <p:extLst>
      <p:ext uri="{BB962C8B-B14F-4D97-AF65-F5344CB8AC3E}">
        <p14:creationId xmlns:p14="http://schemas.microsoft.com/office/powerpoint/2010/main" val="2802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55792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1021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B10890-FA8A-CF43-92B2-C10250AAE6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12410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41326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2165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38851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079999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04901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76861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600745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34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0023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42639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7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9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360000" y="360056"/>
            <a:ext cx="17568000" cy="8583725"/>
          </a:xfrm>
          <a:prstGeom prst="rect">
            <a:avLst/>
          </a:prstGeom>
          <a:solidFill>
            <a:schemeClr val="lt2">
              <a:alpha val="49803"/>
            </a:schemeClr>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72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500"/>
              </a:spcBef>
              <a:spcAft>
                <a:spcPts val="0"/>
              </a:spcAft>
              <a:buClr>
                <a:schemeClr val="dk1"/>
              </a:buClr>
              <a:buSzPts val="3200"/>
              <a:buNone/>
              <a:defRPr sz="4800">
                <a:solidFill>
                  <a:schemeClr val="dk1"/>
                </a:solidFill>
                <a:latin typeface="Roboto"/>
                <a:ea typeface="Roboto"/>
                <a:cs typeface="Roboto"/>
                <a:sym typeface="Roboto"/>
              </a:defRPr>
            </a:lvl1pPr>
            <a:lvl2pPr lvl="1" algn="ctr">
              <a:lnSpc>
                <a:spcPct val="90000"/>
              </a:lnSpc>
              <a:spcBef>
                <a:spcPts val="750"/>
              </a:spcBef>
              <a:spcAft>
                <a:spcPts val="0"/>
              </a:spcAft>
              <a:buClr>
                <a:srgbClr val="888888"/>
              </a:buClr>
              <a:buSzPts val="2400"/>
              <a:buNone/>
              <a:defRPr>
                <a:solidFill>
                  <a:srgbClr val="888888"/>
                </a:solidFill>
              </a:defRPr>
            </a:lvl2pPr>
            <a:lvl3pPr lvl="2" algn="ctr">
              <a:lnSpc>
                <a:spcPct val="90000"/>
              </a:lnSpc>
              <a:spcBef>
                <a:spcPts val="750"/>
              </a:spcBef>
              <a:spcAft>
                <a:spcPts val="0"/>
              </a:spcAft>
              <a:buClr>
                <a:srgbClr val="888888"/>
              </a:buClr>
              <a:buSzPts val="2000"/>
              <a:buNone/>
              <a:defRPr>
                <a:solidFill>
                  <a:srgbClr val="888888"/>
                </a:solidFill>
              </a:defRPr>
            </a:lvl3pPr>
            <a:lvl4pPr lvl="3" algn="ctr">
              <a:lnSpc>
                <a:spcPct val="90000"/>
              </a:lnSpc>
              <a:spcBef>
                <a:spcPts val="750"/>
              </a:spcBef>
              <a:spcAft>
                <a:spcPts val="0"/>
              </a:spcAft>
              <a:buClr>
                <a:srgbClr val="888888"/>
              </a:buClr>
              <a:buSzPts val="1800"/>
              <a:buNone/>
              <a:defRPr>
                <a:solidFill>
                  <a:srgbClr val="888888"/>
                </a:solidFill>
              </a:defRPr>
            </a:lvl4pPr>
            <a:lvl5pPr lvl="4" algn="ctr">
              <a:lnSpc>
                <a:spcPct val="90000"/>
              </a:lnSpc>
              <a:spcBef>
                <a:spcPts val="750"/>
              </a:spcBef>
              <a:spcAft>
                <a:spcPts val="0"/>
              </a:spcAft>
              <a:buClr>
                <a:srgbClr val="888888"/>
              </a:buClr>
              <a:buSzPts val="1800"/>
              <a:buNone/>
              <a:defRPr>
                <a:solidFill>
                  <a:srgbClr val="888888"/>
                </a:solidFill>
              </a:defRPr>
            </a:lvl5pPr>
            <a:lvl6pPr lvl="5" algn="ctr">
              <a:lnSpc>
                <a:spcPct val="90000"/>
              </a:lnSpc>
              <a:spcBef>
                <a:spcPts val="750"/>
              </a:spcBef>
              <a:spcAft>
                <a:spcPts val="0"/>
              </a:spcAft>
              <a:buClr>
                <a:srgbClr val="888888"/>
              </a:buClr>
              <a:buSzPts val="1800"/>
              <a:buNone/>
              <a:defRPr>
                <a:solidFill>
                  <a:srgbClr val="888888"/>
                </a:solidFill>
              </a:defRPr>
            </a:lvl6pPr>
            <a:lvl7pPr lvl="6" algn="ctr">
              <a:lnSpc>
                <a:spcPct val="90000"/>
              </a:lnSpc>
              <a:spcBef>
                <a:spcPts val="750"/>
              </a:spcBef>
              <a:spcAft>
                <a:spcPts val="0"/>
              </a:spcAft>
              <a:buClr>
                <a:srgbClr val="888888"/>
              </a:buClr>
              <a:buSzPts val="1800"/>
              <a:buNone/>
              <a:defRPr>
                <a:solidFill>
                  <a:srgbClr val="888888"/>
                </a:solidFill>
              </a:defRPr>
            </a:lvl7pPr>
            <a:lvl8pPr lvl="7" algn="ctr">
              <a:lnSpc>
                <a:spcPct val="90000"/>
              </a:lnSpc>
              <a:spcBef>
                <a:spcPts val="750"/>
              </a:spcBef>
              <a:spcAft>
                <a:spcPts val="0"/>
              </a:spcAft>
              <a:buClr>
                <a:srgbClr val="888888"/>
              </a:buClr>
              <a:buSzPts val="1800"/>
              <a:buNone/>
              <a:defRPr>
                <a:solidFill>
                  <a:srgbClr val="888888"/>
                </a:solidFill>
              </a:defRPr>
            </a:lvl8pPr>
            <a:lvl9pPr lvl="8" algn="ctr">
              <a:lnSpc>
                <a:spcPct val="90000"/>
              </a:lnSpc>
              <a:spcBef>
                <a:spcPts val="75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3102102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360000" y="360056"/>
            <a:ext cx="17568000" cy="858372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a:p>
        </p:txBody>
      </p:sp>
      <p:sp>
        <p:nvSpPr>
          <p:cNvPr id="2" name="Tittel 1"/>
          <p:cNvSpPr>
            <a:spLocks noGrp="1"/>
          </p:cNvSpPr>
          <p:nvPr>
            <p:ph type="title" hasCustomPrompt="1"/>
          </p:nvPr>
        </p:nvSpPr>
        <p:spPr>
          <a:xfrm>
            <a:off x="914400" y="664781"/>
            <a:ext cx="16459200" cy="1714765"/>
          </a:xfrm>
          <a:prstGeom prst="rect">
            <a:avLst/>
          </a:prstGeom>
        </p:spPr>
        <p:txBody>
          <a:bodyPr vert="horz"/>
          <a:lstStyle>
            <a:lvl1pPr algn="l">
              <a:defRPr sz="72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935389" y="2512662"/>
            <a:ext cx="16438211" cy="5886187"/>
          </a:xfrm>
          <a:prstGeom prst="rect">
            <a:avLst/>
          </a:prstGeom>
        </p:spPr>
        <p:txBody>
          <a:bodyPr/>
          <a:lstStyle>
            <a:lvl1pPr marL="0" indent="0" algn="l">
              <a:buNone/>
              <a:defRPr sz="4800">
                <a:solidFill>
                  <a:schemeClr val="tx1"/>
                </a:solidFill>
                <a:latin typeface="Roboto" panose="02000000000000000000" pitchFamily="2" charset="0"/>
                <a:ea typeface="Roboto" panose="02000000000000000000" pitchFamily="2" charset="0"/>
              </a:defRPr>
            </a:lvl1pPr>
            <a:lvl2pPr marL="914378" indent="0" algn="ctr">
              <a:buNone/>
              <a:defRPr>
                <a:solidFill>
                  <a:schemeClr val="tx1">
                    <a:tint val="75000"/>
                  </a:schemeClr>
                </a:solidFill>
              </a:defRPr>
            </a:lvl2pPr>
            <a:lvl3pPr marL="1828755" indent="0" algn="ctr">
              <a:buNone/>
              <a:defRPr>
                <a:solidFill>
                  <a:schemeClr val="tx1">
                    <a:tint val="75000"/>
                  </a:schemeClr>
                </a:solidFill>
              </a:defRPr>
            </a:lvl3pPr>
            <a:lvl4pPr marL="2743131" indent="0" algn="ctr">
              <a:buNone/>
              <a:defRPr>
                <a:solidFill>
                  <a:schemeClr val="tx1">
                    <a:tint val="75000"/>
                  </a:schemeClr>
                </a:solidFill>
              </a:defRPr>
            </a:lvl4pPr>
            <a:lvl5pPr marL="3657509" indent="0" algn="ctr">
              <a:buNone/>
              <a:defRPr>
                <a:solidFill>
                  <a:schemeClr val="tx1">
                    <a:tint val="75000"/>
                  </a:schemeClr>
                </a:solidFill>
              </a:defRPr>
            </a:lvl5pPr>
            <a:lvl6pPr marL="4571886" indent="0" algn="ctr">
              <a:buNone/>
              <a:defRPr>
                <a:solidFill>
                  <a:schemeClr val="tx1">
                    <a:tint val="75000"/>
                  </a:schemeClr>
                </a:solidFill>
              </a:defRPr>
            </a:lvl6pPr>
            <a:lvl7pPr marL="5486264" indent="0" algn="ctr">
              <a:buNone/>
              <a:defRPr>
                <a:solidFill>
                  <a:schemeClr val="tx1">
                    <a:tint val="75000"/>
                  </a:schemeClr>
                </a:solidFill>
              </a:defRPr>
            </a:lvl7pPr>
            <a:lvl8pPr marL="6400640" indent="0" algn="ctr">
              <a:buNone/>
              <a:defRPr>
                <a:solidFill>
                  <a:schemeClr val="tx1">
                    <a:tint val="75000"/>
                  </a:schemeClr>
                </a:solidFill>
              </a:defRPr>
            </a:lvl8pPr>
            <a:lvl9pPr marL="7315017"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1735963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D79FA493-1D34-4EC4-A8F7-8B42E90F224C}"/>
              </a:ext>
            </a:extLst>
          </p:cNvPr>
          <p:cNvSpPr>
            <a:spLocks noChangeShapeType="1"/>
          </p:cNvSpPr>
          <p:nvPr/>
        </p:nvSpPr>
        <p:spPr bwMode="auto">
          <a:xfrm>
            <a:off x="14630400" y="1600447"/>
            <a:ext cx="0" cy="6744741"/>
          </a:xfrm>
          <a:prstGeom prst="line">
            <a:avLst/>
          </a:prstGeom>
          <a:noFill/>
          <a:ln w="9525">
            <a:solidFill>
              <a:srgbClr val="F60000"/>
            </a:solidFill>
            <a:round/>
            <a:headEnd/>
            <a:tailEnd/>
          </a:ln>
          <a:extLst>
            <a:ext uri="{909E8E84-426E-40DD-AFC4-6F175D3DCCD1}">
              <a14:hiddenFill xmlns:a14="http://schemas.microsoft.com/office/drawing/2010/main">
                <a:noFill/>
              </a14:hiddenFill>
            </a:ext>
          </a:extLst>
        </p:spPr>
        <p:txBody>
          <a:bodyPr/>
          <a:lstStyle/>
          <a:p>
            <a:endParaRPr lang="en-GB" sz="5401"/>
          </a:p>
        </p:txBody>
      </p:sp>
      <p:sp>
        <p:nvSpPr>
          <p:cNvPr id="5" name="Line 8">
            <a:extLst>
              <a:ext uri="{FF2B5EF4-FFF2-40B4-BE49-F238E27FC236}">
                <a16:creationId xmlns:a16="http://schemas.microsoft.com/office/drawing/2014/main" id="{BE8184D5-C67C-4537-9C46-63813631D4FD}"/>
              </a:ext>
            </a:extLst>
          </p:cNvPr>
          <p:cNvSpPr>
            <a:spLocks noChangeShapeType="1"/>
          </p:cNvSpPr>
          <p:nvPr/>
        </p:nvSpPr>
        <p:spPr bwMode="auto">
          <a:xfrm>
            <a:off x="609600" y="4229753"/>
            <a:ext cx="16459200" cy="0"/>
          </a:xfrm>
          <a:prstGeom prst="line">
            <a:avLst/>
          </a:prstGeom>
          <a:noFill/>
          <a:ln w="6350">
            <a:solidFill>
              <a:srgbClr val="F60000"/>
            </a:solidFill>
            <a:round/>
            <a:headEnd/>
            <a:tailEnd/>
          </a:ln>
          <a:extLst>
            <a:ext uri="{909E8E84-426E-40DD-AFC4-6F175D3DCCD1}">
              <a14:hiddenFill xmlns:a14="http://schemas.microsoft.com/office/drawing/2010/main">
                <a:noFill/>
              </a14:hiddenFill>
            </a:ext>
          </a:extLst>
        </p:spPr>
        <p:txBody>
          <a:bodyPr/>
          <a:lstStyle/>
          <a:p>
            <a:endParaRPr lang="en-GB" sz="5401"/>
          </a:p>
        </p:txBody>
      </p:sp>
      <p:sp>
        <p:nvSpPr>
          <p:cNvPr id="28675" name="Rectangle 3"/>
          <p:cNvSpPr>
            <a:spLocks noGrp="1" noChangeArrowheads="1"/>
          </p:cNvSpPr>
          <p:nvPr>
            <p:ph type="ctrTitle"/>
          </p:nvPr>
        </p:nvSpPr>
        <p:spPr>
          <a:xfrm>
            <a:off x="631826" y="700196"/>
            <a:ext cx="13563600" cy="3200894"/>
          </a:xfrm>
        </p:spPr>
        <p:txBody>
          <a:bodyPr/>
          <a:lstStyle>
            <a:lvl1pPr algn="r">
              <a:defRPr sz="6601"/>
            </a:lvl1pPr>
          </a:lstStyle>
          <a:p>
            <a:r>
              <a:rPr lang="en-US" altLang="en-US"/>
              <a:t>Click to edit Master title style</a:t>
            </a:r>
          </a:p>
        </p:txBody>
      </p:sp>
      <p:sp>
        <p:nvSpPr>
          <p:cNvPr id="28676" name="Rectangle 4"/>
          <p:cNvSpPr>
            <a:spLocks noGrp="1" noChangeArrowheads="1"/>
          </p:cNvSpPr>
          <p:nvPr>
            <p:ph type="subTitle" idx="1"/>
          </p:nvPr>
        </p:nvSpPr>
        <p:spPr>
          <a:xfrm>
            <a:off x="1698626" y="4575088"/>
            <a:ext cx="12496800" cy="3543847"/>
          </a:xfrm>
        </p:spPr>
        <p:txBody>
          <a:bodyPr/>
          <a:lstStyle>
            <a:lvl1pPr marL="0" indent="0" algn="r">
              <a:buFont typeface="Wingdings" pitchFamily="2" charset="2"/>
              <a:buNone/>
              <a:defRPr sz="3901"/>
            </a:lvl1pPr>
          </a:lstStyle>
          <a:p>
            <a:r>
              <a:rPr lang="en-US" altLang="en-US"/>
              <a:t>Click to edit Master subtitle style</a:t>
            </a:r>
          </a:p>
        </p:txBody>
      </p:sp>
      <p:sp>
        <p:nvSpPr>
          <p:cNvPr id="7" name="Rectangle 5">
            <a:extLst>
              <a:ext uri="{FF2B5EF4-FFF2-40B4-BE49-F238E27FC236}">
                <a16:creationId xmlns:a16="http://schemas.microsoft.com/office/drawing/2014/main" id="{35C8449C-3358-49DF-BB1E-0F7E2B9433B6}"/>
              </a:ext>
            </a:extLst>
          </p:cNvPr>
          <p:cNvSpPr>
            <a:spLocks noGrp="1" noChangeArrowheads="1"/>
          </p:cNvSpPr>
          <p:nvPr>
            <p:ph type="dt" sz="half" idx="10"/>
          </p:nvPr>
        </p:nvSpPr>
        <p:spPr bwMode="auto">
          <a:xfrm>
            <a:off x="914400" y="9374047"/>
            <a:ext cx="4267200" cy="685906"/>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500">
                <a:cs typeface="+mn-cs"/>
              </a:defRPr>
            </a:lvl1pPr>
          </a:lstStyle>
          <a:p>
            <a:pPr>
              <a:defRPr/>
            </a:pPr>
            <a:fld id="{6001DF41-D8FB-46F1-837B-4BB021C03E29}" type="datetimeFigureOut">
              <a:rPr lang="en-US"/>
              <a:pPr>
                <a:defRPr/>
              </a:pPr>
              <a:t>10/26/2022</a:t>
            </a:fld>
            <a:endParaRPr lang="en-US" altLang="en-US" dirty="0"/>
          </a:p>
        </p:txBody>
      </p:sp>
      <p:sp>
        <p:nvSpPr>
          <p:cNvPr id="8" name="Rectangle 6">
            <a:extLst>
              <a:ext uri="{FF2B5EF4-FFF2-40B4-BE49-F238E27FC236}">
                <a16:creationId xmlns:a16="http://schemas.microsoft.com/office/drawing/2014/main" id="{A36BDCF3-4F2D-4B82-84CC-4C326DF6985E}"/>
              </a:ext>
            </a:extLst>
          </p:cNvPr>
          <p:cNvSpPr>
            <a:spLocks noGrp="1" noChangeArrowheads="1"/>
          </p:cNvSpPr>
          <p:nvPr>
            <p:ph type="ftr" sz="quarter" idx="11"/>
          </p:nvPr>
        </p:nvSpPr>
        <p:spPr bwMode="auto">
          <a:xfrm>
            <a:off x="6248400" y="9374047"/>
            <a:ext cx="5791200" cy="685906"/>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500">
                <a:cs typeface="+mn-cs"/>
              </a:defRPr>
            </a:lvl1pPr>
          </a:lstStyle>
          <a:p>
            <a:pPr>
              <a:defRPr/>
            </a:pPr>
            <a:endParaRPr lang="en-US" altLang="en-US"/>
          </a:p>
        </p:txBody>
      </p:sp>
      <p:sp>
        <p:nvSpPr>
          <p:cNvPr id="9" name="Rectangle 7">
            <a:extLst>
              <a:ext uri="{FF2B5EF4-FFF2-40B4-BE49-F238E27FC236}">
                <a16:creationId xmlns:a16="http://schemas.microsoft.com/office/drawing/2014/main" id="{22F0DFB3-0B0A-4F5F-BB07-4DC8AAD94761}"/>
              </a:ext>
            </a:extLst>
          </p:cNvPr>
          <p:cNvSpPr>
            <a:spLocks noGrp="1" noChangeArrowheads="1"/>
          </p:cNvSpPr>
          <p:nvPr>
            <p:ph type="sldNum" sz="quarter" idx="12"/>
          </p:nvPr>
        </p:nvSpPr>
        <p:spPr bwMode="auto">
          <a:xfrm>
            <a:off x="13106400" y="9374047"/>
            <a:ext cx="4267200" cy="685906"/>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500"/>
            </a:lvl1pPr>
          </a:lstStyle>
          <a:p>
            <a:pPr>
              <a:defRPr/>
            </a:pPr>
            <a:fld id="{FF2CBDD5-E8A9-4B91-AE20-0C3F10AD117D}" type="slidenum">
              <a:rPr lang="en-US" altLang="en-US"/>
              <a:pPr>
                <a:defRPr/>
              </a:pPr>
              <a:t>‹#›</a:t>
            </a:fld>
            <a:endParaRPr lang="en-US" altLang="en-US"/>
          </a:p>
        </p:txBody>
      </p:sp>
    </p:spTree>
    <p:extLst>
      <p:ext uri="{BB962C8B-B14F-4D97-AF65-F5344CB8AC3E}">
        <p14:creationId xmlns:p14="http://schemas.microsoft.com/office/powerpoint/2010/main" val="338091753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09210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1373"/>
            <a:ext cx="15544800" cy="2043428"/>
          </a:xfrm>
        </p:spPr>
        <p:txBody>
          <a:bodyPr anchor="t"/>
          <a:lstStyle>
            <a:lvl1pPr algn="l">
              <a:defRPr sz="6001" b="1" cap="all"/>
            </a:lvl1pPr>
          </a:lstStyle>
          <a:p>
            <a:r>
              <a:rPr lang="en-US"/>
              <a:t>Click to edit Master title style</a:t>
            </a:r>
          </a:p>
        </p:txBody>
      </p:sp>
      <p:sp>
        <p:nvSpPr>
          <p:cNvPr id="3" name="Text Placeholder 2"/>
          <p:cNvSpPr>
            <a:spLocks noGrp="1"/>
          </p:cNvSpPr>
          <p:nvPr>
            <p:ph type="body" idx="1"/>
          </p:nvPr>
        </p:nvSpPr>
        <p:spPr>
          <a:xfrm>
            <a:off x="1444626" y="4360743"/>
            <a:ext cx="15544800" cy="2250628"/>
          </a:xfrm>
        </p:spPr>
        <p:txBody>
          <a:bodyPr anchor="b"/>
          <a:lstStyle>
            <a:lvl1pPr marL="0" indent="0">
              <a:buNone/>
              <a:defRPr sz="3000"/>
            </a:lvl1pPr>
            <a:lvl2pPr marL="685891" indent="0">
              <a:buNone/>
              <a:defRPr sz="2700"/>
            </a:lvl2pPr>
            <a:lvl3pPr marL="1371783" indent="0">
              <a:buNone/>
              <a:defRPr sz="2400"/>
            </a:lvl3pPr>
            <a:lvl4pPr marL="2057674" indent="0">
              <a:buNone/>
              <a:defRPr sz="2100"/>
            </a:lvl4pPr>
            <a:lvl5pPr marL="2743566" indent="0">
              <a:buNone/>
              <a:defRPr sz="2100"/>
            </a:lvl5pPr>
            <a:lvl6pPr marL="3429457" indent="0">
              <a:buNone/>
              <a:defRPr sz="2100"/>
            </a:lvl6pPr>
            <a:lvl7pPr marL="4115349" indent="0">
              <a:buNone/>
              <a:defRPr sz="2100"/>
            </a:lvl7pPr>
            <a:lvl8pPr marL="4801240" indent="0">
              <a:buNone/>
              <a:defRPr sz="2100"/>
            </a:lvl8pPr>
            <a:lvl9pPr marL="5487132" indent="0">
              <a:buNone/>
              <a:defRPr sz="2100"/>
            </a:lvl9pPr>
          </a:lstStyle>
          <a:p>
            <a:pPr lvl="0"/>
            <a:r>
              <a:rPr lang="en-US"/>
              <a:t>Click to edit Master text styles</a:t>
            </a:r>
          </a:p>
        </p:txBody>
      </p:sp>
    </p:spTree>
    <p:extLst>
      <p:ext uri="{BB962C8B-B14F-4D97-AF65-F5344CB8AC3E}">
        <p14:creationId xmlns:p14="http://schemas.microsoft.com/office/powerpoint/2010/main" val="49770706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43400"/>
            <a:ext cx="8534400" cy="8116553"/>
          </a:xfrm>
        </p:spPr>
        <p:txBody>
          <a:bodyPr/>
          <a:lstStyle>
            <a:lvl1pPr>
              <a:defRPr sz="4201"/>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943400"/>
            <a:ext cx="8534400" cy="8116553"/>
          </a:xfrm>
        </p:spPr>
        <p:txBody>
          <a:bodyPr/>
          <a:lstStyle>
            <a:lvl1pPr>
              <a:defRPr sz="4201"/>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71197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020"/>
            <a:ext cx="16459200" cy="171476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3025"/>
            <a:ext cx="8080375" cy="959791"/>
          </a:xfrm>
        </p:spPr>
        <p:txBody>
          <a:bodyPr anchor="b"/>
          <a:lstStyle>
            <a:lvl1pPr marL="0" indent="0">
              <a:buNone/>
              <a:defRPr sz="3600" b="1"/>
            </a:lvl1pPr>
            <a:lvl2pPr marL="685891" indent="0">
              <a:buNone/>
              <a:defRPr sz="3000" b="1"/>
            </a:lvl2pPr>
            <a:lvl3pPr marL="1371783" indent="0">
              <a:buNone/>
              <a:defRPr sz="2700" b="1"/>
            </a:lvl3pPr>
            <a:lvl4pPr marL="2057674" indent="0">
              <a:buNone/>
              <a:defRPr sz="2400" b="1"/>
            </a:lvl4pPr>
            <a:lvl5pPr marL="2743566" indent="0">
              <a:buNone/>
              <a:defRPr sz="2400" b="1"/>
            </a:lvl5pPr>
            <a:lvl6pPr marL="3429457" indent="0">
              <a:buNone/>
              <a:defRPr sz="2400" b="1"/>
            </a:lvl6pPr>
            <a:lvl7pPr marL="4115349" indent="0">
              <a:buNone/>
              <a:defRPr sz="2400" b="1"/>
            </a:lvl7pPr>
            <a:lvl8pPr marL="4801240" indent="0">
              <a:buNone/>
              <a:defRPr sz="2400" b="1"/>
            </a:lvl8pPr>
            <a:lvl9pPr marL="5487132"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816"/>
            <a:ext cx="8080375" cy="592784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3025"/>
            <a:ext cx="8083551" cy="959791"/>
          </a:xfrm>
        </p:spPr>
        <p:txBody>
          <a:bodyPr anchor="b"/>
          <a:lstStyle>
            <a:lvl1pPr marL="0" indent="0">
              <a:buNone/>
              <a:defRPr sz="3600" b="1"/>
            </a:lvl1pPr>
            <a:lvl2pPr marL="685891" indent="0">
              <a:buNone/>
              <a:defRPr sz="3000" b="1"/>
            </a:lvl2pPr>
            <a:lvl3pPr marL="1371783" indent="0">
              <a:buNone/>
              <a:defRPr sz="2700" b="1"/>
            </a:lvl3pPr>
            <a:lvl4pPr marL="2057674" indent="0">
              <a:buNone/>
              <a:defRPr sz="2400" b="1"/>
            </a:lvl4pPr>
            <a:lvl5pPr marL="2743566" indent="0">
              <a:buNone/>
              <a:defRPr sz="2400" b="1"/>
            </a:lvl5pPr>
            <a:lvl6pPr marL="3429457" indent="0">
              <a:buNone/>
              <a:defRPr sz="2400" b="1"/>
            </a:lvl6pPr>
            <a:lvl7pPr marL="4115349" indent="0">
              <a:buNone/>
              <a:defRPr sz="2400" b="1"/>
            </a:lvl7pPr>
            <a:lvl8pPr marL="4801240" indent="0">
              <a:buNone/>
              <a:defRPr sz="2400" b="1"/>
            </a:lvl8pPr>
            <a:lvl9pPr marL="5487132"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816"/>
            <a:ext cx="8083551" cy="592784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7231374"/>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9211328"/>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49691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20775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638"/>
            <a:ext cx="6016626" cy="1743344"/>
          </a:xfrm>
        </p:spPr>
        <p:txBody>
          <a:bodyPr/>
          <a:lstStyle>
            <a:lvl1pPr algn="l">
              <a:defRPr sz="3000" b="1"/>
            </a:lvl1pPr>
          </a:lstStyle>
          <a:p>
            <a:r>
              <a:rPr lang="en-US"/>
              <a:t>Click to edit Master title style</a:t>
            </a:r>
          </a:p>
        </p:txBody>
      </p:sp>
      <p:sp>
        <p:nvSpPr>
          <p:cNvPr id="3" name="Content Placeholder 2"/>
          <p:cNvSpPr>
            <a:spLocks noGrp="1"/>
          </p:cNvSpPr>
          <p:nvPr>
            <p:ph idx="1"/>
          </p:nvPr>
        </p:nvSpPr>
        <p:spPr>
          <a:xfrm>
            <a:off x="7150101" y="409640"/>
            <a:ext cx="10223500" cy="8781025"/>
          </a:xfrm>
        </p:spPr>
        <p:txBody>
          <a:bodyPr/>
          <a:lstStyle>
            <a:lvl1pPr>
              <a:defRPr sz="4801"/>
            </a:lvl1pPr>
            <a:lvl2pPr>
              <a:defRPr sz="4201"/>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2152984"/>
            <a:ext cx="6016626" cy="7037681"/>
          </a:xfrm>
        </p:spPr>
        <p:txBody>
          <a:bodyPr/>
          <a:lstStyle>
            <a:lvl1pPr marL="0" indent="0">
              <a:buNone/>
              <a:defRPr sz="2100"/>
            </a:lvl1pPr>
            <a:lvl2pPr marL="685891" indent="0">
              <a:buNone/>
              <a:defRPr sz="1800"/>
            </a:lvl2pPr>
            <a:lvl3pPr marL="1371783" indent="0">
              <a:buNone/>
              <a:defRPr sz="1500"/>
            </a:lvl3pPr>
            <a:lvl4pPr marL="2057674" indent="0">
              <a:buNone/>
              <a:defRPr sz="1350"/>
            </a:lvl4pPr>
            <a:lvl5pPr marL="2743566" indent="0">
              <a:buNone/>
              <a:defRPr sz="1350"/>
            </a:lvl5pPr>
            <a:lvl6pPr marL="3429457" indent="0">
              <a:buNone/>
              <a:defRPr sz="1350"/>
            </a:lvl6pPr>
            <a:lvl7pPr marL="4115349" indent="0">
              <a:buNone/>
              <a:defRPr sz="1350"/>
            </a:lvl7pPr>
            <a:lvl8pPr marL="4801240" indent="0">
              <a:buNone/>
              <a:defRPr sz="1350"/>
            </a:lvl8pPr>
            <a:lvl9pPr marL="5487132" indent="0">
              <a:buNone/>
              <a:defRPr sz="1350"/>
            </a:lvl9pPr>
          </a:lstStyle>
          <a:p>
            <a:pPr lvl="0"/>
            <a:r>
              <a:rPr lang="en-US"/>
              <a:t>Click to edit Master text styles</a:t>
            </a:r>
          </a:p>
        </p:txBody>
      </p:sp>
    </p:spTree>
    <p:extLst>
      <p:ext uri="{BB962C8B-B14F-4D97-AF65-F5344CB8AC3E}">
        <p14:creationId xmlns:p14="http://schemas.microsoft.com/office/powerpoint/2010/main" val="874285967"/>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7202012"/>
            <a:ext cx="10972800" cy="850238"/>
          </a:xfrm>
        </p:spPr>
        <p:txBody>
          <a:bodyPr/>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5" y="919304"/>
            <a:ext cx="10972800" cy="6173153"/>
          </a:xfrm>
        </p:spPr>
        <p:txBody>
          <a:bodyPr/>
          <a:lstStyle>
            <a:lvl1pPr marL="0" indent="0">
              <a:buNone/>
              <a:defRPr sz="4801"/>
            </a:lvl1pPr>
            <a:lvl2pPr marL="685891" indent="0">
              <a:buNone/>
              <a:defRPr sz="4201"/>
            </a:lvl2pPr>
            <a:lvl3pPr marL="1371783" indent="0">
              <a:buNone/>
              <a:defRPr sz="3600"/>
            </a:lvl3pPr>
            <a:lvl4pPr marL="2057674" indent="0">
              <a:buNone/>
              <a:defRPr sz="3000"/>
            </a:lvl4pPr>
            <a:lvl5pPr marL="2743566" indent="0">
              <a:buNone/>
              <a:defRPr sz="3000"/>
            </a:lvl5pPr>
            <a:lvl6pPr marL="3429457" indent="0">
              <a:buNone/>
              <a:defRPr sz="3000"/>
            </a:lvl6pPr>
            <a:lvl7pPr marL="4115349" indent="0">
              <a:buNone/>
              <a:defRPr sz="3000"/>
            </a:lvl7pPr>
            <a:lvl8pPr marL="4801240" indent="0">
              <a:buNone/>
              <a:defRPr sz="3000"/>
            </a:lvl8pPr>
            <a:lvl9pPr marL="5487132" indent="0">
              <a:buNone/>
              <a:defRPr sz="3000"/>
            </a:lvl9pPr>
          </a:lstStyle>
          <a:p>
            <a:pPr lvl="0"/>
            <a:endParaRPr lang="en-US" noProof="0" dirty="0"/>
          </a:p>
        </p:txBody>
      </p:sp>
      <p:sp>
        <p:nvSpPr>
          <p:cNvPr id="4" name="Text Placeholder 3"/>
          <p:cNvSpPr>
            <a:spLocks noGrp="1"/>
          </p:cNvSpPr>
          <p:nvPr>
            <p:ph type="body" sz="half" idx="2"/>
          </p:nvPr>
        </p:nvSpPr>
        <p:spPr>
          <a:xfrm>
            <a:off x="3584575" y="8052250"/>
            <a:ext cx="10972800" cy="1207479"/>
          </a:xfrm>
        </p:spPr>
        <p:txBody>
          <a:bodyPr/>
          <a:lstStyle>
            <a:lvl1pPr marL="0" indent="0">
              <a:buNone/>
              <a:defRPr sz="2100"/>
            </a:lvl1pPr>
            <a:lvl2pPr marL="685891" indent="0">
              <a:buNone/>
              <a:defRPr sz="1800"/>
            </a:lvl2pPr>
            <a:lvl3pPr marL="1371783" indent="0">
              <a:buNone/>
              <a:defRPr sz="1500"/>
            </a:lvl3pPr>
            <a:lvl4pPr marL="2057674" indent="0">
              <a:buNone/>
              <a:defRPr sz="1350"/>
            </a:lvl4pPr>
            <a:lvl5pPr marL="2743566" indent="0">
              <a:buNone/>
              <a:defRPr sz="1350"/>
            </a:lvl5pPr>
            <a:lvl6pPr marL="3429457" indent="0">
              <a:buNone/>
              <a:defRPr sz="1350"/>
            </a:lvl6pPr>
            <a:lvl7pPr marL="4115349" indent="0">
              <a:buNone/>
              <a:defRPr sz="1350"/>
            </a:lvl7pPr>
            <a:lvl8pPr marL="4801240" indent="0">
              <a:buNone/>
              <a:defRPr sz="1350"/>
            </a:lvl8pPr>
            <a:lvl9pPr marL="5487132" indent="0">
              <a:buNone/>
              <a:defRPr sz="1350"/>
            </a:lvl9pPr>
          </a:lstStyle>
          <a:p>
            <a:pPr lvl="0"/>
            <a:r>
              <a:rPr lang="en-US"/>
              <a:t>Click to edit Master text styles</a:t>
            </a:r>
          </a:p>
        </p:txBody>
      </p:sp>
    </p:spTree>
    <p:extLst>
      <p:ext uri="{BB962C8B-B14F-4D97-AF65-F5344CB8AC3E}">
        <p14:creationId xmlns:p14="http://schemas.microsoft.com/office/powerpoint/2010/main" val="91593894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633541"/>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87401" y="290558"/>
            <a:ext cx="4343400" cy="97693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90558"/>
            <a:ext cx="12725400" cy="97693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5928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85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362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25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80658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BCFA4-662B-6747-891A-10DD5A99C0B2}"/>
              </a:ext>
            </a:extLst>
          </p:cNvPr>
          <p:cNvSpPr txBox="1"/>
          <p:nvPr userDrawn="1">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FR"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605" r:id="rId2"/>
    <p:sldLayoutId id="2147484599" r:id="rId3"/>
    <p:sldLayoutId id="2147484603" r:id="rId4"/>
    <p:sldLayoutId id="2147484601" r:id="rId5"/>
    <p:sldLayoutId id="2147484602" r:id="rId6"/>
    <p:sldLayoutId id="2147484467" r:id="rId7"/>
    <p:sldLayoutId id="2147484598" r:id="rId8"/>
    <p:sldLayoutId id="2147484600" r:id="rId9"/>
    <p:sldLayoutId id="2147484496" r:id="rId10"/>
    <p:sldLayoutId id="2147484470" r:id="rId11"/>
    <p:sldLayoutId id="2147484469"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604"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 id="2147484491" r:id="rId34"/>
    <p:sldLayoutId id="2147484492" r:id="rId35"/>
    <p:sldLayoutId id="2147484493" r:id="rId36"/>
    <p:sldLayoutId id="2147484494" r:id="rId37"/>
    <p:sldLayoutId id="2147484495" r:id="rId38"/>
    <p:sldLayoutId id="2147484594" r:id="rId39"/>
    <p:sldLayoutId id="2147484597" r:id="rId40"/>
    <p:sldLayoutId id="2147484609" r:id="rId41"/>
    <p:sldLayoutId id="2147484610" r:id="rId42"/>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1E56BE-CE13-4FDF-A211-62F804076DAE}"/>
              </a:ext>
            </a:extLst>
          </p:cNvPr>
          <p:cNvSpPr>
            <a:spLocks noGrp="1" noChangeArrowheads="1"/>
          </p:cNvSpPr>
          <p:nvPr>
            <p:ph type="title"/>
          </p:nvPr>
        </p:nvSpPr>
        <p:spPr bwMode="auto">
          <a:xfrm>
            <a:off x="457200" y="290560"/>
            <a:ext cx="14935200" cy="141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D951BED-6416-4477-916A-48BF63BE34E8}"/>
              </a:ext>
            </a:extLst>
          </p:cNvPr>
          <p:cNvSpPr>
            <a:spLocks noGrp="1" noChangeArrowheads="1"/>
          </p:cNvSpPr>
          <p:nvPr>
            <p:ph type="body" idx="1"/>
          </p:nvPr>
        </p:nvSpPr>
        <p:spPr bwMode="auto">
          <a:xfrm>
            <a:off x="457200" y="1943400"/>
            <a:ext cx="17373600" cy="811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a:extLst>
              <a:ext uri="{FF2B5EF4-FFF2-40B4-BE49-F238E27FC236}">
                <a16:creationId xmlns:a16="http://schemas.microsoft.com/office/drawing/2014/main" id="{33F09BEB-646E-451C-AE69-39E20CBAB94B}"/>
              </a:ext>
            </a:extLst>
          </p:cNvPr>
          <p:cNvSpPr>
            <a:spLocks noChangeShapeType="1"/>
          </p:cNvSpPr>
          <p:nvPr/>
        </p:nvSpPr>
        <p:spPr bwMode="auto">
          <a:xfrm>
            <a:off x="0" y="1729054"/>
            <a:ext cx="18288000" cy="0"/>
          </a:xfrm>
          <a:prstGeom prst="line">
            <a:avLst/>
          </a:prstGeom>
          <a:noFill/>
          <a:ln w="38100">
            <a:solidFill>
              <a:srgbClr val="F60000"/>
            </a:solidFill>
            <a:round/>
            <a:headEnd/>
            <a:tailEnd/>
          </a:ln>
          <a:extLst>
            <a:ext uri="{909E8E84-426E-40DD-AFC4-6F175D3DCCD1}">
              <a14:hiddenFill xmlns:a14="http://schemas.microsoft.com/office/drawing/2010/main">
                <a:noFill/>
              </a14:hiddenFill>
            </a:ext>
          </a:extLst>
        </p:spPr>
        <p:txBody>
          <a:bodyPr/>
          <a:lstStyle/>
          <a:p>
            <a:endParaRPr lang="en-GB" sz="5401"/>
          </a:p>
        </p:txBody>
      </p:sp>
      <p:sp>
        <p:nvSpPr>
          <p:cNvPr id="1030" name="Line 6">
            <a:extLst>
              <a:ext uri="{FF2B5EF4-FFF2-40B4-BE49-F238E27FC236}">
                <a16:creationId xmlns:a16="http://schemas.microsoft.com/office/drawing/2014/main" id="{D588D5C2-D02C-4369-AB88-F83575A3984D}"/>
              </a:ext>
            </a:extLst>
          </p:cNvPr>
          <p:cNvSpPr>
            <a:spLocks noChangeShapeType="1"/>
          </p:cNvSpPr>
          <p:nvPr/>
        </p:nvSpPr>
        <p:spPr bwMode="auto">
          <a:xfrm>
            <a:off x="0" y="10124257"/>
            <a:ext cx="18288000" cy="0"/>
          </a:xfrm>
          <a:prstGeom prst="line">
            <a:avLst/>
          </a:prstGeom>
          <a:noFill/>
          <a:ln w="28575">
            <a:solidFill>
              <a:srgbClr val="F60000"/>
            </a:solidFill>
            <a:round/>
            <a:headEnd/>
            <a:tailEnd/>
          </a:ln>
          <a:extLst>
            <a:ext uri="{909E8E84-426E-40DD-AFC4-6F175D3DCCD1}">
              <a14:hiddenFill xmlns:a14="http://schemas.microsoft.com/office/drawing/2010/main">
                <a:noFill/>
              </a14:hiddenFill>
            </a:ext>
          </a:extLst>
        </p:spPr>
        <p:txBody>
          <a:bodyPr/>
          <a:lstStyle/>
          <a:p>
            <a:endParaRPr lang="en-GB" sz="5401"/>
          </a:p>
        </p:txBody>
      </p:sp>
      <p:pic>
        <p:nvPicPr>
          <p:cNvPr id="7" name="Picture 4" descr="Kenya Red Cross Society Logo_small">
            <a:extLst>
              <a:ext uri="{FF2B5EF4-FFF2-40B4-BE49-F238E27FC236}">
                <a16:creationId xmlns:a16="http://schemas.microsoft.com/office/drawing/2014/main" id="{76C47401-C5B3-F94D-BF6F-9FB1F7E709C6}"/>
              </a:ext>
            </a:extLst>
          </p:cNvPr>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540227" y="290560"/>
            <a:ext cx="2392065" cy="124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4238174051"/>
      </p:ext>
    </p:extLst>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Lst>
  <p:transition spd="slow">
    <p:fade/>
  </p:transition>
  <p:txStyles>
    <p:titleStyle>
      <a:lvl1pPr algn="l" rtl="0" eaLnBrk="0" fontAlgn="base" hangingPunct="0">
        <a:spcBef>
          <a:spcPct val="0"/>
        </a:spcBef>
        <a:spcAft>
          <a:spcPct val="0"/>
        </a:spcAft>
        <a:defRPr sz="5401" b="1">
          <a:solidFill>
            <a:schemeClr val="tx2"/>
          </a:solidFill>
          <a:latin typeface="+mj-lt"/>
          <a:ea typeface="+mj-ea"/>
          <a:cs typeface="+mj-cs"/>
        </a:defRPr>
      </a:lvl1pPr>
      <a:lvl2pPr algn="l" rtl="0" eaLnBrk="0" fontAlgn="base" hangingPunct="0">
        <a:spcBef>
          <a:spcPct val="0"/>
        </a:spcBef>
        <a:spcAft>
          <a:spcPct val="0"/>
        </a:spcAft>
        <a:defRPr sz="5401" b="1">
          <a:solidFill>
            <a:schemeClr val="tx2"/>
          </a:solidFill>
          <a:latin typeface="Calibri" pitchFamily="34" charset="0"/>
        </a:defRPr>
      </a:lvl2pPr>
      <a:lvl3pPr algn="l" rtl="0" eaLnBrk="0" fontAlgn="base" hangingPunct="0">
        <a:spcBef>
          <a:spcPct val="0"/>
        </a:spcBef>
        <a:spcAft>
          <a:spcPct val="0"/>
        </a:spcAft>
        <a:defRPr sz="5401" b="1">
          <a:solidFill>
            <a:schemeClr val="tx2"/>
          </a:solidFill>
          <a:latin typeface="Calibri" pitchFamily="34" charset="0"/>
        </a:defRPr>
      </a:lvl3pPr>
      <a:lvl4pPr algn="l" rtl="0" eaLnBrk="0" fontAlgn="base" hangingPunct="0">
        <a:spcBef>
          <a:spcPct val="0"/>
        </a:spcBef>
        <a:spcAft>
          <a:spcPct val="0"/>
        </a:spcAft>
        <a:defRPr sz="5401" b="1">
          <a:solidFill>
            <a:schemeClr val="tx2"/>
          </a:solidFill>
          <a:latin typeface="Calibri" pitchFamily="34" charset="0"/>
        </a:defRPr>
      </a:lvl4pPr>
      <a:lvl5pPr algn="l" rtl="0" eaLnBrk="0" fontAlgn="base" hangingPunct="0">
        <a:spcBef>
          <a:spcPct val="0"/>
        </a:spcBef>
        <a:spcAft>
          <a:spcPct val="0"/>
        </a:spcAft>
        <a:defRPr sz="5401" b="1">
          <a:solidFill>
            <a:schemeClr val="tx2"/>
          </a:solidFill>
          <a:latin typeface="Calibri" pitchFamily="34" charset="0"/>
        </a:defRPr>
      </a:lvl5pPr>
      <a:lvl6pPr marL="685891" algn="l" rtl="0" fontAlgn="base">
        <a:spcBef>
          <a:spcPct val="0"/>
        </a:spcBef>
        <a:spcAft>
          <a:spcPct val="0"/>
        </a:spcAft>
        <a:defRPr sz="5401" b="1">
          <a:solidFill>
            <a:schemeClr val="tx2"/>
          </a:solidFill>
          <a:latin typeface="Calibri" pitchFamily="34" charset="0"/>
        </a:defRPr>
      </a:lvl6pPr>
      <a:lvl7pPr marL="1371783" algn="l" rtl="0" fontAlgn="base">
        <a:spcBef>
          <a:spcPct val="0"/>
        </a:spcBef>
        <a:spcAft>
          <a:spcPct val="0"/>
        </a:spcAft>
        <a:defRPr sz="5401" b="1">
          <a:solidFill>
            <a:schemeClr val="tx2"/>
          </a:solidFill>
          <a:latin typeface="Calibri" pitchFamily="34" charset="0"/>
        </a:defRPr>
      </a:lvl7pPr>
      <a:lvl8pPr marL="2057674" algn="l" rtl="0" fontAlgn="base">
        <a:spcBef>
          <a:spcPct val="0"/>
        </a:spcBef>
        <a:spcAft>
          <a:spcPct val="0"/>
        </a:spcAft>
        <a:defRPr sz="5401" b="1">
          <a:solidFill>
            <a:schemeClr val="tx2"/>
          </a:solidFill>
          <a:latin typeface="Calibri" pitchFamily="34" charset="0"/>
        </a:defRPr>
      </a:lvl8pPr>
      <a:lvl9pPr marL="2743566" algn="l" rtl="0" fontAlgn="base">
        <a:spcBef>
          <a:spcPct val="0"/>
        </a:spcBef>
        <a:spcAft>
          <a:spcPct val="0"/>
        </a:spcAft>
        <a:defRPr sz="5401" b="1">
          <a:solidFill>
            <a:schemeClr val="tx2"/>
          </a:solidFill>
          <a:latin typeface="Calibri" pitchFamily="34" charset="0"/>
        </a:defRPr>
      </a:lvl9pPr>
    </p:titleStyle>
    <p:bodyStyle>
      <a:lvl1pPr marL="514419" indent="-514419" algn="l" rtl="0" eaLnBrk="0" fontAlgn="base" hangingPunct="0">
        <a:spcBef>
          <a:spcPct val="35000"/>
        </a:spcBef>
        <a:spcAft>
          <a:spcPct val="35000"/>
        </a:spcAft>
        <a:buClr>
          <a:schemeClr val="tx2"/>
        </a:buClr>
        <a:buSzPct val="70000"/>
        <a:buFont typeface="Wingdings" panose="05000000000000000000" pitchFamily="2" charset="2"/>
        <a:buChar char="l"/>
        <a:defRPr sz="3600">
          <a:solidFill>
            <a:schemeClr val="tx1"/>
          </a:solidFill>
          <a:latin typeface="+mn-lt"/>
          <a:ea typeface="+mn-ea"/>
          <a:cs typeface="+mn-cs"/>
        </a:defRPr>
      </a:lvl1pPr>
      <a:lvl2pPr marL="1038363" indent="-521564" algn="l" rtl="0" eaLnBrk="0" fontAlgn="base" hangingPunct="0">
        <a:spcBef>
          <a:spcPct val="35000"/>
        </a:spcBef>
        <a:spcAft>
          <a:spcPct val="35000"/>
        </a:spcAft>
        <a:buClr>
          <a:schemeClr val="accent2"/>
        </a:buClr>
        <a:buSzPct val="70000"/>
        <a:buFont typeface="Wingdings" panose="05000000000000000000" pitchFamily="2" charset="2"/>
        <a:buChar char="l"/>
        <a:defRPr sz="3150">
          <a:solidFill>
            <a:schemeClr val="tx1"/>
          </a:solidFill>
          <a:latin typeface="+mn-lt"/>
        </a:defRPr>
      </a:lvl2pPr>
      <a:lvl3pPr marL="1481335" indent="-440591" algn="l" rtl="0" eaLnBrk="0" fontAlgn="base" hangingPunct="0">
        <a:spcBef>
          <a:spcPct val="20000"/>
        </a:spcBef>
        <a:spcAft>
          <a:spcPct val="0"/>
        </a:spcAft>
        <a:buClr>
          <a:schemeClr val="accent1"/>
        </a:buClr>
        <a:buSzPct val="70000"/>
        <a:buFont typeface="Wingdings" panose="05000000000000000000" pitchFamily="2" charset="2"/>
        <a:buChar char="l"/>
        <a:defRPr sz="2850">
          <a:solidFill>
            <a:schemeClr val="tx1"/>
          </a:solidFill>
          <a:latin typeface="+mn-lt"/>
        </a:defRPr>
      </a:lvl3pPr>
      <a:lvl4pPr marL="1921926" indent="-438208" algn="l" rtl="0" eaLnBrk="0" fontAlgn="base" hangingPunct="0">
        <a:spcBef>
          <a:spcPct val="20000"/>
        </a:spcBef>
        <a:spcAft>
          <a:spcPct val="0"/>
        </a:spcAft>
        <a:buClr>
          <a:schemeClr val="tx2"/>
        </a:buClr>
        <a:buSzPct val="75000"/>
        <a:buFont typeface="Wingdings" panose="05000000000000000000" pitchFamily="2" charset="2"/>
        <a:buChar char="§"/>
        <a:defRPr sz="2400">
          <a:solidFill>
            <a:schemeClr val="tx1"/>
          </a:solidFill>
          <a:latin typeface="+mn-lt"/>
        </a:defRPr>
      </a:lvl4pPr>
      <a:lvl5pPr marL="2398239" indent="-473933" algn="l" rtl="0" eaLnBrk="0" fontAlgn="base" hangingPunct="0">
        <a:spcBef>
          <a:spcPct val="20000"/>
        </a:spcBef>
        <a:spcAft>
          <a:spcPct val="0"/>
        </a:spcAft>
        <a:buClr>
          <a:schemeClr val="folHlink"/>
        </a:buClr>
        <a:buSzPct val="80000"/>
        <a:buFont typeface="Wingdings" panose="05000000000000000000" pitchFamily="2" charset="2"/>
        <a:buChar char="§"/>
        <a:defRPr sz="2400">
          <a:solidFill>
            <a:schemeClr val="tx1"/>
          </a:solidFill>
          <a:latin typeface="+mn-lt"/>
        </a:defRPr>
      </a:lvl5pPr>
      <a:lvl6pPr marL="3084131" indent="-473933" algn="l" rtl="0" fontAlgn="base">
        <a:spcBef>
          <a:spcPct val="20000"/>
        </a:spcBef>
        <a:spcAft>
          <a:spcPct val="0"/>
        </a:spcAft>
        <a:buClr>
          <a:schemeClr val="folHlink"/>
        </a:buClr>
        <a:buSzPct val="80000"/>
        <a:buFont typeface="Wingdings" pitchFamily="2" charset="2"/>
        <a:buChar char="§"/>
        <a:defRPr sz="2400">
          <a:solidFill>
            <a:schemeClr val="tx1"/>
          </a:solidFill>
          <a:latin typeface="+mn-lt"/>
        </a:defRPr>
      </a:lvl6pPr>
      <a:lvl7pPr marL="3770022" indent="-473933" algn="l" rtl="0" fontAlgn="base">
        <a:spcBef>
          <a:spcPct val="20000"/>
        </a:spcBef>
        <a:spcAft>
          <a:spcPct val="0"/>
        </a:spcAft>
        <a:buClr>
          <a:schemeClr val="folHlink"/>
        </a:buClr>
        <a:buSzPct val="80000"/>
        <a:buFont typeface="Wingdings" pitchFamily="2" charset="2"/>
        <a:buChar char="§"/>
        <a:defRPr sz="2400">
          <a:solidFill>
            <a:schemeClr val="tx1"/>
          </a:solidFill>
          <a:latin typeface="+mn-lt"/>
        </a:defRPr>
      </a:lvl7pPr>
      <a:lvl8pPr marL="4455914" indent="-473933" algn="l" rtl="0" fontAlgn="base">
        <a:spcBef>
          <a:spcPct val="20000"/>
        </a:spcBef>
        <a:spcAft>
          <a:spcPct val="0"/>
        </a:spcAft>
        <a:buClr>
          <a:schemeClr val="folHlink"/>
        </a:buClr>
        <a:buSzPct val="80000"/>
        <a:buFont typeface="Wingdings" pitchFamily="2" charset="2"/>
        <a:buChar char="§"/>
        <a:defRPr sz="2400">
          <a:solidFill>
            <a:schemeClr val="tx1"/>
          </a:solidFill>
          <a:latin typeface="+mn-lt"/>
        </a:defRPr>
      </a:lvl8pPr>
      <a:lvl9pPr marL="5141805" indent="-473933" algn="l" rtl="0" fontAlgn="base">
        <a:spcBef>
          <a:spcPct val="20000"/>
        </a:spcBef>
        <a:spcAft>
          <a:spcPct val="0"/>
        </a:spcAft>
        <a:buClr>
          <a:schemeClr val="folHlink"/>
        </a:buClr>
        <a:buSzPct val="80000"/>
        <a:buFont typeface="Wingdings" pitchFamily="2" charset="2"/>
        <a:buChar char="§"/>
        <a:defRPr sz="2400">
          <a:solidFill>
            <a:schemeClr val="tx1"/>
          </a:solidFill>
          <a:latin typeface="+mn-lt"/>
        </a:defRPr>
      </a:lvl9pPr>
    </p:bodyStyle>
    <p:otherStyle>
      <a:defPPr>
        <a:defRPr lang="en-US"/>
      </a:defPPr>
      <a:lvl1pPr marL="0" algn="l" defTabSz="1371783" rtl="0" eaLnBrk="1" latinLnBrk="0" hangingPunct="1">
        <a:defRPr sz="2700" kern="1200">
          <a:solidFill>
            <a:schemeClr val="tx1"/>
          </a:solidFill>
          <a:latin typeface="+mn-lt"/>
          <a:ea typeface="+mn-ea"/>
          <a:cs typeface="+mn-cs"/>
        </a:defRPr>
      </a:lvl1pPr>
      <a:lvl2pPr marL="685891" algn="l" defTabSz="1371783" rtl="0" eaLnBrk="1" latinLnBrk="0" hangingPunct="1">
        <a:defRPr sz="2700" kern="1200">
          <a:solidFill>
            <a:schemeClr val="tx1"/>
          </a:solidFill>
          <a:latin typeface="+mn-lt"/>
          <a:ea typeface="+mn-ea"/>
          <a:cs typeface="+mn-cs"/>
        </a:defRPr>
      </a:lvl2pPr>
      <a:lvl3pPr marL="1371783" algn="l" defTabSz="1371783" rtl="0" eaLnBrk="1" latinLnBrk="0" hangingPunct="1">
        <a:defRPr sz="2700" kern="1200">
          <a:solidFill>
            <a:schemeClr val="tx1"/>
          </a:solidFill>
          <a:latin typeface="+mn-lt"/>
          <a:ea typeface="+mn-ea"/>
          <a:cs typeface="+mn-cs"/>
        </a:defRPr>
      </a:lvl3pPr>
      <a:lvl4pPr marL="2057674" algn="l" defTabSz="1371783" rtl="0" eaLnBrk="1" latinLnBrk="0" hangingPunct="1">
        <a:defRPr sz="2700" kern="1200">
          <a:solidFill>
            <a:schemeClr val="tx1"/>
          </a:solidFill>
          <a:latin typeface="+mn-lt"/>
          <a:ea typeface="+mn-ea"/>
          <a:cs typeface="+mn-cs"/>
        </a:defRPr>
      </a:lvl4pPr>
      <a:lvl5pPr marL="2743566" algn="l" defTabSz="1371783" rtl="0" eaLnBrk="1" latinLnBrk="0" hangingPunct="1">
        <a:defRPr sz="2700" kern="1200">
          <a:solidFill>
            <a:schemeClr val="tx1"/>
          </a:solidFill>
          <a:latin typeface="+mn-lt"/>
          <a:ea typeface="+mn-ea"/>
          <a:cs typeface="+mn-cs"/>
        </a:defRPr>
      </a:lvl5pPr>
      <a:lvl6pPr marL="3429457" algn="l" defTabSz="1371783" rtl="0" eaLnBrk="1" latinLnBrk="0" hangingPunct="1">
        <a:defRPr sz="2700" kern="1200">
          <a:solidFill>
            <a:schemeClr val="tx1"/>
          </a:solidFill>
          <a:latin typeface="+mn-lt"/>
          <a:ea typeface="+mn-ea"/>
          <a:cs typeface="+mn-cs"/>
        </a:defRPr>
      </a:lvl6pPr>
      <a:lvl7pPr marL="4115349" algn="l" defTabSz="1371783" rtl="0" eaLnBrk="1" latinLnBrk="0" hangingPunct="1">
        <a:defRPr sz="2700" kern="1200">
          <a:solidFill>
            <a:schemeClr val="tx1"/>
          </a:solidFill>
          <a:latin typeface="+mn-lt"/>
          <a:ea typeface="+mn-ea"/>
          <a:cs typeface="+mn-cs"/>
        </a:defRPr>
      </a:lvl7pPr>
      <a:lvl8pPr marL="4801240" algn="l" defTabSz="1371783" rtl="0" eaLnBrk="1" latinLnBrk="0" hangingPunct="1">
        <a:defRPr sz="2700" kern="1200">
          <a:solidFill>
            <a:schemeClr val="tx1"/>
          </a:solidFill>
          <a:latin typeface="+mn-lt"/>
          <a:ea typeface="+mn-ea"/>
          <a:cs typeface="+mn-cs"/>
        </a:defRPr>
      </a:lvl8pPr>
      <a:lvl9pPr marL="5487132" algn="l" defTabSz="1371783"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994B5D-3EC7-934F-B2DB-412B57F59E7E}"/>
              </a:ext>
            </a:extLst>
          </p:cNvPr>
          <p:cNvSpPr/>
          <p:nvPr/>
        </p:nvSpPr>
        <p:spPr>
          <a:xfrm>
            <a:off x="10801816" y="2331002"/>
            <a:ext cx="6683295" cy="7540526"/>
          </a:xfrm>
          <a:prstGeom prst="rect">
            <a:avLst/>
          </a:prstGeom>
        </p:spPr>
        <p:txBody>
          <a:bodyPr wrap="square">
            <a:spAutoFit/>
          </a:bodyPr>
          <a:lstStyle/>
          <a:p>
            <a:r>
              <a:rPr lang="fr-FR" sz="4800" b="1" dirty="0">
                <a:solidFill>
                  <a:srgbClr val="F5333F"/>
                </a:solidFill>
                <a:latin typeface="Montserrat" pitchFamily="2" charset="77"/>
              </a:rPr>
              <a:t>Formation d’initiation à l’engagement communautaire et à la redevabilité</a:t>
            </a:r>
            <a:br>
              <a:rPr lang="fr-FR" sz="3200" b="1" dirty="0">
                <a:latin typeface="Montserrat" pitchFamily="2" charset="77"/>
              </a:rPr>
            </a:br>
            <a:endParaRPr lang="fr-FR" sz="3200" b="1" dirty="0">
              <a:latin typeface="Montserrat" pitchFamily="2" charset="77"/>
            </a:endParaRPr>
          </a:p>
          <a:p>
            <a:r>
              <a:rPr lang="fr-FR" sz="3200" b="1" dirty="0">
                <a:solidFill>
                  <a:srgbClr val="0F2042"/>
                </a:solidFill>
                <a:latin typeface="Montserrat" pitchFamily="2" charset="77"/>
              </a:rPr>
              <a:t>Module 4</a:t>
            </a:r>
          </a:p>
          <a:p>
            <a:r>
              <a:rPr lang="fr-FR" sz="3200" dirty="0">
                <a:solidFill>
                  <a:srgbClr val="0F2042"/>
                </a:solidFill>
                <a:latin typeface="Montserrat" pitchFamily="2" charset="77"/>
              </a:rPr>
              <a:t>Le CEA dans le cycle du programme</a:t>
            </a:r>
          </a:p>
          <a:p>
            <a:endParaRPr lang="en-GB" sz="3200" dirty="0">
              <a:solidFill>
                <a:srgbClr val="0F2042"/>
              </a:solidFill>
              <a:latin typeface="Montserrat" pitchFamily="2" charset="77"/>
            </a:endParaRPr>
          </a:p>
          <a:p>
            <a:endParaRPr lang="en-GB" sz="3200" dirty="0">
              <a:solidFill>
                <a:srgbClr val="0F2042"/>
              </a:solidFill>
              <a:latin typeface="Montserrat" pitchFamily="2" charset="77"/>
            </a:endParaRPr>
          </a:p>
          <a:p>
            <a:r>
              <a:rPr lang="fr-FR" sz="2400" dirty="0">
                <a:solidFill>
                  <a:srgbClr val="0F2042"/>
                </a:solidFill>
                <a:latin typeface="Montserrat" pitchFamily="2" charset="77"/>
              </a:rPr>
              <a:t>En ligne</a:t>
            </a:r>
          </a:p>
          <a:p>
            <a:endParaRPr lang="en-GB" sz="2800" dirty="0">
              <a:solidFill>
                <a:srgbClr val="0F2042"/>
              </a:solidFill>
              <a:latin typeface="Montserrat" pitchFamily="2" charset="77"/>
            </a:endParaRPr>
          </a:p>
        </p:txBody>
      </p:sp>
      <p:pic>
        <p:nvPicPr>
          <p:cNvPr id="4" name="Picture 3">
            <a:extLst>
              <a:ext uri="{FF2B5EF4-FFF2-40B4-BE49-F238E27FC236}">
                <a16:creationId xmlns:a16="http://schemas.microsoft.com/office/drawing/2014/main" id="{0A8CF5D7-931A-E34A-8DFA-F704EDEFB466}"/>
              </a:ext>
            </a:extLst>
          </p:cNvPr>
          <p:cNvPicPr>
            <a:picLocks noChangeAspect="1"/>
          </p:cNvPicPr>
          <p:nvPr/>
        </p:nvPicPr>
        <p:blipFill>
          <a:blip r:embed="rId3"/>
          <a:stretch>
            <a:fillRect/>
          </a:stretch>
        </p:blipFill>
        <p:spPr>
          <a:xfrm>
            <a:off x="0" y="0"/>
            <a:ext cx="10288588" cy="10288588"/>
          </a:xfrm>
          <a:prstGeom prst="rect">
            <a:avLst/>
          </a:prstGeom>
        </p:spPr>
      </p:pic>
    </p:spTree>
    <p:extLst>
      <p:ext uri="{BB962C8B-B14F-4D97-AF65-F5344CB8AC3E}">
        <p14:creationId xmlns:p14="http://schemas.microsoft.com/office/powerpoint/2010/main" val="281807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21CF06F-6278-C84F-B912-2210AE423503}"/>
              </a:ext>
            </a:extLst>
          </p:cNvPr>
          <p:cNvSpPr txBox="1"/>
          <p:nvPr/>
        </p:nvSpPr>
        <p:spPr>
          <a:xfrm>
            <a:off x="8850086" y="4133779"/>
            <a:ext cx="7043656" cy="2781852"/>
          </a:xfrm>
          <a:prstGeom prst="rect">
            <a:avLst/>
          </a:prstGeom>
          <a:noFill/>
        </p:spPr>
        <p:txBody>
          <a:bodyPr wrap="square" rtlCol="0">
            <a:spAutoFit/>
          </a:bodyPr>
          <a:lstStyle/>
          <a:p>
            <a:pPr marL="342900" lvl="1" indent="-342900" defTabSz="360000">
              <a:lnSpc>
                <a:spcPts val="3780"/>
              </a:lnSpc>
              <a:spcAft>
                <a:spcPts val="3000"/>
              </a:spcAft>
              <a:buClr>
                <a:srgbClr val="FF0000"/>
              </a:buClr>
              <a:buFont typeface="Arial" panose="020B0604020202020204" pitchFamily="34" charset="0"/>
              <a:buChar char="•"/>
            </a:pPr>
            <a:r>
              <a:rPr lang="fr-FR" sz="2800">
                <a:solidFill>
                  <a:schemeClr val="bg1"/>
                </a:solidFill>
                <a:latin typeface="Open Sans" panose="020B0606030504020204" pitchFamily="34" charset="0"/>
                <a:ea typeface="Open Sans" panose="020B0606030504020204" pitchFamily="34" charset="0"/>
                <a:cs typeface="Open Sans" panose="020B0606030504020204" pitchFamily="34" charset="0"/>
              </a:rPr>
              <a:t>Qu'est-ce que le cycle du programme ?</a:t>
            </a:r>
          </a:p>
          <a:p>
            <a:pPr marL="342900" lvl="1" indent="-342900" defTabSz="360000">
              <a:lnSpc>
                <a:spcPts val="3780"/>
              </a:lnSpc>
              <a:spcAft>
                <a:spcPts val="3000"/>
              </a:spcAft>
              <a:buClr>
                <a:srgbClr val="FF0000"/>
              </a:buClr>
              <a:buFont typeface="Arial" panose="020B0604020202020204" pitchFamily="34" charset="0"/>
              <a:buChar char="•"/>
            </a:pPr>
            <a:r>
              <a:rPr lang="fr-FR" sz="2800">
                <a:solidFill>
                  <a:schemeClr val="bg1"/>
                </a:solidFill>
                <a:latin typeface="Open Sans" panose="020B0606030504020204" pitchFamily="34" charset="0"/>
                <a:ea typeface="Open Sans" panose="020B0606030504020204" pitchFamily="34" charset="0"/>
                <a:cs typeface="Open Sans" panose="020B0606030504020204" pitchFamily="34" charset="0"/>
              </a:rPr>
              <a:t>Les 14 actions minimales pour intégrer le CEA dans le cycle du programme</a:t>
            </a:r>
          </a:p>
          <a:p>
            <a:pPr marL="342900" lvl="1" indent="-342900" defTabSz="360000">
              <a:lnSpc>
                <a:spcPts val="3780"/>
              </a:lnSpc>
              <a:spcAft>
                <a:spcPts val="3000"/>
              </a:spcAft>
              <a:buClr>
                <a:srgbClr val="FF0000"/>
              </a:buClr>
              <a:buFont typeface="Arial" panose="020B0604020202020204" pitchFamily="34" charset="0"/>
              <a:buChar char="•"/>
            </a:pPr>
            <a:r>
              <a:rPr lang="fr-FR" sz="2800">
                <a:solidFill>
                  <a:schemeClr val="bg1"/>
                </a:solidFill>
                <a:latin typeface="Open Sans" panose="020B0606030504020204" pitchFamily="34" charset="0"/>
                <a:ea typeface="Open Sans" panose="020B0606030504020204" pitchFamily="34" charset="0"/>
                <a:cs typeface="Open Sans" panose="020B0606030504020204" pitchFamily="34" charset="0"/>
              </a:rPr>
              <a:t>Exercice de groupe</a:t>
            </a:r>
          </a:p>
        </p:txBody>
      </p:sp>
      <p:sp>
        <p:nvSpPr>
          <p:cNvPr id="24" name="TextBox 23">
            <a:extLst>
              <a:ext uri="{FF2B5EF4-FFF2-40B4-BE49-F238E27FC236}">
                <a16:creationId xmlns:a16="http://schemas.microsoft.com/office/drawing/2014/main" id="{64A17D6F-3574-E440-A610-5C467F8262A2}"/>
              </a:ext>
            </a:extLst>
          </p:cNvPr>
          <p:cNvSpPr txBox="1"/>
          <p:nvPr/>
        </p:nvSpPr>
        <p:spPr>
          <a:xfrm>
            <a:off x="1288570" y="711170"/>
            <a:ext cx="15480375" cy="1503232"/>
          </a:xfrm>
          <a:prstGeom prst="rect">
            <a:avLst/>
          </a:prstGeom>
          <a:noFill/>
        </p:spPr>
        <p:txBody>
          <a:bodyPr wrap="square" rtlCol="0" anchor="t">
            <a:spAutoFit/>
          </a:bodyPr>
          <a:lstStyle/>
          <a:p>
            <a:pPr>
              <a:spcBef>
                <a:spcPts val="600"/>
              </a:spcBef>
              <a:spcAft>
                <a:spcPts val="600"/>
              </a:spcAft>
            </a:pPr>
            <a:r>
              <a:rPr lang="fr-FR" sz="4800" b="1">
                <a:solidFill>
                  <a:schemeClr val="tx2"/>
                </a:solidFill>
                <a:latin typeface="Montserrat" pitchFamily="2" charset="77"/>
                <a:ea typeface="Roboto Black" panose="02000000000000000000" pitchFamily="2" charset="0"/>
                <a:cs typeface="Open Sans Light" panose="020B0306030504020204" pitchFamily="34" charset="0"/>
              </a:rPr>
              <a:t>Le CEA dans le cycle du programme</a:t>
            </a:r>
          </a:p>
          <a:p>
            <a:pPr>
              <a:lnSpc>
                <a:spcPct val="80000"/>
              </a:lnSpc>
            </a:pPr>
            <a:r>
              <a:rPr lang="fr-FR" sz="4800">
                <a:solidFill>
                  <a:schemeClr val="accent3"/>
                </a:solidFill>
                <a:latin typeface="Montserrat" pitchFamily="2" charset="77"/>
                <a:ea typeface="Arial"/>
                <a:cs typeface="Arial"/>
                <a:sym typeface="Arial"/>
              </a:rPr>
              <a:t>Contenu de cette session</a:t>
            </a:r>
          </a:p>
        </p:txBody>
      </p:sp>
      <p:pic>
        <p:nvPicPr>
          <p:cNvPr id="3" name="Picture 2">
            <a:extLst>
              <a:ext uri="{FF2B5EF4-FFF2-40B4-BE49-F238E27FC236}">
                <a16:creationId xmlns:a16="http://schemas.microsoft.com/office/drawing/2014/main" id="{1A2279EC-5435-E14D-AB31-C7B4882C9CA9}"/>
              </a:ext>
            </a:extLst>
          </p:cNvPr>
          <p:cNvPicPr>
            <a:picLocks noChangeAspect="1"/>
          </p:cNvPicPr>
          <p:nvPr/>
        </p:nvPicPr>
        <p:blipFill>
          <a:blip r:embed="rId3"/>
          <a:stretch>
            <a:fillRect/>
          </a:stretch>
        </p:blipFill>
        <p:spPr>
          <a:xfrm>
            <a:off x="1288570" y="3154022"/>
            <a:ext cx="6616700" cy="5613400"/>
          </a:xfrm>
          <a:prstGeom prst="rect">
            <a:avLst/>
          </a:prstGeom>
        </p:spPr>
      </p:pic>
    </p:spTree>
    <p:extLst>
      <p:ext uri="{BB962C8B-B14F-4D97-AF65-F5344CB8AC3E}">
        <p14:creationId xmlns:p14="http://schemas.microsoft.com/office/powerpoint/2010/main" val="24407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071B36-746A-4AC1-81EE-FA84CD16055B}"/>
              </a:ext>
            </a:extLst>
          </p:cNvPr>
          <p:cNvSpPr txBox="1"/>
          <p:nvPr/>
        </p:nvSpPr>
        <p:spPr>
          <a:xfrm>
            <a:off x="858904" y="854765"/>
            <a:ext cx="15480375" cy="830997"/>
          </a:xfrm>
          <a:prstGeom prst="rect">
            <a:avLst/>
          </a:prstGeom>
          <a:noFill/>
        </p:spPr>
        <p:txBody>
          <a:bodyPr wrap="square" rtlCol="0" anchor="t">
            <a:spAutoFit/>
          </a:bodyPr>
          <a:lstStyle/>
          <a:p>
            <a:pPr>
              <a:spcBef>
                <a:spcPts val="600"/>
              </a:spcBef>
              <a:spcAft>
                <a:spcPts val="600"/>
              </a:spcAft>
            </a:pPr>
            <a:r>
              <a:rPr lang="fr-FR" sz="4800" b="1">
                <a:solidFill>
                  <a:schemeClr val="tx2"/>
                </a:solidFill>
                <a:latin typeface="Montserrat" pitchFamily="2" charset="77"/>
                <a:ea typeface="Roboto Black" panose="02000000000000000000" pitchFamily="2" charset="0"/>
                <a:cs typeface="Open Sans Light" panose="020B0306030504020204" pitchFamily="34" charset="0"/>
              </a:rPr>
              <a:t>Qu'est-ce que le cycle du programme ?</a:t>
            </a:r>
          </a:p>
        </p:txBody>
      </p:sp>
      <p:pic>
        <p:nvPicPr>
          <p:cNvPr id="8" name="Picture 7">
            <a:extLst>
              <a:ext uri="{FF2B5EF4-FFF2-40B4-BE49-F238E27FC236}">
                <a16:creationId xmlns:a16="http://schemas.microsoft.com/office/drawing/2014/main" id="{9408D8B7-F84B-AF41-867F-9075C9BF3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04" y="2277996"/>
            <a:ext cx="7305382" cy="7203918"/>
          </a:xfrm>
          <a:prstGeom prst="ellipse">
            <a:avLst/>
          </a:prstGeom>
        </p:spPr>
      </p:pic>
      <p:sp>
        <p:nvSpPr>
          <p:cNvPr id="9" name="Content Placeholder 2">
            <a:extLst>
              <a:ext uri="{FF2B5EF4-FFF2-40B4-BE49-F238E27FC236}">
                <a16:creationId xmlns:a16="http://schemas.microsoft.com/office/drawing/2014/main" id="{1CBF0CDB-1C58-F142-A28C-D4FC9B6A199A}"/>
              </a:ext>
            </a:extLst>
          </p:cNvPr>
          <p:cNvSpPr txBox="1">
            <a:spLocks/>
          </p:cNvSpPr>
          <p:nvPr/>
        </p:nvSpPr>
        <p:spPr>
          <a:xfrm>
            <a:off x="8795479" y="2475528"/>
            <a:ext cx="7059564" cy="7203918"/>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342900" lvl="1" defTabSz="360000" eaLnBrk="0" hangingPunct="0">
              <a:lnSpc>
                <a:spcPct val="100000"/>
              </a:lnSpc>
              <a:spcBef>
                <a:spcPct val="0"/>
              </a:spcBef>
              <a:spcAft>
                <a:spcPts val="600"/>
              </a:spcAft>
              <a:buClr>
                <a:srgbClr val="FF0000"/>
              </a:buClr>
            </a:pPr>
            <a:r>
              <a:rPr lang="fr-FR" sz="2400" b="1">
                <a:solidFill>
                  <a:schemeClr val="bg1"/>
                </a:solidFill>
                <a:latin typeface="Open Sans" panose="020B0606030504020204" pitchFamily="34" charset="0"/>
                <a:ea typeface="Open Sans" panose="020B0606030504020204" pitchFamily="34" charset="0"/>
                <a:cs typeface="Open Sans" panose="020B0606030504020204" pitchFamily="34" charset="0"/>
              </a:rPr>
              <a:t>Évaluation</a:t>
            </a:r>
          </a:p>
          <a:p>
            <a:pPr marL="1028700" lvl="2" defTabSz="360000" eaLnBrk="0" hangingPunct="0">
              <a:lnSpc>
                <a:spcPct val="100000"/>
              </a:lnSpc>
              <a:spcBef>
                <a:spcPct val="0"/>
              </a:spcBef>
              <a:spcAft>
                <a:spcPts val="3000"/>
              </a:spcAft>
              <a:buClr>
                <a:srgbClr val="FF0000"/>
              </a:buClr>
            </a:pPr>
            <a:r>
              <a:rPr lang="fr-FR" sz="2000">
                <a:solidFill>
                  <a:schemeClr val="bg1"/>
                </a:solidFill>
                <a:latin typeface="Open Sans" panose="020B0606030504020204" pitchFamily="34" charset="0"/>
                <a:ea typeface="Open Sans" panose="020B0606030504020204" pitchFamily="34" charset="0"/>
                <a:cs typeface="Open Sans" panose="020B0606030504020204" pitchFamily="34" charset="0"/>
              </a:rPr>
              <a:t>Quelle est la situation actuelle et que devons-nous faire ?</a:t>
            </a:r>
          </a:p>
          <a:p>
            <a:pPr marL="342900" lvl="1" defTabSz="360000" eaLnBrk="0" hangingPunct="0">
              <a:lnSpc>
                <a:spcPct val="100000"/>
              </a:lnSpc>
              <a:spcBef>
                <a:spcPct val="0"/>
              </a:spcBef>
              <a:spcAft>
                <a:spcPts val="600"/>
              </a:spcAft>
              <a:buClr>
                <a:srgbClr val="FF0000"/>
              </a:buClr>
            </a:pPr>
            <a:r>
              <a:rPr lang="fr-FR" sz="2400" b="1">
                <a:solidFill>
                  <a:schemeClr val="bg1"/>
                </a:solidFill>
                <a:latin typeface="Open Sans" panose="020B0606030504020204" pitchFamily="34" charset="0"/>
                <a:ea typeface="Open Sans" panose="020B0606030504020204" pitchFamily="34" charset="0"/>
                <a:cs typeface="Open Sans" panose="020B0606030504020204" pitchFamily="34" charset="0"/>
              </a:rPr>
              <a:t>Planification </a:t>
            </a:r>
          </a:p>
          <a:p>
            <a:pPr marL="1028700" lvl="2" defTabSz="360000" eaLnBrk="0" hangingPunct="0">
              <a:lnSpc>
                <a:spcPct val="100000"/>
              </a:lnSpc>
              <a:spcBef>
                <a:spcPct val="0"/>
              </a:spcBef>
              <a:spcAft>
                <a:spcPts val="3000"/>
              </a:spcAft>
              <a:buClr>
                <a:srgbClr val="FF0000"/>
              </a:buClr>
            </a:pPr>
            <a:r>
              <a:rPr lang="fr-FR" sz="2000">
                <a:solidFill>
                  <a:schemeClr val="bg1"/>
                </a:solidFill>
                <a:latin typeface="Open Sans" panose="020B0606030504020204" pitchFamily="34" charset="0"/>
                <a:ea typeface="Open Sans" panose="020B0606030504020204" pitchFamily="34" charset="0"/>
                <a:cs typeface="Open Sans" panose="020B0606030504020204" pitchFamily="34" charset="0"/>
              </a:rPr>
              <a:t>Que voulons-nous atteindre et comment allons-nous le faire ?</a:t>
            </a:r>
          </a:p>
          <a:p>
            <a:pPr marL="342900" lvl="1" defTabSz="360000" eaLnBrk="0" hangingPunct="0">
              <a:lnSpc>
                <a:spcPct val="100000"/>
              </a:lnSpc>
              <a:spcBef>
                <a:spcPct val="0"/>
              </a:spcBef>
              <a:spcAft>
                <a:spcPts val="600"/>
              </a:spcAft>
              <a:buClr>
                <a:srgbClr val="FF0000"/>
              </a:buClr>
            </a:pPr>
            <a:r>
              <a:rPr lang="fr-FR" sz="2400" b="1">
                <a:solidFill>
                  <a:schemeClr val="bg1"/>
                </a:solidFill>
                <a:latin typeface="Open Sans" panose="020B0606030504020204" pitchFamily="34" charset="0"/>
                <a:ea typeface="Open Sans" panose="020B0606030504020204" pitchFamily="34" charset="0"/>
                <a:cs typeface="Open Sans" panose="020B0606030504020204" pitchFamily="34" charset="0"/>
              </a:rPr>
              <a:t>Mise en œuvre et suivi</a:t>
            </a:r>
          </a:p>
          <a:p>
            <a:pPr marL="1028700" lvl="2" defTabSz="360000" eaLnBrk="0" hangingPunct="0">
              <a:lnSpc>
                <a:spcPct val="100000"/>
              </a:lnSpc>
              <a:spcBef>
                <a:spcPct val="0"/>
              </a:spcBef>
              <a:spcAft>
                <a:spcPts val="3000"/>
              </a:spcAft>
              <a:buClr>
                <a:srgbClr val="FF0000"/>
              </a:buClr>
            </a:pPr>
            <a:r>
              <a:rPr lang="fr-FR" sz="2000">
                <a:solidFill>
                  <a:schemeClr val="bg1"/>
                </a:solidFill>
                <a:latin typeface="Open Sans" panose="020B0606030504020204" pitchFamily="34" charset="0"/>
                <a:ea typeface="Open Sans" panose="020B0606030504020204" pitchFamily="34" charset="0"/>
                <a:cs typeface="Open Sans" panose="020B0606030504020204" pitchFamily="34" charset="0"/>
              </a:rPr>
              <a:t>Exécution des activités et suivi des progrès</a:t>
            </a:r>
          </a:p>
          <a:p>
            <a:pPr marL="342900" lvl="1" defTabSz="360000" eaLnBrk="0" hangingPunct="0">
              <a:lnSpc>
                <a:spcPct val="100000"/>
              </a:lnSpc>
              <a:spcBef>
                <a:spcPct val="0"/>
              </a:spcBef>
              <a:spcAft>
                <a:spcPts val="600"/>
              </a:spcAft>
              <a:buClr>
                <a:srgbClr val="FF0000"/>
              </a:buClr>
            </a:pPr>
            <a:r>
              <a:rPr lang="fr-FR" sz="2400" b="1">
                <a:solidFill>
                  <a:schemeClr val="bg1"/>
                </a:solidFill>
                <a:latin typeface="Open Sans" panose="020B0606030504020204" pitchFamily="34" charset="0"/>
                <a:ea typeface="Open Sans" panose="020B0606030504020204" pitchFamily="34" charset="0"/>
                <a:cs typeface="Open Sans" panose="020B0606030504020204" pitchFamily="34" charset="0"/>
              </a:rPr>
              <a:t>Évaluation et apprentissage</a:t>
            </a:r>
          </a:p>
          <a:p>
            <a:pPr marL="1028700" lvl="2" defTabSz="360000" eaLnBrk="0" hangingPunct="0">
              <a:lnSpc>
                <a:spcPct val="100000"/>
              </a:lnSpc>
              <a:spcBef>
                <a:spcPct val="0"/>
              </a:spcBef>
              <a:spcAft>
                <a:spcPts val="4200"/>
              </a:spcAft>
              <a:buClr>
                <a:srgbClr val="FF0000"/>
              </a:buClr>
            </a:pPr>
            <a:r>
              <a:rPr lang="fr-FR" sz="2000">
                <a:solidFill>
                  <a:schemeClr val="bg1"/>
                </a:solidFill>
                <a:latin typeface="Open Sans" panose="020B0606030504020204" pitchFamily="34" charset="0"/>
                <a:ea typeface="Open Sans" panose="020B0606030504020204" pitchFamily="34" charset="0"/>
                <a:cs typeface="Open Sans" panose="020B0606030504020204" pitchFamily="34" charset="0"/>
              </a:rPr>
              <a:t>Qu’avons-nous réalisé ?</a:t>
            </a:r>
          </a:p>
          <a:p>
            <a:pPr marL="0" lvl="1" indent="0" defTabSz="360000" eaLnBrk="0" hangingPunct="0">
              <a:lnSpc>
                <a:spcPct val="100000"/>
              </a:lnSpc>
              <a:spcBef>
                <a:spcPct val="0"/>
              </a:spcBef>
              <a:spcAft>
                <a:spcPts val="600"/>
              </a:spcAft>
              <a:buClr>
                <a:srgbClr val="FF0000"/>
              </a:buClr>
              <a:buNone/>
            </a:pPr>
            <a:r>
              <a:rPr lang="fr-FR" sz="2800" b="1">
                <a:solidFill>
                  <a:srgbClr val="FF0000"/>
                </a:solidFill>
                <a:latin typeface="Open Sans" panose="020B0606030504020204" pitchFamily="34" charset="0"/>
                <a:ea typeface="Open Sans" panose="020B0606030504020204" pitchFamily="34" charset="0"/>
                <a:cs typeface="Open Sans" panose="020B0606030504020204" pitchFamily="34" charset="0"/>
              </a:rPr>
              <a:t>Sondage Zoom : </a:t>
            </a:r>
            <a:r>
              <a:rPr lang="fr-FR" sz="2800" b="1">
                <a:solidFill>
                  <a:schemeClr val="bg1"/>
                </a:solidFill>
                <a:latin typeface="Open Sans" panose="020B0606030504020204" pitchFamily="34" charset="0"/>
                <a:ea typeface="Open Sans" panose="020B0606030504020204" pitchFamily="34" charset="0"/>
                <a:cs typeface="Open Sans" panose="020B0606030504020204" pitchFamily="34" charset="0"/>
              </a:rPr>
              <a:t>À quelle étape devons-nous faire participer les communautés ?</a:t>
            </a:r>
          </a:p>
          <a:p>
            <a:pPr marL="0" lvl="1" indent="0" defTabSz="360000" eaLnBrk="0" hangingPunct="0">
              <a:lnSpc>
                <a:spcPct val="100000"/>
              </a:lnSpc>
              <a:spcBef>
                <a:spcPct val="0"/>
              </a:spcBef>
              <a:spcAft>
                <a:spcPts val="600"/>
              </a:spcAft>
              <a:buClr>
                <a:srgbClr val="FF0000"/>
              </a:buClr>
              <a:buNone/>
            </a:pPr>
            <a:r>
              <a:rPr lang="fr-FR" sz="2800" b="1">
                <a:solidFill>
                  <a:schemeClr val="accent3"/>
                </a:solidFill>
                <a:latin typeface="Open Sans" panose="020B0606030504020204" pitchFamily="34" charset="0"/>
                <a:ea typeface="Open Sans" panose="020B0606030504020204" pitchFamily="34" charset="0"/>
                <a:cs typeface="Open Sans" panose="020B0606030504020204" pitchFamily="34" charset="0"/>
              </a:rPr>
              <a:t>A : à toutes les étapes !</a:t>
            </a:r>
          </a:p>
        </p:txBody>
      </p:sp>
    </p:spTree>
    <p:extLst>
      <p:ext uri="{BB962C8B-B14F-4D97-AF65-F5344CB8AC3E}">
        <p14:creationId xmlns:p14="http://schemas.microsoft.com/office/powerpoint/2010/main" val="382763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3D697-24E8-D849-B386-8207BDA3763E}"/>
              </a:ext>
            </a:extLst>
          </p:cNvPr>
          <p:cNvSpPr txBox="1"/>
          <p:nvPr/>
        </p:nvSpPr>
        <p:spPr>
          <a:xfrm>
            <a:off x="3175567" y="779570"/>
            <a:ext cx="12385562" cy="2430922"/>
          </a:xfrm>
          <a:prstGeom prst="rect">
            <a:avLst/>
          </a:prstGeom>
          <a:noFill/>
        </p:spPr>
        <p:txBody>
          <a:bodyPr wrap="square" rtlCol="0">
            <a:spAutoFit/>
          </a:bodyPr>
          <a:lstStyle/>
          <a:p>
            <a:pPr>
              <a:lnSpc>
                <a:spcPts val="6160"/>
              </a:lnSpc>
            </a:pPr>
            <a:r>
              <a:rPr lang="fr-FR" sz="4800" b="1">
                <a:solidFill>
                  <a:schemeClr val="tx2"/>
                </a:solidFill>
                <a:latin typeface="Montserrat" pitchFamily="2" charset="77"/>
                <a:ea typeface="Roboto Black" panose="02000000000000000000" pitchFamily="2" charset="0"/>
                <a:cs typeface="Open Sans Light" panose="020B0306030504020204" pitchFamily="34" charset="0"/>
              </a:rPr>
              <a:t>Exercice de groupe (15 min)</a:t>
            </a:r>
          </a:p>
          <a:p>
            <a:pPr>
              <a:lnSpc>
                <a:spcPts val="6160"/>
              </a:lnSpc>
            </a:pPr>
            <a:r>
              <a:rPr lang="fr-FR" sz="4800" b="1">
                <a:solidFill>
                  <a:schemeClr val="accent3"/>
                </a:solidFill>
                <a:latin typeface="Montserrat" pitchFamily="2" charset="77"/>
                <a:ea typeface="Roboto Black" panose="02000000000000000000" pitchFamily="2" charset="0"/>
                <a:cs typeface="Open Sans Light" panose="020B0306030504020204" pitchFamily="34" charset="0"/>
              </a:rPr>
              <a:t>14 actions minimales pour intégrer le CEA dans les programmes</a:t>
            </a:r>
          </a:p>
        </p:txBody>
      </p:sp>
      <p:sp>
        <p:nvSpPr>
          <p:cNvPr id="5" name="TextBox 4">
            <a:extLst>
              <a:ext uri="{FF2B5EF4-FFF2-40B4-BE49-F238E27FC236}">
                <a16:creationId xmlns:a16="http://schemas.microsoft.com/office/drawing/2014/main" id="{D2EF909D-DF3A-C14D-8A02-43B775E72E45}"/>
              </a:ext>
            </a:extLst>
          </p:cNvPr>
          <p:cNvSpPr txBox="1"/>
          <p:nvPr/>
        </p:nvSpPr>
        <p:spPr>
          <a:xfrm>
            <a:off x="722830" y="4376845"/>
            <a:ext cx="9433541" cy="5247270"/>
          </a:xfrm>
          <a:prstGeom prst="rect">
            <a:avLst/>
          </a:prstGeom>
          <a:noFill/>
        </p:spPr>
        <p:txBody>
          <a:bodyPr wrap="square" rtlCol="0">
            <a:spAutoFit/>
          </a:bodyPr>
          <a:lstStyle/>
          <a:p>
            <a:pPr marL="514350" indent="-514350">
              <a:lnSpc>
                <a:spcPts val="3660"/>
              </a:lnSpc>
              <a:spcAft>
                <a:spcPts val="3600"/>
              </a:spcAft>
              <a:buClr>
                <a:srgbClr val="FF0000"/>
              </a:buClr>
              <a:buFont typeface="+mj-lt"/>
              <a:buAutoNum type="arabicPeriod"/>
            </a:pPr>
            <a:r>
              <a:rPr lang="fr-FR" sz="2800" b="1">
                <a:solidFill>
                  <a:schemeClr val="bg1"/>
                </a:solidFill>
                <a:latin typeface="Open Sans" panose="020B0606030504020204" pitchFamily="34" charset="0"/>
                <a:ea typeface="Open Sans" panose="020B0606030504020204" pitchFamily="34" charset="0"/>
                <a:cs typeface="Open Sans" panose="020B0606030504020204" pitchFamily="34" charset="0"/>
              </a:rPr>
              <a:t>Chaque groupe trouvera 14 notes autocollantes sur son Jamboard avec les actions minimales pour le CEA dans les programmes</a:t>
            </a:r>
          </a:p>
          <a:p>
            <a:pPr marL="514350" indent="-514350">
              <a:lnSpc>
                <a:spcPts val="3660"/>
              </a:lnSpc>
              <a:spcAft>
                <a:spcPts val="3600"/>
              </a:spcAft>
              <a:buClr>
                <a:srgbClr val="FF0000"/>
              </a:buClr>
              <a:buFont typeface="+mj-lt"/>
              <a:buAutoNum type="arabicPeriod"/>
            </a:pPr>
            <a:r>
              <a:rPr lang="fr-FR" sz="2800" b="1">
                <a:solidFill>
                  <a:schemeClr val="bg1"/>
                </a:solidFill>
                <a:latin typeface="Open Sans" panose="020B0606030504020204" pitchFamily="34" charset="0"/>
                <a:ea typeface="Open Sans" panose="020B0606030504020204" pitchFamily="34" charset="0"/>
                <a:cs typeface="Open Sans" panose="020B0606030504020204" pitchFamily="34" charset="0"/>
              </a:rPr>
              <a:t>Discutez ensemble de la phase du cycle du programme à laquelle l'action appartient</a:t>
            </a:r>
          </a:p>
          <a:p>
            <a:pPr marL="514350" indent="-514350">
              <a:lnSpc>
                <a:spcPts val="3660"/>
              </a:lnSpc>
              <a:spcAft>
                <a:spcPts val="3600"/>
              </a:spcAft>
              <a:buClr>
                <a:srgbClr val="FF0000"/>
              </a:buClr>
              <a:buFont typeface="+mj-lt"/>
              <a:buAutoNum type="arabicPeriod"/>
            </a:pPr>
            <a:r>
              <a:rPr lang="fr-FR" sz="2800" b="1">
                <a:solidFill>
                  <a:schemeClr val="bg1"/>
                </a:solidFill>
                <a:latin typeface="Open Sans" panose="020B0606030504020204" pitchFamily="34" charset="0"/>
                <a:ea typeface="Open Sans" panose="020B0606030504020204" pitchFamily="34" charset="0"/>
                <a:cs typeface="Open Sans" panose="020B0606030504020204" pitchFamily="34" charset="0"/>
              </a:rPr>
              <a:t>Collez-la sur la phase correcte du cycle du programme sur votre Jamboard</a:t>
            </a:r>
          </a:p>
          <a:p>
            <a:pPr marL="514350" indent="-514350">
              <a:lnSpc>
                <a:spcPts val="3660"/>
              </a:lnSpc>
              <a:spcAft>
                <a:spcPts val="3600"/>
              </a:spcAft>
              <a:buClr>
                <a:srgbClr val="FF0000"/>
              </a:buClr>
              <a:buFont typeface="+mj-lt"/>
              <a:buAutoNum type="arabicPeriod"/>
            </a:pPr>
            <a:endPar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5678EC11-4382-C54F-9485-6FB22C59C4CF}"/>
              </a:ext>
            </a:extLst>
          </p:cNvPr>
          <p:cNvGrpSpPr>
            <a:grpSpLocks noChangeAspect="1"/>
          </p:cNvGrpSpPr>
          <p:nvPr/>
        </p:nvGrpSpPr>
        <p:grpSpPr>
          <a:xfrm>
            <a:off x="214877" y="528631"/>
            <a:ext cx="3253990" cy="2932801"/>
            <a:chOff x="9331835" y="263026"/>
            <a:chExt cx="4363366" cy="4363366"/>
          </a:xfrm>
        </p:grpSpPr>
        <p:sp>
          <p:nvSpPr>
            <p:cNvPr id="9" name="Oval 8">
              <a:extLst>
                <a:ext uri="{FF2B5EF4-FFF2-40B4-BE49-F238E27FC236}">
                  <a16:creationId xmlns:a16="http://schemas.microsoft.com/office/drawing/2014/main" id="{261D9580-638C-1A41-848E-B4DAC057C270}"/>
                </a:ext>
              </a:extLst>
            </p:cNvPr>
            <p:cNvSpPr/>
            <p:nvPr/>
          </p:nvSpPr>
          <p:spPr>
            <a:xfrm>
              <a:off x="10012964" y="944155"/>
              <a:ext cx="3001108" cy="3001108"/>
            </a:xfrm>
            <a:prstGeom prst="ellipse">
              <a:avLst/>
            </a:prstGeom>
            <a:solidFill>
              <a:srgbClr val="EB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82CE9CF-7A6C-F141-8617-DF428FD1A8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1835" y="263026"/>
              <a:ext cx="4363366" cy="4363366"/>
            </a:xfrm>
            <a:prstGeom prst="rect">
              <a:avLst/>
            </a:prstGeom>
          </p:spPr>
        </p:pic>
      </p:grpSp>
      <p:pic>
        <p:nvPicPr>
          <p:cNvPr id="32" name="Picture Placeholder 31">
            <a:extLst>
              <a:ext uri="{FF2B5EF4-FFF2-40B4-BE49-F238E27FC236}">
                <a16:creationId xmlns:a16="http://schemas.microsoft.com/office/drawing/2014/main" id="{014CC5AC-C178-9C47-8FA1-0583C9A4DF01}"/>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9169" r="19169"/>
          <a:stretch/>
        </p:blipFill>
        <p:spPr>
          <a:xfrm>
            <a:off x="11005457" y="3113872"/>
            <a:ext cx="7282542" cy="7174716"/>
          </a:xfrm>
        </p:spPr>
      </p:pic>
    </p:spTree>
    <p:extLst>
      <p:ext uri="{BB962C8B-B14F-4D97-AF65-F5344CB8AC3E}">
        <p14:creationId xmlns:p14="http://schemas.microsoft.com/office/powerpoint/2010/main" val="231732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FAF1AC-D866-1B49-96EF-941EB0DEE6A2}"/>
              </a:ext>
            </a:extLst>
          </p:cNvPr>
          <p:cNvGrpSpPr/>
          <p:nvPr/>
        </p:nvGrpSpPr>
        <p:grpSpPr>
          <a:xfrm>
            <a:off x="524328" y="1152687"/>
            <a:ext cx="16228785" cy="9135901"/>
            <a:chOff x="344715" y="1552915"/>
            <a:chExt cx="14312900" cy="8423729"/>
          </a:xfrm>
        </p:grpSpPr>
        <p:pic>
          <p:nvPicPr>
            <p:cNvPr id="2" name="Picture 1">
              <a:extLst>
                <a:ext uri="{FF2B5EF4-FFF2-40B4-BE49-F238E27FC236}">
                  <a16:creationId xmlns:a16="http://schemas.microsoft.com/office/drawing/2014/main" id="{AB70A4A1-4B64-3E40-9AB9-4C7D47D15C95}"/>
                </a:ext>
              </a:extLst>
            </p:cNvPr>
            <p:cNvPicPr>
              <a:picLocks noChangeAspect="1"/>
            </p:cNvPicPr>
            <p:nvPr/>
          </p:nvPicPr>
          <p:blipFill>
            <a:blip r:embed="rId3"/>
            <a:stretch>
              <a:fillRect/>
            </a:stretch>
          </p:blipFill>
          <p:spPr>
            <a:xfrm>
              <a:off x="344715" y="1683544"/>
              <a:ext cx="4013200" cy="8293100"/>
            </a:xfrm>
            <a:prstGeom prst="rect">
              <a:avLst/>
            </a:prstGeom>
          </p:spPr>
        </p:pic>
        <p:pic>
          <p:nvPicPr>
            <p:cNvPr id="3" name="Picture 2">
              <a:extLst>
                <a:ext uri="{FF2B5EF4-FFF2-40B4-BE49-F238E27FC236}">
                  <a16:creationId xmlns:a16="http://schemas.microsoft.com/office/drawing/2014/main" id="{24615FEF-4E78-3B46-9341-59FD86AABA11}"/>
                </a:ext>
              </a:extLst>
            </p:cNvPr>
            <p:cNvPicPr>
              <a:picLocks noChangeAspect="1"/>
            </p:cNvPicPr>
            <p:nvPr/>
          </p:nvPicPr>
          <p:blipFill>
            <a:blip r:embed="rId4"/>
            <a:stretch>
              <a:fillRect/>
            </a:stretch>
          </p:blipFill>
          <p:spPr>
            <a:xfrm>
              <a:off x="4357915" y="1552915"/>
              <a:ext cx="10299700" cy="8293100"/>
            </a:xfrm>
            <a:prstGeom prst="rect">
              <a:avLst/>
            </a:prstGeom>
          </p:spPr>
        </p:pic>
      </p:grpSp>
      <p:sp>
        <p:nvSpPr>
          <p:cNvPr id="4" name="TextBox 3">
            <a:extLst>
              <a:ext uri="{FF2B5EF4-FFF2-40B4-BE49-F238E27FC236}">
                <a16:creationId xmlns:a16="http://schemas.microsoft.com/office/drawing/2014/main" id="{EE437FA6-E87D-7D4B-8E46-AC38025DF52B}"/>
              </a:ext>
            </a:extLst>
          </p:cNvPr>
          <p:cNvSpPr txBox="1"/>
          <p:nvPr/>
        </p:nvSpPr>
        <p:spPr>
          <a:xfrm>
            <a:off x="344715" y="311944"/>
            <a:ext cx="14775542" cy="840743"/>
          </a:xfrm>
          <a:prstGeom prst="rect">
            <a:avLst/>
          </a:prstGeom>
          <a:noFill/>
        </p:spPr>
        <p:txBody>
          <a:bodyPr wrap="square" rtlCol="0">
            <a:spAutoFit/>
          </a:bodyPr>
          <a:lstStyle/>
          <a:p>
            <a:pPr>
              <a:lnSpc>
                <a:spcPts val="6160"/>
              </a:lnSpc>
            </a:pPr>
            <a:r>
              <a:rPr lang="fr-FR" sz="4800" b="1">
                <a:solidFill>
                  <a:schemeClr val="tx2"/>
                </a:solidFill>
                <a:latin typeface="Montserrat" pitchFamily="2" charset="77"/>
                <a:ea typeface="Roboto Black" panose="02000000000000000000" pitchFamily="2" charset="0"/>
                <a:cs typeface="Open Sans Light" panose="020B0306030504020204" pitchFamily="34" charset="0"/>
              </a:rPr>
              <a:t>Tout le monde était d'accord ?</a:t>
            </a:r>
          </a:p>
        </p:txBody>
      </p:sp>
    </p:spTree>
    <p:extLst>
      <p:ext uri="{BB962C8B-B14F-4D97-AF65-F5344CB8AC3E}">
        <p14:creationId xmlns:p14="http://schemas.microsoft.com/office/powerpoint/2010/main" val="216171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FAA49-63C8-B245-A8A6-06F839A4B1B5}"/>
              </a:ext>
            </a:extLst>
          </p:cNvPr>
          <p:cNvSpPr txBox="1"/>
          <p:nvPr/>
        </p:nvSpPr>
        <p:spPr>
          <a:xfrm>
            <a:off x="1961498" y="4551150"/>
            <a:ext cx="14365003" cy="1186287"/>
          </a:xfrm>
          <a:prstGeom prst="rect">
            <a:avLst/>
          </a:prstGeom>
          <a:noFill/>
        </p:spPr>
        <p:txBody>
          <a:bodyPr wrap="square" rtlCol="0">
            <a:spAutoFit/>
          </a:bodyPr>
          <a:lstStyle/>
          <a:p>
            <a:pPr algn="ctr">
              <a:lnSpc>
                <a:spcPct val="80000"/>
              </a:lnSpc>
            </a:pPr>
            <a:r>
              <a:rPr lang="fr-FR" sz="8800" b="1">
                <a:solidFill>
                  <a:srgbClr val="F5333F"/>
                </a:solidFill>
                <a:latin typeface="Montserrat" pitchFamily="2" charset="77"/>
                <a:ea typeface="Roboto Black" panose="02000000000000000000" pitchFamily="2" charset="0"/>
                <a:cs typeface="Open Sans Light" panose="020B0306030504020204" pitchFamily="34" charset="0"/>
              </a:rPr>
              <a:t>Des questions ?</a:t>
            </a:r>
          </a:p>
        </p:txBody>
      </p:sp>
    </p:spTree>
    <p:extLst>
      <p:ext uri="{BB962C8B-B14F-4D97-AF65-F5344CB8AC3E}">
        <p14:creationId xmlns:p14="http://schemas.microsoft.com/office/powerpoint/2010/main" val="385598421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SharedWithUsers xmlns="133e5729-7bb1-4685-bd1f-c5e580a2ee33">
      <UserInfo>
        <DisplayName/>
        <AccountId xsi:nil="true"/>
        <AccountType/>
      </UserInfo>
    </SharedWithUsers>
    <MediaLengthInSeconds xmlns="cf328f71-004c-4ec5-8aac-4c1fe87c00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35C6D-45B4-48FF-8B07-B9E86BC95064}">
  <ds:schemaRefs>
    <ds:schemaRef ds:uri="http://schemas.microsoft.com/sharepoint/v3/contenttype/forms"/>
  </ds:schemaRefs>
</ds:datastoreItem>
</file>

<file path=customXml/itemProps2.xml><?xml version="1.0" encoding="utf-8"?>
<ds:datastoreItem xmlns:ds="http://schemas.openxmlformats.org/officeDocument/2006/customXml" ds:itemID="{32B6907A-B401-4E2C-8B4A-CF128D234986}">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64d19b65-f133-4308-9fd3-9a8c5f11f0e8"/>
    <ds:schemaRef ds:uri="http://schemas.microsoft.com/office/2006/metadata/properties"/>
    <ds:schemaRef ds:uri="http://www.w3.org/XML/1998/namespace"/>
    <ds:schemaRef ds:uri="133e5729-7bb1-4685-bd1f-c5e580a2ee33"/>
    <ds:schemaRef ds:uri="cf328f71-004c-4ec5-8aac-4c1fe87c002c"/>
  </ds:schemaRefs>
</ds:datastoreItem>
</file>

<file path=customXml/itemProps3.xml><?xml version="1.0" encoding="utf-8"?>
<ds:datastoreItem xmlns:ds="http://schemas.openxmlformats.org/officeDocument/2006/customXml" ds:itemID="{33F4E8CD-8DE0-489C-A801-74C5EBE61C82}"/>
</file>

<file path=docProps/app.xml><?xml version="1.0" encoding="utf-8"?>
<Properties xmlns="http://schemas.openxmlformats.org/officeDocument/2006/extended-properties" xmlns:vt="http://schemas.openxmlformats.org/officeDocument/2006/docPropsVTypes">
  <Template>Office Theme</Template>
  <TotalTime>12585</TotalTime>
  <Words>1332</Words>
  <Application>Microsoft Office PowerPoint</Application>
  <PresentationFormat>Custom</PresentationFormat>
  <Paragraphs>70</Paragraphs>
  <Slides>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Calibri</vt:lpstr>
      <vt:lpstr>Roboto</vt:lpstr>
      <vt:lpstr>Wingdings</vt:lpstr>
      <vt:lpstr>Open Sans</vt:lpstr>
      <vt:lpstr>Arial</vt:lpstr>
      <vt:lpstr>Montserrat</vt:lpstr>
      <vt:lpstr>Montserrat SemiBold</vt:lpstr>
      <vt:lpstr>Office Theme</vt:lpstr>
      <vt:lpstr>Network</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Stacy Velasco</cp:lastModifiedBy>
  <cp:revision>78</cp:revision>
  <dcterms:created xsi:type="dcterms:W3CDTF">2015-02-25T15:20:40Z</dcterms:created>
  <dcterms:modified xsi:type="dcterms:W3CDTF">2022-10-26T19:54:23Z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2021-09-17T08:56:16Z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0c891026-5dbd-4513-b1cb-ab21cb042fc0</vt:lpwstr>
  </property>
  <property fmtid="{D5CDD505-2E9C-101B-9397-08002B2CF9AE}" pid="8" name="MSIP_Label_caf3f7fd-5cd4-4287-9002-aceb9af13c42_ContentBits">
    <vt:lpwstr>2</vt:lpwstr>
  </property>
  <property fmtid="{D5CDD505-2E9C-101B-9397-08002B2CF9AE}" pid="9" name="ClassificationContentMarkingFooterLocations">
    <vt:lpwstr>Office Theme:3</vt:lpwstr>
  </property>
  <property fmtid="{D5CDD505-2E9C-101B-9397-08002B2CF9AE}" pid="10" name="ClassificationContentMarkingFooterText">
    <vt:lpwstr>Public</vt:lpwstr>
  </property>
  <property fmtid="{D5CDD505-2E9C-101B-9397-08002B2CF9AE}" pid="11" name="ContentTypeId">
    <vt:lpwstr>0x01010088EE9237482712449971AC4496F4F58A</vt:lpwstr>
  </property>
  <property fmtid="{D5CDD505-2E9C-101B-9397-08002B2CF9AE}" pid="12" name="Order">
    <vt:r8>5836300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MediaServiceImageTags">
    <vt:lpwstr/>
  </property>
</Properties>
</file>