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91" r:id="rId5"/>
  </p:sldMasterIdLst>
  <p:notesMasterIdLst>
    <p:notesMasterId r:id="rId27"/>
  </p:notesMasterIdLst>
  <p:sldIdLst>
    <p:sldId id="256" r:id="rId6"/>
    <p:sldId id="257" r:id="rId7"/>
    <p:sldId id="258" r:id="rId8"/>
    <p:sldId id="260" r:id="rId9"/>
    <p:sldId id="2076137783" r:id="rId10"/>
    <p:sldId id="263" r:id="rId11"/>
    <p:sldId id="282" r:id="rId12"/>
    <p:sldId id="266" r:id="rId13"/>
    <p:sldId id="267" r:id="rId14"/>
    <p:sldId id="4337" r:id="rId15"/>
    <p:sldId id="269" r:id="rId16"/>
    <p:sldId id="270" r:id="rId17"/>
    <p:sldId id="284" r:id="rId18"/>
    <p:sldId id="273" r:id="rId19"/>
    <p:sldId id="274" r:id="rId20"/>
    <p:sldId id="275" r:id="rId21"/>
    <p:sldId id="276" r:id="rId22"/>
    <p:sldId id="277" r:id="rId23"/>
    <p:sldId id="278" r:id="rId24"/>
    <p:sldId id="279" r:id="rId25"/>
    <p:sldId id="280" r:id="rId26"/>
  </p:sldIdLst>
  <p:sldSz cx="18288000" cy="10288588"/>
  <p:notesSz cx="6858000" cy="9144000"/>
  <p:embeddedFontLst>
    <p:embeddedFont>
      <p:font typeface="Calibri" panose="020F0502020204030204" pitchFamily="34" charset="0"/>
      <p:regular r:id="rId28"/>
      <p:bold r:id="rId29"/>
      <p:italic r:id="rId30"/>
      <p:boldItalic r:id="rId31"/>
    </p:embeddedFont>
    <p:embeddedFont>
      <p:font typeface="Montserrat" panose="00000500000000000000" pitchFamily="2" charset="0"/>
      <p:regular r:id="rId32"/>
      <p:bold r:id="rId33"/>
      <p:italic r:id="rId34"/>
      <p:boldItalic r:id="rId35"/>
    </p:embeddedFont>
    <p:embeddedFont>
      <p:font typeface="Montserrat SemiBold" panose="00000700000000000000" pitchFamily="2" charset="0"/>
      <p:regular r:id="rId36"/>
      <p:bold r:id="rId37"/>
      <p:italic r:id="rId38"/>
      <p:boldItalic r:id="rId39"/>
    </p:embeddedFont>
    <p:embeddedFont>
      <p:font typeface="Open Sans" panose="020B0606030504020204" pitchFamily="34" charset="0"/>
      <p:regular r:id="rId40"/>
      <p:bold r:id="rId41"/>
      <p:italic r:id="rId42"/>
      <p:boldItalic r:id="rId43"/>
    </p:embeddedFont>
    <p:embeddedFont>
      <p:font typeface="Roboto Black" panose="02000000000000000000" pitchFamily="2" charset="0"/>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3" roundtripDataSignature="AMtx7miPY/eJ/QqDx9bufbfcB908PEM6w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a Erlach" initials="" lastIdx="5" clrIdx="0"/>
  <p:cmAuthor id="1" name="Sharon Reader" initials="SR" lastIdx="1" clrIdx="1">
    <p:extLst>
      <p:ext uri="{19B8F6BF-5375-455C-9EA6-DF929625EA0E}">
        <p15:presenceInfo xmlns:p15="http://schemas.microsoft.com/office/powerpoint/2012/main" userId="ca5c8e1e0ed0967f" providerId="Windows Live"/>
      </p:ext>
    </p:extLst>
  </p:cmAuthor>
  <p:cmAuthor id="2" name="Ombretta BAGGIO" initials="OB" lastIdx="1" clrIdx="2">
    <p:extLst>
      <p:ext uri="{19B8F6BF-5375-455C-9EA6-DF929625EA0E}">
        <p15:presenceInfo xmlns:p15="http://schemas.microsoft.com/office/powerpoint/2012/main" userId="S::ombretta.baggio@ifrc.org::7b3fb4fe-2684-4892-9f38-a1ec0f9971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7D45EE-8D7A-7748-AA4C-9ED5B8DE4637}" v="1" dt="2023-01-05T12:37:32.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font" Target="fonts/font15.fntdata"/><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41" Type="http://schemas.openxmlformats.org/officeDocument/2006/relationships/font" Target="fonts/font14.fntdata"/><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customschemas.google.com/relationships/presentationmetadata" Target="metadata"/><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schemas.openxmlformats.org/officeDocument/2006/relationships/font" Target="fonts/font17.fntdata"/><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56"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Reader" userId="192b71f1-1400-4988-a857-69de893750f9" providerId="ADAL" clId="{5B6ED800-C134-4241-AC9D-0AE29779282D}"/>
    <pc:docChg chg="custSel modSld">
      <pc:chgData name="Sharon Reader" userId="192b71f1-1400-4988-a857-69de893750f9" providerId="ADAL" clId="{5B6ED800-C134-4241-AC9D-0AE29779282D}" dt="2022-09-26T08:44:03.078" v="22" actId="1076"/>
      <pc:docMkLst>
        <pc:docMk/>
      </pc:docMkLst>
      <pc:sldChg chg="addSp delSp modSp mod delAnim">
        <pc:chgData name="Sharon Reader" userId="192b71f1-1400-4988-a857-69de893750f9" providerId="ADAL" clId="{5B6ED800-C134-4241-AC9D-0AE29779282D}" dt="2022-09-26T08:44:03.078" v="22" actId="1076"/>
        <pc:sldMkLst>
          <pc:docMk/>
          <pc:sldMk cId="0" sldId="2076137783"/>
        </pc:sldMkLst>
        <pc:spChg chg="mod">
          <ac:chgData name="Sharon Reader" userId="192b71f1-1400-4988-a857-69de893750f9" providerId="ADAL" clId="{5B6ED800-C134-4241-AC9D-0AE29779282D}" dt="2022-09-26T08:43:56.935" v="21"/>
          <ac:spMkLst>
            <pc:docMk/>
            <pc:sldMk cId="0" sldId="2076137783"/>
            <ac:spMk id="4" creationId="{175C59A7-0055-35C7-0FA3-0E7EE05ABD6F}"/>
          </ac:spMkLst>
        </pc:spChg>
        <pc:spChg chg="mod">
          <ac:chgData name="Sharon Reader" userId="192b71f1-1400-4988-a857-69de893750f9" providerId="ADAL" clId="{5B6ED800-C134-4241-AC9D-0AE29779282D}" dt="2022-09-26T08:43:56.935" v="21"/>
          <ac:spMkLst>
            <pc:docMk/>
            <pc:sldMk cId="0" sldId="2076137783"/>
            <ac:spMk id="5" creationId="{A4357985-3464-C471-66EE-8878AE23C726}"/>
          </ac:spMkLst>
        </pc:spChg>
        <pc:spChg chg="mod">
          <ac:chgData name="Sharon Reader" userId="192b71f1-1400-4988-a857-69de893750f9" providerId="ADAL" clId="{5B6ED800-C134-4241-AC9D-0AE29779282D}" dt="2022-09-26T08:43:56.935" v="21"/>
          <ac:spMkLst>
            <pc:docMk/>
            <pc:sldMk cId="0" sldId="2076137783"/>
            <ac:spMk id="6" creationId="{A307A963-E580-0DBE-7811-408848171791}"/>
          </ac:spMkLst>
        </pc:spChg>
        <pc:spChg chg="mod">
          <ac:chgData name="Sharon Reader" userId="192b71f1-1400-4988-a857-69de893750f9" providerId="ADAL" clId="{5B6ED800-C134-4241-AC9D-0AE29779282D}" dt="2022-09-26T08:43:56.935" v="21"/>
          <ac:spMkLst>
            <pc:docMk/>
            <pc:sldMk cId="0" sldId="2076137783"/>
            <ac:spMk id="7" creationId="{83217CB8-1AC2-B9D6-98F5-ECB736A96206}"/>
          </ac:spMkLst>
        </pc:spChg>
        <pc:spChg chg="mod">
          <ac:chgData name="Sharon Reader" userId="192b71f1-1400-4988-a857-69de893750f9" providerId="ADAL" clId="{5B6ED800-C134-4241-AC9D-0AE29779282D}" dt="2022-09-26T08:43:56.935" v="21"/>
          <ac:spMkLst>
            <pc:docMk/>
            <pc:sldMk cId="0" sldId="2076137783"/>
            <ac:spMk id="8" creationId="{EE219D27-AB5B-42B3-4EDB-75410AE1C182}"/>
          </ac:spMkLst>
        </pc:spChg>
        <pc:spChg chg="mod">
          <ac:chgData name="Sharon Reader" userId="192b71f1-1400-4988-a857-69de893750f9" providerId="ADAL" clId="{5B6ED800-C134-4241-AC9D-0AE29779282D}" dt="2022-09-26T08:43:56.935" v="21"/>
          <ac:spMkLst>
            <pc:docMk/>
            <pc:sldMk cId="0" sldId="2076137783"/>
            <ac:spMk id="9" creationId="{A9B13E8A-E17E-D371-9ADE-820567A2B7DA}"/>
          </ac:spMkLst>
        </pc:spChg>
        <pc:spChg chg="mod">
          <ac:chgData name="Sharon Reader" userId="192b71f1-1400-4988-a857-69de893750f9" providerId="ADAL" clId="{5B6ED800-C134-4241-AC9D-0AE29779282D}" dt="2022-09-26T08:43:56.935" v="21"/>
          <ac:spMkLst>
            <pc:docMk/>
            <pc:sldMk cId="0" sldId="2076137783"/>
            <ac:spMk id="10" creationId="{EE0FE2A5-5066-6435-6898-E666F44B524E}"/>
          </ac:spMkLst>
        </pc:spChg>
        <pc:spChg chg="mod">
          <ac:chgData name="Sharon Reader" userId="192b71f1-1400-4988-a857-69de893750f9" providerId="ADAL" clId="{5B6ED800-C134-4241-AC9D-0AE29779282D}" dt="2022-09-26T08:43:56.935" v="21"/>
          <ac:spMkLst>
            <pc:docMk/>
            <pc:sldMk cId="0" sldId="2076137783"/>
            <ac:spMk id="11" creationId="{763E21CC-1CD3-AC80-E2B5-E8A73A80BB7C}"/>
          </ac:spMkLst>
        </pc:spChg>
        <pc:spChg chg="mod">
          <ac:chgData name="Sharon Reader" userId="192b71f1-1400-4988-a857-69de893750f9" providerId="ADAL" clId="{5B6ED800-C134-4241-AC9D-0AE29779282D}" dt="2022-09-26T08:43:56.935" v="21"/>
          <ac:spMkLst>
            <pc:docMk/>
            <pc:sldMk cId="0" sldId="2076137783"/>
            <ac:spMk id="12" creationId="{A956B9C8-0BB8-48AF-5955-6B317B2B40A0}"/>
          </ac:spMkLst>
        </pc:spChg>
        <pc:spChg chg="mod">
          <ac:chgData name="Sharon Reader" userId="192b71f1-1400-4988-a857-69de893750f9" providerId="ADAL" clId="{5B6ED800-C134-4241-AC9D-0AE29779282D}" dt="2022-09-26T08:43:56.935" v="21"/>
          <ac:spMkLst>
            <pc:docMk/>
            <pc:sldMk cId="0" sldId="2076137783"/>
            <ac:spMk id="13" creationId="{34EF9EE3-8D10-5549-9F56-A61ED85E717E}"/>
          </ac:spMkLst>
        </pc:spChg>
        <pc:spChg chg="mod">
          <ac:chgData name="Sharon Reader" userId="192b71f1-1400-4988-a857-69de893750f9" providerId="ADAL" clId="{5B6ED800-C134-4241-AC9D-0AE29779282D}" dt="2022-09-26T08:43:56.935" v="21"/>
          <ac:spMkLst>
            <pc:docMk/>
            <pc:sldMk cId="0" sldId="2076137783"/>
            <ac:spMk id="14" creationId="{09E39B36-C55B-3AA1-FF8C-DCAC83D6BF03}"/>
          </ac:spMkLst>
        </pc:spChg>
        <pc:spChg chg="mod">
          <ac:chgData name="Sharon Reader" userId="192b71f1-1400-4988-a857-69de893750f9" providerId="ADAL" clId="{5B6ED800-C134-4241-AC9D-0AE29779282D}" dt="2022-09-26T08:43:34.913" v="18" actId="20577"/>
          <ac:spMkLst>
            <pc:docMk/>
            <pc:sldMk cId="0" sldId="2076137783"/>
            <ac:spMk id="329" creationId="{00000000-0000-0000-0000-000000000000}"/>
          </ac:spMkLst>
        </pc:spChg>
        <pc:spChg chg="del">
          <ac:chgData name="Sharon Reader" userId="192b71f1-1400-4988-a857-69de893750f9" providerId="ADAL" clId="{5B6ED800-C134-4241-AC9D-0AE29779282D}" dt="2022-09-26T08:43:46.149" v="19" actId="478"/>
          <ac:spMkLst>
            <pc:docMk/>
            <pc:sldMk cId="0" sldId="2076137783"/>
            <ac:spMk id="331" creationId="{00000000-0000-0000-0000-000000000000}"/>
          </ac:spMkLst>
        </pc:spChg>
        <pc:grpChg chg="del">
          <ac:chgData name="Sharon Reader" userId="192b71f1-1400-4988-a857-69de893750f9" providerId="ADAL" clId="{5B6ED800-C134-4241-AC9D-0AE29779282D}" dt="2022-09-26T08:43:56.112" v="20" actId="478"/>
          <ac:grpSpMkLst>
            <pc:docMk/>
            <pc:sldMk cId="0" sldId="2076137783"/>
            <ac:grpSpMk id="2" creationId="{B1A690FF-C6F7-F14F-87DF-F6A27DE21FA9}"/>
          </ac:grpSpMkLst>
        </pc:grpChg>
        <pc:grpChg chg="add mod">
          <ac:chgData name="Sharon Reader" userId="192b71f1-1400-4988-a857-69de893750f9" providerId="ADAL" clId="{5B6ED800-C134-4241-AC9D-0AE29779282D}" dt="2022-09-26T08:44:03.078" v="22" actId="1076"/>
          <ac:grpSpMkLst>
            <pc:docMk/>
            <pc:sldMk cId="0" sldId="2076137783"/>
            <ac:grpSpMk id="3" creationId="{CE3B3989-5D5D-E259-0F15-B4FE6869D2D8}"/>
          </ac:grpSpMkLst>
        </pc:grpChg>
      </pc:sldChg>
    </pc:docChg>
  </pc:docChgLst>
  <pc:docChgLst>
    <pc:chgData name="Sharon Reader" userId="192b71f1-1400-4988-a857-69de893750f9" providerId="ADAL" clId="{9B7D45EE-8D7A-7748-AA4C-9ED5B8DE4637}"/>
    <pc:docChg chg="modSld">
      <pc:chgData name="Sharon Reader" userId="192b71f1-1400-4988-a857-69de893750f9" providerId="ADAL" clId="{9B7D45EE-8D7A-7748-AA4C-9ED5B8DE4637}" dt="2023-01-05T14:18:40.026" v="6" actId="1076"/>
      <pc:docMkLst>
        <pc:docMk/>
      </pc:docMkLst>
      <pc:sldChg chg="modSp">
        <pc:chgData name="Sharon Reader" userId="192b71f1-1400-4988-a857-69de893750f9" providerId="ADAL" clId="{9B7D45EE-8D7A-7748-AA4C-9ED5B8DE4637}" dt="2023-01-05T12:37:32.072" v="0" actId="18331"/>
        <pc:sldMkLst>
          <pc:docMk/>
          <pc:sldMk cId="0" sldId="256"/>
        </pc:sldMkLst>
        <pc:picChg chg="mod">
          <ac:chgData name="Sharon Reader" userId="192b71f1-1400-4988-a857-69de893750f9" providerId="ADAL" clId="{9B7D45EE-8D7A-7748-AA4C-9ED5B8DE4637}" dt="2023-01-05T12:37:32.072" v="0" actId="18331"/>
          <ac:picMkLst>
            <pc:docMk/>
            <pc:sldMk cId="0" sldId="256"/>
            <ac:picMk id="282" creationId="{00000000-0000-0000-0000-000000000000}"/>
          </ac:picMkLst>
        </pc:picChg>
      </pc:sldChg>
      <pc:sldChg chg="modSp mod">
        <pc:chgData name="Sharon Reader" userId="192b71f1-1400-4988-a857-69de893750f9" providerId="ADAL" clId="{9B7D45EE-8D7A-7748-AA4C-9ED5B8DE4637}" dt="2023-01-05T14:18:06.024" v="1" actId="14100"/>
        <pc:sldMkLst>
          <pc:docMk/>
          <pc:sldMk cId="0" sldId="263"/>
        </pc:sldMkLst>
        <pc:spChg chg="mod">
          <ac:chgData name="Sharon Reader" userId="192b71f1-1400-4988-a857-69de893750f9" providerId="ADAL" clId="{9B7D45EE-8D7A-7748-AA4C-9ED5B8DE4637}" dt="2023-01-05T14:18:06.024" v="1" actId="14100"/>
          <ac:spMkLst>
            <pc:docMk/>
            <pc:sldMk cId="0" sldId="263"/>
            <ac:spMk id="352" creationId="{00000000-0000-0000-0000-000000000000}"/>
          </ac:spMkLst>
        </pc:spChg>
      </pc:sldChg>
      <pc:sldChg chg="modSp mod">
        <pc:chgData name="Sharon Reader" userId="192b71f1-1400-4988-a857-69de893750f9" providerId="ADAL" clId="{9B7D45EE-8D7A-7748-AA4C-9ED5B8DE4637}" dt="2023-01-05T14:18:25.384" v="4" actId="1076"/>
        <pc:sldMkLst>
          <pc:docMk/>
          <pc:sldMk cId="0" sldId="267"/>
        </pc:sldMkLst>
        <pc:spChg chg="mod">
          <ac:chgData name="Sharon Reader" userId="192b71f1-1400-4988-a857-69de893750f9" providerId="ADAL" clId="{9B7D45EE-8D7A-7748-AA4C-9ED5B8DE4637}" dt="2023-01-05T14:18:25.384" v="4" actId="1076"/>
          <ac:spMkLst>
            <pc:docMk/>
            <pc:sldMk cId="0" sldId="267"/>
            <ac:spMk id="397" creationId="{00000000-0000-0000-0000-000000000000}"/>
          </ac:spMkLst>
        </pc:spChg>
      </pc:sldChg>
      <pc:sldChg chg="modSp mod">
        <pc:chgData name="Sharon Reader" userId="192b71f1-1400-4988-a857-69de893750f9" providerId="ADAL" clId="{9B7D45EE-8D7A-7748-AA4C-9ED5B8DE4637}" dt="2023-01-05T14:18:40.026" v="6" actId="1076"/>
        <pc:sldMkLst>
          <pc:docMk/>
          <pc:sldMk cId="0" sldId="269"/>
        </pc:sldMkLst>
        <pc:spChg chg="mod">
          <ac:chgData name="Sharon Reader" userId="192b71f1-1400-4988-a857-69de893750f9" providerId="ADAL" clId="{9B7D45EE-8D7A-7748-AA4C-9ED5B8DE4637}" dt="2023-01-05T14:18:37.362" v="5" actId="948"/>
          <ac:spMkLst>
            <pc:docMk/>
            <pc:sldMk cId="0" sldId="269"/>
            <ac:spMk id="416" creationId="{00000000-0000-0000-0000-000000000000}"/>
          </ac:spMkLst>
        </pc:spChg>
        <pc:spChg chg="mod">
          <ac:chgData name="Sharon Reader" userId="192b71f1-1400-4988-a857-69de893750f9" providerId="ADAL" clId="{9B7D45EE-8D7A-7748-AA4C-9ED5B8DE4637}" dt="2023-01-05T14:18:40.026" v="6" actId="1076"/>
          <ac:spMkLst>
            <pc:docMk/>
            <pc:sldMk cId="0" sldId="269"/>
            <ac:spMk id="417"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2-03-27T09:54:59.697" idx="1">
    <p:pos x="10" y="10"/>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89C779-E85D-A544-BE31-EE1E9C9E1A88}"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n-GB"/>
        </a:p>
      </dgm:t>
    </dgm:pt>
    <dgm:pt modelId="{1FF76922-AD5D-544F-BE68-801F1AC414EA}">
      <dgm:prSet phldrT="[Text]" custT="1"/>
      <dgm:spPr/>
      <dgm:t>
        <a:bodyPr/>
        <a:lstStyle/>
        <a:p>
          <a:r>
            <a:rPr lang="en-GB" sz="2800" b="0">
              <a:solidFill>
                <a:schemeClr val="tx2"/>
              </a:solidFill>
              <a:latin typeface="Montserrat" pitchFamily="2" charset="77"/>
            </a:rPr>
            <a:t>How to collect</a:t>
          </a:r>
        </a:p>
      </dgm:t>
    </dgm:pt>
    <dgm:pt modelId="{2C1422C5-16D3-8A4D-9256-D030D423938A}" type="parTrans" cxnId="{7F642493-8E7B-D347-BB32-6F3E80DE938B}">
      <dgm:prSet/>
      <dgm:spPr/>
      <dgm:t>
        <a:bodyPr/>
        <a:lstStyle/>
        <a:p>
          <a:endParaRPr lang="en-GB" sz="2800" b="0">
            <a:solidFill>
              <a:schemeClr val="tx2"/>
            </a:solidFill>
            <a:latin typeface="Montserrat" pitchFamily="2" charset="77"/>
          </a:endParaRPr>
        </a:p>
      </dgm:t>
    </dgm:pt>
    <dgm:pt modelId="{41D13F3C-1C85-674F-A63F-333F6386CB4C}" type="sibTrans" cxnId="{7F642493-8E7B-D347-BB32-6F3E80DE938B}">
      <dgm:prSet/>
      <dgm:spPr/>
      <dgm:t>
        <a:bodyPr/>
        <a:lstStyle/>
        <a:p>
          <a:endParaRPr lang="en-GB" sz="2800" b="0">
            <a:solidFill>
              <a:schemeClr val="tx2"/>
            </a:solidFill>
            <a:latin typeface="Montserrat" pitchFamily="2" charset="77"/>
          </a:endParaRPr>
        </a:p>
      </dgm:t>
    </dgm:pt>
    <dgm:pt modelId="{72885E26-6486-F845-BC60-33B5CD7C3884}">
      <dgm:prSet phldrT="[Text]" custT="1"/>
      <dgm:spPr/>
      <dgm:t>
        <a:bodyPr/>
        <a:lstStyle/>
        <a:p>
          <a:r>
            <a:rPr lang="en-GB" sz="2800" b="0">
              <a:solidFill>
                <a:schemeClr val="tx2"/>
              </a:solidFill>
              <a:latin typeface="Montserrat" pitchFamily="2" charset="77"/>
            </a:rPr>
            <a:t>How to respond</a:t>
          </a:r>
        </a:p>
      </dgm:t>
    </dgm:pt>
    <dgm:pt modelId="{4E5F84F7-F413-A447-BEEB-FA1376C21FE3}" type="parTrans" cxnId="{854C1E68-90E5-7D48-A4B2-E2CC4AB5B129}">
      <dgm:prSet/>
      <dgm:spPr/>
      <dgm:t>
        <a:bodyPr/>
        <a:lstStyle/>
        <a:p>
          <a:endParaRPr lang="en-GB" sz="2800" b="0">
            <a:solidFill>
              <a:schemeClr val="tx2"/>
            </a:solidFill>
            <a:latin typeface="Montserrat" pitchFamily="2" charset="77"/>
          </a:endParaRPr>
        </a:p>
      </dgm:t>
    </dgm:pt>
    <dgm:pt modelId="{A080FB3D-099C-6D46-976A-2181DEFFE1F4}" type="sibTrans" cxnId="{854C1E68-90E5-7D48-A4B2-E2CC4AB5B129}">
      <dgm:prSet/>
      <dgm:spPr/>
      <dgm:t>
        <a:bodyPr/>
        <a:lstStyle/>
        <a:p>
          <a:endParaRPr lang="en-GB" sz="2800" b="0">
            <a:solidFill>
              <a:schemeClr val="tx2"/>
            </a:solidFill>
            <a:latin typeface="Montserrat" pitchFamily="2" charset="77"/>
          </a:endParaRPr>
        </a:p>
      </dgm:t>
    </dgm:pt>
    <dgm:pt modelId="{8428AAC4-69E5-9043-8E53-AD905252B284}">
      <dgm:prSet phldrT="[Text]" custT="1"/>
      <dgm:spPr/>
      <dgm:t>
        <a:bodyPr/>
        <a:lstStyle/>
        <a:p>
          <a:r>
            <a:rPr lang="en-GB" sz="2800" b="0">
              <a:solidFill>
                <a:schemeClr val="tx2"/>
              </a:solidFill>
              <a:latin typeface="Montserrat" pitchFamily="2" charset="77"/>
            </a:rPr>
            <a:t>How to analyse</a:t>
          </a:r>
        </a:p>
      </dgm:t>
    </dgm:pt>
    <dgm:pt modelId="{E081619D-01C9-D341-B00E-78BACC336F77}" type="parTrans" cxnId="{E37998B8-A2B5-1344-9186-0F682F779481}">
      <dgm:prSet/>
      <dgm:spPr/>
      <dgm:t>
        <a:bodyPr/>
        <a:lstStyle/>
        <a:p>
          <a:endParaRPr lang="en-GB" sz="2800" b="0">
            <a:solidFill>
              <a:schemeClr val="tx2"/>
            </a:solidFill>
            <a:latin typeface="Montserrat" pitchFamily="2" charset="77"/>
          </a:endParaRPr>
        </a:p>
      </dgm:t>
    </dgm:pt>
    <dgm:pt modelId="{A52A4374-47D8-DC41-94A9-5C75A1C72CAE}" type="sibTrans" cxnId="{E37998B8-A2B5-1344-9186-0F682F779481}">
      <dgm:prSet/>
      <dgm:spPr/>
      <dgm:t>
        <a:bodyPr/>
        <a:lstStyle/>
        <a:p>
          <a:endParaRPr lang="en-GB" sz="2800" b="0">
            <a:solidFill>
              <a:schemeClr val="tx2"/>
            </a:solidFill>
            <a:latin typeface="Montserrat" pitchFamily="2" charset="77"/>
          </a:endParaRPr>
        </a:p>
      </dgm:t>
    </dgm:pt>
    <dgm:pt modelId="{AFBE0F7D-CF95-B947-BBCB-3B7E589C2AA6}">
      <dgm:prSet phldrT="[Text]" custT="1"/>
      <dgm:spPr/>
      <dgm:t>
        <a:bodyPr/>
        <a:lstStyle/>
        <a:p>
          <a:r>
            <a:rPr lang="en-GB" sz="2800" b="0">
              <a:solidFill>
                <a:schemeClr val="tx2"/>
              </a:solidFill>
              <a:latin typeface="Montserrat" pitchFamily="2" charset="77"/>
            </a:rPr>
            <a:t>Ensuring action</a:t>
          </a:r>
        </a:p>
      </dgm:t>
    </dgm:pt>
    <dgm:pt modelId="{8433F076-DE58-1C45-81D4-036FFF7E98B8}" type="parTrans" cxnId="{55C3B7D2-48A0-BD4F-9BED-248175E08236}">
      <dgm:prSet/>
      <dgm:spPr/>
      <dgm:t>
        <a:bodyPr/>
        <a:lstStyle/>
        <a:p>
          <a:endParaRPr lang="en-GB" sz="2800" b="0">
            <a:solidFill>
              <a:schemeClr val="tx2"/>
            </a:solidFill>
            <a:latin typeface="Montserrat" pitchFamily="2" charset="77"/>
          </a:endParaRPr>
        </a:p>
      </dgm:t>
    </dgm:pt>
    <dgm:pt modelId="{E0E059BE-B53A-5244-80B9-F808F67B1C3D}" type="sibTrans" cxnId="{55C3B7D2-48A0-BD4F-9BED-248175E08236}">
      <dgm:prSet/>
      <dgm:spPr/>
      <dgm:t>
        <a:bodyPr/>
        <a:lstStyle/>
        <a:p>
          <a:endParaRPr lang="en-GB" sz="2800" b="0">
            <a:solidFill>
              <a:schemeClr val="tx2"/>
            </a:solidFill>
            <a:latin typeface="Montserrat" pitchFamily="2" charset="77"/>
          </a:endParaRPr>
        </a:p>
      </dgm:t>
    </dgm:pt>
    <dgm:pt modelId="{8F944A13-9484-784C-94CE-3A71A88556B0}">
      <dgm:prSet phldrT="[Text]" custT="1"/>
      <dgm:spPr/>
      <dgm:t>
        <a:bodyPr/>
        <a:lstStyle/>
        <a:p>
          <a:r>
            <a:rPr lang="en-GB" sz="2800" b="0">
              <a:solidFill>
                <a:schemeClr val="tx2"/>
              </a:solidFill>
              <a:latin typeface="Montserrat" pitchFamily="2" charset="77"/>
            </a:rPr>
            <a:t>Referrals &amp; advocacy</a:t>
          </a:r>
        </a:p>
      </dgm:t>
    </dgm:pt>
    <dgm:pt modelId="{C851D55B-E709-AE41-9ACD-5B000A772945}" type="parTrans" cxnId="{F7ADAD5A-5D94-1548-BFD4-2CB2358F6835}">
      <dgm:prSet/>
      <dgm:spPr/>
      <dgm:t>
        <a:bodyPr/>
        <a:lstStyle/>
        <a:p>
          <a:endParaRPr lang="en-GB" sz="2800" b="0">
            <a:solidFill>
              <a:schemeClr val="tx2"/>
            </a:solidFill>
            <a:latin typeface="Montserrat" pitchFamily="2" charset="77"/>
          </a:endParaRPr>
        </a:p>
      </dgm:t>
    </dgm:pt>
    <dgm:pt modelId="{7D308FFC-9727-9147-9253-0A5073AC89A8}" type="sibTrans" cxnId="{F7ADAD5A-5D94-1548-BFD4-2CB2358F6835}">
      <dgm:prSet/>
      <dgm:spPr/>
      <dgm:t>
        <a:bodyPr/>
        <a:lstStyle/>
        <a:p>
          <a:endParaRPr lang="en-GB" sz="2800" b="0">
            <a:solidFill>
              <a:schemeClr val="tx2"/>
            </a:solidFill>
            <a:latin typeface="Montserrat" pitchFamily="2" charset="77"/>
          </a:endParaRPr>
        </a:p>
      </dgm:t>
    </dgm:pt>
    <dgm:pt modelId="{5648E4CF-4517-0A44-A7F5-2BE3362FA59B}">
      <dgm:prSet phldrT="[Text]" custT="1"/>
      <dgm:spPr/>
      <dgm:t>
        <a:bodyPr/>
        <a:lstStyle/>
        <a:p>
          <a:r>
            <a:rPr lang="en-GB" sz="2800" b="0">
              <a:solidFill>
                <a:schemeClr val="tx2"/>
              </a:solidFill>
              <a:latin typeface="Montserrat" pitchFamily="2" charset="77"/>
            </a:rPr>
            <a:t>Planning resources</a:t>
          </a:r>
        </a:p>
      </dgm:t>
    </dgm:pt>
    <dgm:pt modelId="{9EBC76A9-828B-9149-8B87-B9AA06933DF3}" type="parTrans" cxnId="{0037FB99-6D3E-9742-B65F-3AF4330EF376}">
      <dgm:prSet/>
      <dgm:spPr/>
      <dgm:t>
        <a:bodyPr/>
        <a:lstStyle/>
        <a:p>
          <a:endParaRPr lang="en-GB" sz="2800" b="0">
            <a:solidFill>
              <a:schemeClr val="tx2"/>
            </a:solidFill>
            <a:latin typeface="Montserrat" pitchFamily="2" charset="77"/>
          </a:endParaRPr>
        </a:p>
      </dgm:t>
    </dgm:pt>
    <dgm:pt modelId="{0EA13F60-71C6-3A4F-B43A-E03E5C0890E5}" type="sibTrans" cxnId="{0037FB99-6D3E-9742-B65F-3AF4330EF376}">
      <dgm:prSet/>
      <dgm:spPr/>
      <dgm:t>
        <a:bodyPr/>
        <a:lstStyle/>
        <a:p>
          <a:endParaRPr lang="en-GB" sz="2800" b="0">
            <a:solidFill>
              <a:schemeClr val="tx2"/>
            </a:solidFill>
            <a:latin typeface="Montserrat" pitchFamily="2" charset="77"/>
          </a:endParaRPr>
        </a:p>
      </dgm:t>
    </dgm:pt>
    <dgm:pt modelId="{D9FDC79F-F04B-224B-A4A9-23B11D131126}" type="pres">
      <dgm:prSet presAssocID="{4589C779-E85D-A544-BE31-EE1E9C9E1A88}" presName="Name0" presStyleCnt="0">
        <dgm:presLayoutVars>
          <dgm:dir/>
          <dgm:resizeHandles val="exact"/>
        </dgm:presLayoutVars>
      </dgm:prSet>
      <dgm:spPr/>
    </dgm:pt>
    <dgm:pt modelId="{0D6DD57A-82B7-144C-9148-ACB83E63DE82}" type="pres">
      <dgm:prSet presAssocID="{4589C779-E85D-A544-BE31-EE1E9C9E1A88}" presName="cycle" presStyleCnt="0"/>
      <dgm:spPr/>
    </dgm:pt>
    <dgm:pt modelId="{01B50FFF-7E6B-6540-A841-736F71913E11}" type="pres">
      <dgm:prSet presAssocID="{1FF76922-AD5D-544F-BE68-801F1AC414EA}" presName="nodeFirstNode" presStyleLbl="node1" presStyleIdx="0" presStyleCnt="6">
        <dgm:presLayoutVars>
          <dgm:bulletEnabled val="1"/>
        </dgm:presLayoutVars>
      </dgm:prSet>
      <dgm:spPr/>
    </dgm:pt>
    <dgm:pt modelId="{6A5F9430-AE3A-F049-81EF-516EF4AD1180}" type="pres">
      <dgm:prSet presAssocID="{41D13F3C-1C85-674F-A63F-333F6386CB4C}" presName="sibTransFirstNode" presStyleLbl="bgShp" presStyleIdx="0" presStyleCnt="1"/>
      <dgm:spPr/>
    </dgm:pt>
    <dgm:pt modelId="{8170D374-3FEC-0E48-B30B-3290DDBB24D1}" type="pres">
      <dgm:prSet presAssocID="{72885E26-6486-F845-BC60-33B5CD7C3884}" presName="nodeFollowingNodes" presStyleLbl="node1" presStyleIdx="1" presStyleCnt="6" custRadScaleRad="95711" custRadScaleInc="12493">
        <dgm:presLayoutVars>
          <dgm:bulletEnabled val="1"/>
        </dgm:presLayoutVars>
      </dgm:prSet>
      <dgm:spPr/>
    </dgm:pt>
    <dgm:pt modelId="{A6920304-E8D9-3040-BEC0-58A547E24620}" type="pres">
      <dgm:prSet presAssocID="{8428AAC4-69E5-9043-8E53-AD905252B284}" presName="nodeFollowingNodes" presStyleLbl="node1" presStyleIdx="2" presStyleCnt="6" custRadScaleRad="94813" custRadScaleInc="-14973">
        <dgm:presLayoutVars>
          <dgm:bulletEnabled val="1"/>
        </dgm:presLayoutVars>
      </dgm:prSet>
      <dgm:spPr/>
    </dgm:pt>
    <dgm:pt modelId="{C6D6DA49-9FB6-CB4E-AC59-6BBD858466DD}" type="pres">
      <dgm:prSet presAssocID="{AFBE0F7D-CF95-B947-BBCB-3B7E589C2AA6}" presName="nodeFollowingNodes" presStyleLbl="node1" presStyleIdx="3" presStyleCnt="6">
        <dgm:presLayoutVars>
          <dgm:bulletEnabled val="1"/>
        </dgm:presLayoutVars>
      </dgm:prSet>
      <dgm:spPr/>
    </dgm:pt>
    <dgm:pt modelId="{F8C866C7-0DF3-5C4B-AE84-20E1050DB9F2}" type="pres">
      <dgm:prSet presAssocID="{8F944A13-9484-784C-94CE-3A71A88556B0}" presName="nodeFollowingNodes" presStyleLbl="node1" presStyleIdx="4" presStyleCnt="6" custRadScaleRad="92745" custRadScaleInc="13953">
        <dgm:presLayoutVars>
          <dgm:bulletEnabled val="1"/>
        </dgm:presLayoutVars>
      </dgm:prSet>
      <dgm:spPr/>
    </dgm:pt>
    <dgm:pt modelId="{E92355D4-3492-5B45-835A-E12F29C82A92}" type="pres">
      <dgm:prSet presAssocID="{5648E4CF-4517-0A44-A7F5-2BE3362FA59B}" presName="nodeFollowingNodes" presStyleLbl="node1" presStyleIdx="5" presStyleCnt="6" custRadScaleRad="93662" custRadScaleInc="-11427">
        <dgm:presLayoutVars>
          <dgm:bulletEnabled val="1"/>
        </dgm:presLayoutVars>
      </dgm:prSet>
      <dgm:spPr/>
    </dgm:pt>
  </dgm:ptLst>
  <dgm:cxnLst>
    <dgm:cxn modelId="{6DA48218-7FD3-374C-9DBD-53B6F329DD46}" type="presOf" srcId="{8428AAC4-69E5-9043-8E53-AD905252B284}" destId="{A6920304-E8D9-3040-BEC0-58A547E24620}" srcOrd="0" destOrd="0" presId="urn:microsoft.com/office/officeart/2005/8/layout/cycle3"/>
    <dgm:cxn modelId="{28DA0B24-C1A1-C34C-85CB-14206EEB3306}" type="presOf" srcId="{AFBE0F7D-CF95-B947-BBCB-3B7E589C2AA6}" destId="{C6D6DA49-9FB6-CB4E-AC59-6BBD858466DD}" srcOrd="0" destOrd="0" presId="urn:microsoft.com/office/officeart/2005/8/layout/cycle3"/>
    <dgm:cxn modelId="{4211EF2B-B7F4-984C-AA48-749B4872C6B7}" type="presOf" srcId="{41D13F3C-1C85-674F-A63F-333F6386CB4C}" destId="{6A5F9430-AE3A-F049-81EF-516EF4AD1180}" srcOrd="0" destOrd="0" presId="urn:microsoft.com/office/officeart/2005/8/layout/cycle3"/>
    <dgm:cxn modelId="{730AFD3F-FE68-9C4E-B795-82845D1ADCE9}" type="presOf" srcId="{4589C779-E85D-A544-BE31-EE1E9C9E1A88}" destId="{D9FDC79F-F04B-224B-A4A9-23B11D131126}" srcOrd="0" destOrd="0" presId="urn:microsoft.com/office/officeart/2005/8/layout/cycle3"/>
    <dgm:cxn modelId="{CB665D62-30BF-1B42-84DA-6615C57857F4}" type="presOf" srcId="{8F944A13-9484-784C-94CE-3A71A88556B0}" destId="{F8C866C7-0DF3-5C4B-AE84-20E1050DB9F2}" srcOrd="0" destOrd="0" presId="urn:microsoft.com/office/officeart/2005/8/layout/cycle3"/>
    <dgm:cxn modelId="{854C1E68-90E5-7D48-A4B2-E2CC4AB5B129}" srcId="{4589C779-E85D-A544-BE31-EE1E9C9E1A88}" destId="{72885E26-6486-F845-BC60-33B5CD7C3884}" srcOrd="1" destOrd="0" parTransId="{4E5F84F7-F413-A447-BEEB-FA1376C21FE3}" sibTransId="{A080FB3D-099C-6D46-976A-2181DEFFE1F4}"/>
    <dgm:cxn modelId="{47938053-8A0C-A14D-9FC9-14CAF664596A}" type="presOf" srcId="{5648E4CF-4517-0A44-A7F5-2BE3362FA59B}" destId="{E92355D4-3492-5B45-835A-E12F29C82A92}" srcOrd="0" destOrd="0" presId="urn:microsoft.com/office/officeart/2005/8/layout/cycle3"/>
    <dgm:cxn modelId="{ECDBF853-DCC2-5F47-A46E-94DE143A9E4D}" type="presOf" srcId="{72885E26-6486-F845-BC60-33B5CD7C3884}" destId="{8170D374-3FEC-0E48-B30B-3290DDBB24D1}" srcOrd="0" destOrd="0" presId="urn:microsoft.com/office/officeart/2005/8/layout/cycle3"/>
    <dgm:cxn modelId="{F7ADAD5A-5D94-1548-BFD4-2CB2358F6835}" srcId="{4589C779-E85D-A544-BE31-EE1E9C9E1A88}" destId="{8F944A13-9484-784C-94CE-3A71A88556B0}" srcOrd="4" destOrd="0" parTransId="{C851D55B-E709-AE41-9ACD-5B000A772945}" sibTransId="{7D308FFC-9727-9147-9253-0A5073AC89A8}"/>
    <dgm:cxn modelId="{DC2E388F-4297-504C-9454-C94C98493AD3}" type="presOf" srcId="{1FF76922-AD5D-544F-BE68-801F1AC414EA}" destId="{01B50FFF-7E6B-6540-A841-736F71913E11}" srcOrd="0" destOrd="0" presId="urn:microsoft.com/office/officeart/2005/8/layout/cycle3"/>
    <dgm:cxn modelId="{7F642493-8E7B-D347-BB32-6F3E80DE938B}" srcId="{4589C779-E85D-A544-BE31-EE1E9C9E1A88}" destId="{1FF76922-AD5D-544F-BE68-801F1AC414EA}" srcOrd="0" destOrd="0" parTransId="{2C1422C5-16D3-8A4D-9256-D030D423938A}" sibTransId="{41D13F3C-1C85-674F-A63F-333F6386CB4C}"/>
    <dgm:cxn modelId="{0037FB99-6D3E-9742-B65F-3AF4330EF376}" srcId="{4589C779-E85D-A544-BE31-EE1E9C9E1A88}" destId="{5648E4CF-4517-0A44-A7F5-2BE3362FA59B}" srcOrd="5" destOrd="0" parTransId="{9EBC76A9-828B-9149-8B87-B9AA06933DF3}" sibTransId="{0EA13F60-71C6-3A4F-B43A-E03E5C0890E5}"/>
    <dgm:cxn modelId="{E37998B8-A2B5-1344-9186-0F682F779481}" srcId="{4589C779-E85D-A544-BE31-EE1E9C9E1A88}" destId="{8428AAC4-69E5-9043-8E53-AD905252B284}" srcOrd="2" destOrd="0" parTransId="{E081619D-01C9-D341-B00E-78BACC336F77}" sibTransId="{A52A4374-47D8-DC41-94A9-5C75A1C72CAE}"/>
    <dgm:cxn modelId="{55C3B7D2-48A0-BD4F-9BED-248175E08236}" srcId="{4589C779-E85D-A544-BE31-EE1E9C9E1A88}" destId="{AFBE0F7D-CF95-B947-BBCB-3B7E589C2AA6}" srcOrd="3" destOrd="0" parTransId="{8433F076-DE58-1C45-81D4-036FFF7E98B8}" sibTransId="{E0E059BE-B53A-5244-80B9-F808F67B1C3D}"/>
    <dgm:cxn modelId="{B546D8BE-B249-044B-A690-A34FD8F8C3FA}" type="presParOf" srcId="{D9FDC79F-F04B-224B-A4A9-23B11D131126}" destId="{0D6DD57A-82B7-144C-9148-ACB83E63DE82}" srcOrd="0" destOrd="0" presId="urn:microsoft.com/office/officeart/2005/8/layout/cycle3"/>
    <dgm:cxn modelId="{BCDAABB4-6CB1-024A-9F4A-1B24C7F78F41}" type="presParOf" srcId="{0D6DD57A-82B7-144C-9148-ACB83E63DE82}" destId="{01B50FFF-7E6B-6540-A841-736F71913E11}" srcOrd="0" destOrd="0" presId="urn:microsoft.com/office/officeart/2005/8/layout/cycle3"/>
    <dgm:cxn modelId="{0473932E-C624-6344-A455-83ECE8948676}" type="presParOf" srcId="{0D6DD57A-82B7-144C-9148-ACB83E63DE82}" destId="{6A5F9430-AE3A-F049-81EF-516EF4AD1180}" srcOrd="1" destOrd="0" presId="urn:microsoft.com/office/officeart/2005/8/layout/cycle3"/>
    <dgm:cxn modelId="{DA389621-72FF-0B41-A8C6-9673895688A5}" type="presParOf" srcId="{0D6DD57A-82B7-144C-9148-ACB83E63DE82}" destId="{8170D374-3FEC-0E48-B30B-3290DDBB24D1}" srcOrd="2" destOrd="0" presId="urn:microsoft.com/office/officeart/2005/8/layout/cycle3"/>
    <dgm:cxn modelId="{F642FB77-B7F2-A841-BC6C-368DC5A5D271}" type="presParOf" srcId="{0D6DD57A-82B7-144C-9148-ACB83E63DE82}" destId="{A6920304-E8D9-3040-BEC0-58A547E24620}" srcOrd="3" destOrd="0" presId="urn:microsoft.com/office/officeart/2005/8/layout/cycle3"/>
    <dgm:cxn modelId="{8756D1C3-A3E2-5A41-813E-40D90628DA3F}" type="presParOf" srcId="{0D6DD57A-82B7-144C-9148-ACB83E63DE82}" destId="{C6D6DA49-9FB6-CB4E-AC59-6BBD858466DD}" srcOrd="4" destOrd="0" presId="urn:microsoft.com/office/officeart/2005/8/layout/cycle3"/>
    <dgm:cxn modelId="{462B5821-3EA8-564F-A679-691A1EC01C32}" type="presParOf" srcId="{0D6DD57A-82B7-144C-9148-ACB83E63DE82}" destId="{F8C866C7-0DF3-5C4B-AE84-20E1050DB9F2}" srcOrd="5" destOrd="0" presId="urn:microsoft.com/office/officeart/2005/8/layout/cycle3"/>
    <dgm:cxn modelId="{7E282513-B761-8A40-8846-ECCB3219A190}" type="presParOf" srcId="{0D6DD57A-82B7-144C-9148-ACB83E63DE82}" destId="{E92355D4-3492-5B45-835A-E12F29C82A92}"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F9430-AE3A-F049-81EF-516EF4AD1180}">
      <dsp:nvSpPr>
        <dsp:cNvPr id="0" name=""/>
        <dsp:cNvSpPr/>
      </dsp:nvSpPr>
      <dsp:spPr>
        <a:xfrm>
          <a:off x="2057998" y="-5674"/>
          <a:ext cx="8076003" cy="8076003"/>
        </a:xfrm>
        <a:prstGeom prst="circularArrow">
          <a:avLst>
            <a:gd name="adj1" fmla="val 5274"/>
            <a:gd name="adj2" fmla="val 312630"/>
            <a:gd name="adj3" fmla="val 14189609"/>
            <a:gd name="adj4" fmla="val 17149596"/>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B50FFF-7E6B-6540-A841-736F71913E11}">
      <dsp:nvSpPr>
        <dsp:cNvPr id="0" name=""/>
        <dsp:cNvSpPr/>
      </dsp:nvSpPr>
      <dsp:spPr>
        <a:xfrm>
          <a:off x="4527351" y="3406"/>
          <a:ext cx="3137296" cy="15686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a:solidFill>
                <a:schemeClr val="tx2"/>
              </a:solidFill>
              <a:latin typeface="Montserrat" pitchFamily="2" charset="77"/>
            </a:rPr>
            <a:t>How to collect</a:t>
          </a:r>
        </a:p>
      </dsp:txBody>
      <dsp:txXfrm>
        <a:off x="4603926" y="79981"/>
        <a:ext cx="2984146" cy="1415498"/>
      </dsp:txXfrm>
    </dsp:sp>
    <dsp:sp modelId="{8170D374-3FEC-0E48-B30B-3290DDBB24D1}">
      <dsp:nvSpPr>
        <dsp:cNvPr id="0" name=""/>
        <dsp:cNvSpPr/>
      </dsp:nvSpPr>
      <dsp:spPr>
        <a:xfrm>
          <a:off x="7401382" y="2025533"/>
          <a:ext cx="3137296" cy="15686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a:solidFill>
                <a:schemeClr val="tx2"/>
              </a:solidFill>
              <a:latin typeface="Montserrat" pitchFamily="2" charset="77"/>
            </a:rPr>
            <a:t>How to respond</a:t>
          </a:r>
        </a:p>
      </dsp:txBody>
      <dsp:txXfrm>
        <a:off x="7477957" y="2102108"/>
        <a:ext cx="2984146" cy="1415498"/>
      </dsp:txXfrm>
    </dsp:sp>
    <dsp:sp modelId="{A6920304-E8D9-3040-BEC0-58A547E24620}">
      <dsp:nvSpPr>
        <dsp:cNvPr id="0" name=""/>
        <dsp:cNvSpPr/>
      </dsp:nvSpPr>
      <dsp:spPr>
        <a:xfrm>
          <a:off x="7401365" y="4458371"/>
          <a:ext cx="3137296" cy="15686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a:solidFill>
                <a:schemeClr val="tx2"/>
              </a:solidFill>
              <a:latin typeface="Montserrat" pitchFamily="2" charset="77"/>
            </a:rPr>
            <a:t>How to analyse</a:t>
          </a:r>
        </a:p>
      </dsp:txBody>
      <dsp:txXfrm>
        <a:off x="7477940" y="4534946"/>
        <a:ext cx="2984146" cy="1415498"/>
      </dsp:txXfrm>
    </dsp:sp>
    <dsp:sp modelId="{C6D6DA49-9FB6-CB4E-AC59-6BBD858466DD}">
      <dsp:nvSpPr>
        <dsp:cNvPr id="0" name=""/>
        <dsp:cNvSpPr/>
      </dsp:nvSpPr>
      <dsp:spPr>
        <a:xfrm>
          <a:off x="4527351" y="6555944"/>
          <a:ext cx="3137296" cy="15686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a:solidFill>
                <a:schemeClr val="tx2"/>
              </a:solidFill>
              <a:latin typeface="Montserrat" pitchFamily="2" charset="77"/>
            </a:rPr>
            <a:t>Ensuring action</a:t>
          </a:r>
        </a:p>
      </dsp:txBody>
      <dsp:txXfrm>
        <a:off x="4603926" y="6632519"/>
        <a:ext cx="2984146" cy="1415498"/>
      </dsp:txXfrm>
    </dsp:sp>
    <dsp:sp modelId="{F8C866C7-0DF3-5C4B-AE84-20E1050DB9F2}">
      <dsp:nvSpPr>
        <dsp:cNvPr id="0" name=""/>
        <dsp:cNvSpPr/>
      </dsp:nvSpPr>
      <dsp:spPr>
        <a:xfrm>
          <a:off x="1726697" y="4458352"/>
          <a:ext cx="3137296" cy="15686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a:solidFill>
                <a:schemeClr val="tx2"/>
              </a:solidFill>
              <a:latin typeface="Montserrat" pitchFamily="2" charset="77"/>
            </a:rPr>
            <a:t>Referrals &amp; advocacy</a:t>
          </a:r>
        </a:p>
      </dsp:txBody>
      <dsp:txXfrm>
        <a:off x="1803272" y="4534927"/>
        <a:ext cx="2984146" cy="1415498"/>
      </dsp:txXfrm>
    </dsp:sp>
    <dsp:sp modelId="{E92355D4-3492-5B45-835A-E12F29C82A92}">
      <dsp:nvSpPr>
        <dsp:cNvPr id="0" name=""/>
        <dsp:cNvSpPr/>
      </dsp:nvSpPr>
      <dsp:spPr>
        <a:xfrm>
          <a:off x="1726719" y="2025528"/>
          <a:ext cx="3137296" cy="15686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a:solidFill>
                <a:schemeClr val="tx2"/>
              </a:solidFill>
              <a:latin typeface="Montserrat" pitchFamily="2" charset="77"/>
            </a:rPr>
            <a:t>Planning resources</a:t>
          </a:r>
        </a:p>
      </dsp:txBody>
      <dsp:txXfrm>
        <a:off x="1803294" y="2102103"/>
        <a:ext cx="2984146" cy="141549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42"/>
              </a:spcBef>
              <a:spcAft>
                <a:spcPts val="0"/>
              </a:spcAft>
              <a:buSzPts val="1400"/>
              <a:buNone/>
              <a:defRPr sz="1804" b="0" i="0" u="none" strike="noStrike" cap="none">
                <a:solidFill>
                  <a:schemeClr val="dk1"/>
                </a:solidFill>
                <a:latin typeface="Calibri"/>
                <a:ea typeface="Calibri"/>
                <a:cs typeface="Calibri"/>
                <a:sym typeface="Calibri"/>
              </a:defRPr>
            </a:lvl1pPr>
            <a:lvl2pPr marL="914400" marR="0" lvl="1" indent="-228600" algn="l" rtl="0">
              <a:spcBef>
                <a:spcPts val="542"/>
              </a:spcBef>
              <a:spcAft>
                <a:spcPts val="0"/>
              </a:spcAft>
              <a:buSzPts val="1400"/>
              <a:buNone/>
              <a:defRPr sz="1804" b="0" i="0" u="none" strike="noStrike" cap="none">
                <a:solidFill>
                  <a:schemeClr val="dk1"/>
                </a:solidFill>
                <a:latin typeface="Calibri"/>
                <a:ea typeface="Calibri"/>
                <a:cs typeface="Calibri"/>
                <a:sym typeface="Calibri"/>
              </a:defRPr>
            </a:lvl2pPr>
            <a:lvl3pPr marL="1371600" marR="0" lvl="2" indent="-228600" algn="l" rtl="0">
              <a:spcBef>
                <a:spcPts val="542"/>
              </a:spcBef>
              <a:spcAft>
                <a:spcPts val="0"/>
              </a:spcAft>
              <a:buSzPts val="1400"/>
              <a:buNone/>
              <a:defRPr sz="1804" b="0" i="0" u="none" strike="noStrike" cap="none">
                <a:solidFill>
                  <a:schemeClr val="dk1"/>
                </a:solidFill>
                <a:latin typeface="Calibri"/>
                <a:ea typeface="Calibri"/>
                <a:cs typeface="Calibri"/>
                <a:sym typeface="Calibri"/>
              </a:defRPr>
            </a:lvl3pPr>
            <a:lvl4pPr marL="1828800" marR="0" lvl="3" indent="-228600" algn="l" rtl="0">
              <a:spcBef>
                <a:spcPts val="542"/>
              </a:spcBef>
              <a:spcAft>
                <a:spcPts val="0"/>
              </a:spcAft>
              <a:buSzPts val="1400"/>
              <a:buNone/>
              <a:defRPr sz="1804" b="0" i="0" u="none" strike="noStrike" cap="none">
                <a:solidFill>
                  <a:schemeClr val="dk1"/>
                </a:solidFill>
                <a:latin typeface="Calibri"/>
                <a:ea typeface="Calibri"/>
                <a:cs typeface="Calibri"/>
                <a:sym typeface="Calibri"/>
              </a:defRPr>
            </a:lvl4pPr>
            <a:lvl5pPr marL="2286000" marR="0" lvl="4" indent="-228600" algn="l" rtl="0">
              <a:spcBef>
                <a:spcPts val="542"/>
              </a:spcBef>
              <a:spcAft>
                <a:spcPts val="0"/>
              </a:spcAft>
              <a:buSzPts val="1400"/>
              <a:buNone/>
              <a:defRPr sz="1804"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804"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804"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804"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804"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GB" b="1"/>
              <a:t>FACILITATOR NOTES</a:t>
            </a:r>
          </a:p>
          <a:p>
            <a:endParaRPr lang="en-GB" b="0"/>
          </a:p>
          <a:p>
            <a:pPr marL="342900" marR="0" lvl="0" indent="-3429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804" b="0" kern="0">
                <a:solidFill>
                  <a:schemeClr val="dk1"/>
                </a:solidFill>
                <a:effectLst/>
                <a:latin typeface="Calibri"/>
                <a:cs typeface="Calibri"/>
              </a:rPr>
              <a:t>Explain steps 1-6 are the steps for setting up a feedback mechanism and steps 7-13 are the ongoing steps or cycle of running a feedback mechanism</a:t>
            </a:r>
            <a:endParaRPr lang="en-GB" sz="1804" b="1" kern="0">
              <a:solidFill>
                <a:schemeClr val="dk1"/>
              </a:solidFill>
              <a:effectLst/>
              <a:latin typeface="Calibri"/>
              <a:cs typeface="Calibri"/>
            </a:endParaRPr>
          </a:p>
          <a:p>
            <a:pPr marL="342900" marR="0" lvl="0" indent="-3429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b="0"/>
              <a:t>Ask participants if they agree with what appears here</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b="0"/>
              <a:t>Ask if anyone had anything different</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b="1"/>
              <a:t>HOWEVER – do not enter into a detailed discussion at this stage</a:t>
            </a:r>
            <a:r>
              <a:rPr lang="en-GB" b="0"/>
              <a:t>. Try to remember what people had differently and then address these as you go through the steps. Explain the next part of the session will look at each of these steps in more detail and participants will be able to ask questions and share if they disagree as you go through each step</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GB" sz="1804" b="1" kern="0">
              <a:solidFill>
                <a:schemeClr val="dk1"/>
              </a:solidFill>
              <a:effectLst/>
              <a:latin typeface="Calibri"/>
              <a:ea typeface="+mn-ea"/>
              <a:cs typeface="Calibri"/>
            </a:endParaRP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AutoNum type="arabicPeriod"/>
              <a:tabLst/>
              <a:defRPr/>
            </a:pPr>
            <a:r>
              <a:rPr lang="en-GB" sz="1805" b="1" kern="1200">
                <a:solidFill>
                  <a:schemeClr val="tx1"/>
                </a:solidFill>
                <a:effectLst/>
                <a:latin typeface="+mn-lt"/>
                <a:ea typeface="+mn-ea"/>
                <a:cs typeface="+mn-cs"/>
              </a:rPr>
              <a:t>Get management and staff buy-in and support</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kern="1200">
                <a:solidFill>
                  <a:schemeClr val="tx1"/>
                </a:solidFill>
                <a:effectLst/>
                <a:latin typeface="+mn-lt"/>
                <a:ea typeface="+mn-ea"/>
                <a:cs typeface="+mn-cs"/>
              </a:rPr>
              <a:t>A feedback mechanism requires staff time, funding, and a commitment to make changes based on what the community say, so it’s important everyone is on board and understands their role.</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805"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b="1" kern="1200">
                <a:solidFill>
                  <a:schemeClr val="tx1"/>
                </a:solidFill>
                <a:effectLst/>
                <a:latin typeface="+mn-lt"/>
                <a:ea typeface="+mn-ea"/>
                <a:cs typeface="+mn-cs"/>
              </a:rPr>
              <a:t>2. Discuss the feedback mechanism with communities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kern="1200">
                <a:solidFill>
                  <a:schemeClr val="tx1"/>
                </a:solidFill>
                <a:effectLst/>
                <a:latin typeface="+mn-lt"/>
                <a:ea typeface="+mn-ea"/>
                <a:cs typeface="+mn-cs"/>
              </a:rPr>
              <a:t>It’s critical to involve communities in planning the feedback mechanism, otherwise you risk setting something up that doesn’t work, isn’t trusted, or can’t be used by all groups in the community.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805"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b="1" kern="1200">
                <a:solidFill>
                  <a:schemeClr val="tx1"/>
                </a:solidFill>
                <a:effectLst/>
                <a:latin typeface="+mn-lt"/>
                <a:ea typeface="+mn-ea"/>
                <a:cs typeface="+mn-cs"/>
              </a:rPr>
              <a:t>3. Plan the feedback mechanism</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kern="1200">
                <a:solidFill>
                  <a:schemeClr val="tx1"/>
                </a:solidFill>
                <a:effectLst/>
                <a:latin typeface="+mn-lt"/>
                <a:ea typeface="+mn-ea"/>
                <a:cs typeface="+mn-cs"/>
              </a:rPr>
              <a:t>Plan how feedback will be collected, responded to, analysed, acted on, and referred if necessary, and what needs to be in place to manage this successfully.</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805"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b="1" kern="1200">
                <a:solidFill>
                  <a:schemeClr val="tx1"/>
                </a:solidFill>
                <a:effectLst/>
                <a:latin typeface="+mn-lt"/>
                <a:ea typeface="+mn-ea"/>
                <a:cs typeface="+mn-cs"/>
              </a:rPr>
              <a:t>4. Discuss the feedback mechanism with communities (again)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kern="1200">
                <a:solidFill>
                  <a:schemeClr val="tx1"/>
                </a:solidFill>
                <a:effectLst/>
                <a:latin typeface="+mn-lt"/>
                <a:ea typeface="+mn-ea"/>
                <a:cs typeface="+mn-cs"/>
              </a:rPr>
              <a:t>Revisit communities to check the planned feedback mechanism meets peoples’ expectations and they will feel comfortable using it.</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805"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b="1" kern="1200">
                <a:solidFill>
                  <a:schemeClr val="tx1"/>
                </a:solidFill>
                <a:effectLst/>
                <a:latin typeface="+mn-lt"/>
                <a:ea typeface="+mn-ea"/>
                <a:cs typeface="+mn-cs"/>
              </a:rPr>
              <a:t>5. Train staff and volunteers</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kern="1200">
                <a:solidFill>
                  <a:schemeClr val="tx1"/>
                </a:solidFill>
                <a:effectLst/>
                <a:latin typeface="+mn-lt"/>
                <a:ea typeface="+mn-ea"/>
                <a:cs typeface="+mn-cs"/>
              </a:rPr>
              <a:t>It’s important everyone involved in the feedback mechanism understands how it works and what their role is, for it to run smoothly.</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805"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b="1" kern="1200">
                <a:solidFill>
                  <a:schemeClr val="tx1"/>
                </a:solidFill>
                <a:effectLst/>
                <a:latin typeface="+mn-lt"/>
                <a:ea typeface="+mn-ea"/>
                <a:cs typeface="+mn-cs"/>
              </a:rPr>
              <a:t>6. Advertise the feedback mechanism</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kern="1200">
                <a:solidFill>
                  <a:schemeClr val="tx1"/>
                </a:solidFill>
                <a:effectLst/>
                <a:latin typeface="+mn-lt"/>
                <a:ea typeface="+mn-ea"/>
                <a:cs typeface="+mn-cs"/>
              </a:rPr>
              <a:t>Communities need to know the feedback mechanism exists and how to access it.</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805"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b="1" kern="1200">
                <a:solidFill>
                  <a:schemeClr val="tx1"/>
                </a:solidFill>
                <a:effectLst/>
                <a:latin typeface="+mn-lt"/>
                <a:ea typeface="+mn-ea"/>
                <a:cs typeface="+mn-cs"/>
              </a:rPr>
              <a:t>7. Start collecting and logging feedback</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kern="1200">
                <a:solidFill>
                  <a:schemeClr val="tx1"/>
                </a:solidFill>
                <a:effectLst/>
                <a:latin typeface="+mn-lt"/>
                <a:ea typeface="+mn-ea"/>
                <a:cs typeface="+mn-cs"/>
              </a:rPr>
              <a:t>Now the feedback mechanism is known about in communities and your teams are trained you can start collecting and logging feedback from the community.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805"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5" b="1" kern="1200">
                <a:solidFill>
                  <a:schemeClr val="tx1"/>
                </a:solidFill>
                <a:effectLst/>
                <a:latin typeface="+mn-lt"/>
                <a:ea typeface="+mn-ea"/>
                <a:cs typeface="+mn-cs"/>
              </a:rPr>
              <a:t>8. Answer and respond to feedback</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805" kern="1200">
                <a:solidFill>
                  <a:schemeClr val="tx1"/>
                </a:solidFill>
                <a:effectLst/>
                <a:latin typeface="+mn-lt"/>
                <a:ea typeface="+mn-ea"/>
                <a:cs typeface="+mn-cs"/>
              </a:rPr>
              <a:t>When possible, feedback should be responded to immediately. Training and having a frequently asked questions guide can help volunteers to answer common questions on the spot. Questions that can’t be answered immediately should be logged and responded to later – don’t make an answer up. Issues that require a change or action should be discussed in team meetings – see step 10 below. Response times will depend on the context but should not be more than 2 weeks. Sensitive feedback should be referred quickly and acted on immediately.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805" kern="120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805" b="1" kern="1200">
                <a:solidFill>
                  <a:schemeClr val="tx1"/>
                </a:solidFill>
                <a:effectLst/>
                <a:latin typeface="+mn-lt"/>
                <a:ea typeface="+mn-ea"/>
                <a:cs typeface="+mn-cs"/>
              </a:rPr>
              <a:t>9. Analyse and share feedback internally</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805" kern="1200">
                <a:solidFill>
                  <a:schemeClr val="tx1"/>
                </a:solidFill>
                <a:effectLst/>
                <a:latin typeface="+mn-lt"/>
                <a:ea typeface="+mn-ea"/>
                <a:cs typeface="+mn-cs"/>
              </a:rPr>
              <a:t>Feedback should be analysed regularly – ideally once per week if possible. All feedback, regardless of how it was received (e.g., face-to-face through volunteers or via a telephone hotline), should be logged in the same place so it can be analysed regularly for trends. For example, consolidate all feedback in a database, such as excel, where you can code different types of feedback and track responses and actions. Sensitive feedback should be stored and handled separately. Regularly share updates on community feedback with the full operations team, including with volunteers.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805" b="1" kern="120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805" b="1" kern="1200">
                <a:solidFill>
                  <a:schemeClr val="tx1"/>
                </a:solidFill>
                <a:effectLst/>
                <a:latin typeface="+mn-lt"/>
                <a:ea typeface="+mn-ea"/>
                <a:cs typeface="+mn-cs"/>
              </a:rPr>
              <a:t>10. Discuss how to act on feedback and use it to improve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805" kern="1200">
                <a:solidFill>
                  <a:schemeClr val="tx1"/>
                </a:solidFill>
                <a:effectLst/>
                <a:latin typeface="+mn-lt"/>
                <a:ea typeface="+mn-ea"/>
                <a:cs typeface="+mn-cs"/>
              </a:rPr>
              <a:t>Make feedback a standing agenda item in operations meetings with enough time to present the feedback trends and decide how to act on them. Community feedback should be seen as a part of monitoring and reviewed alongside other monitoring data and included in situation reports.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805" b="1" kern="120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805" b="1" kern="1200">
                <a:solidFill>
                  <a:schemeClr val="tx1"/>
                </a:solidFill>
                <a:effectLst/>
                <a:latin typeface="+mn-lt"/>
                <a:ea typeface="+mn-ea"/>
                <a:cs typeface="+mn-cs"/>
              </a:rPr>
              <a:t>11. Refer and share feedback issues with partners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805" kern="1200">
                <a:solidFill>
                  <a:schemeClr val="tx1"/>
                </a:solidFill>
                <a:effectLst/>
                <a:latin typeface="+mn-lt"/>
                <a:ea typeface="+mn-ea"/>
                <a:cs typeface="+mn-cs"/>
              </a:rPr>
              <a:t>Refer feedback that goes beyond the scope of the National Society or concerns other agencies or organizations. For example, by sharing feedback in external coordination meetings or mapping other organization’s feedback mechanisms or focal points</a:t>
            </a:r>
            <a:endParaRPr lang="en-GB" sz="1805" b="1" kern="120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805" b="1" kern="120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805" b="1" kern="1200">
                <a:solidFill>
                  <a:schemeClr val="tx1"/>
                </a:solidFill>
                <a:effectLst/>
                <a:latin typeface="+mn-lt"/>
                <a:ea typeface="+mn-ea"/>
                <a:cs typeface="+mn-cs"/>
              </a:rPr>
              <a:t>12. Update the community on actions taken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805" kern="1200">
                <a:solidFill>
                  <a:schemeClr val="tx1"/>
                </a:solidFill>
                <a:effectLst/>
                <a:latin typeface="+mn-lt"/>
                <a:ea typeface="+mn-ea"/>
                <a:cs typeface="+mn-cs"/>
              </a:rPr>
              <a:t>Taking action is the best response as it shows the response has listened – but still tell people what action was taken to reinforce trust in the feedback mechanism.</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805" kern="1200">
                <a:solidFill>
                  <a:schemeClr val="tx1"/>
                </a:solidFill>
                <a:effectLst/>
                <a:latin typeface="+mn-lt"/>
                <a:ea typeface="+mn-ea"/>
                <a:cs typeface="+mn-cs"/>
              </a:rPr>
              <a:t>If feedback can’t be acted on, it’s important to tell people this and explain why nothing can be done or they’ll lose trust in the response.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2000" kern="1200">
                <a:solidFill>
                  <a:schemeClr val="tx1"/>
                </a:solidFill>
                <a:effectLst/>
                <a:latin typeface="+mn-lt"/>
                <a:ea typeface="+mn-ea"/>
                <a:cs typeface="+mn-cs"/>
              </a:rPr>
              <a:t>How updates and responses are provided depends on community preference, the type of feedback, and response capacity. For example: specific questions or complaints can be answered directly to the individual who made them, common issues raised by lots of people, can be responded to publicly through a community meeting or noticeboard, while sensitive feedback should always be responded to confidentially, by a trained expert</a:t>
            </a:r>
            <a:endParaRPr lang="en-GB" sz="1805" b="1" kern="120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805" b="1" kern="120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805" b="1" kern="1200">
                <a:solidFill>
                  <a:schemeClr val="tx1"/>
                </a:solidFill>
                <a:effectLst/>
                <a:latin typeface="+mn-lt"/>
                <a:ea typeface="+mn-ea"/>
                <a:cs typeface="+mn-cs"/>
              </a:rPr>
              <a:t>13. Check the feedback mechanism is working</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805" kern="1200">
                <a:solidFill>
                  <a:schemeClr val="tx1"/>
                </a:solidFill>
                <a:effectLst/>
                <a:latin typeface="+mn-lt"/>
                <a:ea typeface="+mn-ea"/>
                <a:cs typeface="+mn-cs"/>
              </a:rPr>
              <a:t>Carry out regular checks to make sure the feedback mechanism is working, and people still feel comfortable using it.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5" kern="120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5" kern="1200">
              <a:solidFill>
                <a:schemeClr val="tx1"/>
              </a:solidFill>
              <a:effectLst/>
              <a:latin typeface="+mn-lt"/>
              <a:ea typeface="+mn-ea"/>
              <a:cs typeface="+mn-cs"/>
            </a:endParaRPr>
          </a:p>
          <a:p>
            <a:endParaRPr lang="en-GB" sz="1805"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b="0"/>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84071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1">
                <a:latin typeface="Calibri"/>
                <a:ea typeface="Calibri"/>
                <a:cs typeface="Calibri"/>
                <a:sym typeface="Calibri"/>
              </a:rPr>
              <a:t>FACILITATOR NOTES</a:t>
            </a:r>
          </a:p>
          <a:p>
            <a:pPr marL="0" lvl="0" indent="0" algn="l" rtl="0">
              <a:spcBef>
                <a:spcPts val="0"/>
              </a:spcBef>
              <a:spcAft>
                <a:spcPts val="0"/>
              </a:spcAft>
              <a:buNone/>
            </a:pPr>
            <a:endParaRPr lang="en-GB" sz="1800" b="1" i="0" u="none" strike="noStrike" cap="none">
              <a:solidFill>
                <a:schemeClr val="dk1"/>
              </a:solidFill>
              <a:effectLst/>
              <a:latin typeface="Calibri"/>
              <a:ea typeface="Calibri"/>
              <a:cs typeface="Calibri"/>
              <a:sym typeface="Calibri"/>
            </a:endParaRPr>
          </a:p>
          <a:p>
            <a:pPr marL="457200" lvl="0" indent="-457200" algn="l" rtl="0">
              <a:spcBef>
                <a:spcPts val="0"/>
              </a:spcBef>
              <a:spcAft>
                <a:spcPts val="0"/>
              </a:spcAft>
              <a:buAutoNum type="arabicPeriod"/>
            </a:pPr>
            <a:r>
              <a:rPr lang="en-GB" sz="2000" b="1" i="0" u="none" strike="noStrike" cap="none">
                <a:solidFill>
                  <a:schemeClr val="dk1"/>
                </a:solidFill>
                <a:effectLst/>
                <a:latin typeface="Calibri"/>
                <a:ea typeface="Calibri"/>
                <a:cs typeface="Calibri"/>
                <a:sym typeface="Calibri"/>
              </a:rPr>
              <a:t>Get management and staff buy-in and support</a:t>
            </a:r>
          </a:p>
          <a:p>
            <a:pPr marL="800100" lvl="1" indent="-342900" algn="l" rtl="0">
              <a:spcBef>
                <a:spcPts val="0"/>
              </a:spcBef>
              <a:spcAft>
                <a:spcPts val="0"/>
              </a:spcAft>
              <a:buFont typeface="Arial" panose="020B0604020202020204" pitchFamily="34" charset="0"/>
              <a:buChar char="•"/>
            </a:pPr>
            <a:r>
              <a:rPr lang="en-GB" sz="2000" b="0" i="0" u="none" strike="noStrike" cap="none">
                <a:solidFill>
                  <a:schemeClr val="dk1"/>
                </a:solidFill>
                <a:effectLst/>
                <a:latin typeface="Calibri"/>
                <a:ea typeface="Calibri"/>
                <a:cs typeface="Calibri"/>
                <a:sym typeface="Calibri"/>
              </a:rPr>
              <a:t>A feedback mechanism requires staff time, funding, and a commitment to make changes based on what the community say, so it’s important everyone is on board and understands their role. If management support the feedback mechanism this sends a strong message to the rest of the organization.</a:t>
            </a:r>
          </a:p>
          <a:p>
            <a:pPr marL="800100" lvl="1" indent="-342900" algn="l" rtl="0">
              <a:spcBef>
                <a:spcPts val="0"/>
              </a:spcBef>
              <a:spcAft>
                <a:spcPts val="0"/>
              </a:spcAft>
              <a:buFont typeface="Arial" panose="020B0604020202020204" pitchFamily="34" charset="0"/>
              <a:buChar char="•"/>
            </a:pPr>
            <a:r>
              <a:rPr lang="en-GB" sz="2000" b="0" i="0" u="none" strike="noStrike" cap="none">
                <a:solidFill>
                  <a:schemeClr val="dk1"/>
                </a:solidFill>
                <a:effectLst/>
                <a:latin typeface="Calibri"/>
                <a:ea typeface="Calibri"/>
                <a:cs typeface="Calibri"/>
                <a:sym typeface="Calibri"/>
              </a:rPr>
              <a:t>Highlight the benefits a feedback mechanism provides and point out that communities will have feedback even if there is no feedback mechanism, so better to have a system in place to manage feedback positively and use it as a tool for improvement</a:t>
            </a:r>
          </a:p>
          <a:p>
            <a:pPr marL="800100" lvl="1" indent="-342900" algn="l" rtl="0">
              <a:spcBef>
                <a:spcPts val="0"/>
              </a:spcBef>
              <a:spcAft>
                <a:spcPts val="0"/>
              </a:spcAft>
              <a:buFont typeface="Arial" panose="020B0604020202020204" pitchFamily="34" charset="0"/>
              <a:buChar char="•"/>
            </a:pPr>
            <a:r>
              <a:rPr lang="en-GB" sz="2000" b="0" i="0" u="none" strike="noStrike" cap="none">
                <a:solidFill>
                  <a:schemeClr val="dk1"/>
                </a:solidFill>
                <a:effectLst/>
                <a:latin typeface="Calibri"/>
                <a:ea typeface="Calibri"/>
                <a:cs typeface="Calibri"/>
                <a:sym typeface="Calibri"/>
              </a:rPr>
              <a:t>Discuss the feedback mechanism in meetings and workshops, explaining why it’s needed and collecting input on how it should work.</a:t>
            </a:r>
          </a:p>
          <a:p>
            <a:pPr marL="800100" lvl="1" indent="-342900" algn="l" rtl="0">
              <a:spcBef>
                <a:spcPts val="0"/>
              </a:spcBef>
              <a:spcAft>
                <a:spcPts val="0"/>
              </a:spcAft>
              <a:buFont typeface="Arial" panose="020B0604020202020204" pitchFamily="34" charset="0"/>
              <a:buChar char="•"/>
            </a:pPr>
            <a:r>
              <a:rPr lang="en-GB" sz="2000" b="0" i="0" u="none" strike="noStrike" cap="none">
                <a:solidFill>
                  <a:schemeClr val="dk1"/>
                </a:solidFill>
                <a:effectLst/>
                <a:latin typeface="Calibri"/>
                <a:ea typeface="Calibri"/>
                <a:cs typeface="Calibri"/>
                <a:sym typeface="Calibri"/>
              </a:rPr>
              <a:t>Involve the following key teams early:</a:t>
            </a:r>
          </a:p>
          <a:p>
            <a:pPr marL="1485900" lvl="2" indent="-342900">
              <a:buFont typeface="Arial" panose="020B0604020202020204" pitchFamily="34" charset="0"/>
              <a:buChar char="•"/>
            </a:pPr>
            <a:r>
              <a:rPr lang="en-GB" sz="2000" b="1" i="0" u="none" strike="noStrike" cap="none">
                <a:solidFill>
                  <a:schemeClr val="dk1"/>
                </a:solidFill>
                <a:effectLst/>
                <a:latin typeface="Calibri"/>
                <a:ea typeface="Calibri"/>
                <a:cs typeface="Calibri"/>
                <a:sym typeface="Calibri"/>
              </a:rPr>
              <a:t>Programme and operations staff,</a:t>
            </a:r>
            <a:r>
              <a:rPr lang="en-GB" sz="2000" b="0" i="0" u="none" strike="noStrike" cap="none">
                <a:solidFill>
                  <a:schemeClr val="dk1"/>
                </a:solidFill>
                <a:effectLst/>
                <a:latin typeface="Calibri"/>
                <a:ea typeface="Calibri"/>
                <a:cs typeface="Calibri"/>
                <a:sym typeface="Calibri"/>
              </a:rPr>
              <a:t> including the best way to share feedback findings so they can be easily understood and acted on</a:t>
            </a:r>
          </a:p>
          <a:p>
            <a:pPr marL="1485900" lvl="2" indent="-342900">
              <a:buFont typeface="Arial" panose="020B0604020202020204" pitchFamily="34" charset="0"/>
              <a:buChar char="•"/>
            </a:pPr>
            <a:r>
              <a:rPr lang="en-GB" sz="2000" b="1" i="0" u="none" strike="noStrike" cap="none">
                <a:solidFill>
                  <a:schemeClr val="dk1"/>
                </a:solidFill>
                <a:effectLst/>
                <a:latin typeface="Calibri"/>
                <a:ea typeface="Calibri"/>
                <a:cs typeface="Calibri"/>
                <a:sym typeface="Calibri"/>
              </a:rPr>
              <a:t>Information management</a:t>
            </a:r>
            <a:r>
              <a:rPr lang="en-GB" sz="2000" b="0" i="0" u="none" strike="noStrike" cap="none">
                <a:solidFill>
                  <a:schemeClr val="dk1"/>
                </a:solidFill>
                <a:effectLst/>
                <a:latin typeface="Calibri"/>
                <a:ea typeface="Calibri"/>
                <a:cs typeface="Calibri"/>
                <a:sym typeface="Calibri"/>
              </a:rPr>
              <a:t> to help manage and visualize feedback data so it can be used for tracking and decision-making</a:t>
            </a:r>
          </a:p>
          <a:p>
            <a:pPr marL="1485900" lvl="2" indent="-342900">
              <a:buFont typeface="Arial" panose="020B0604020202020204" pitchFamily="34" charset="0"/>
              <a:buChar char="•"/>
            </a:pPr>
            <a:r>
              <a:rPr lang="en-GB" sz="2000" b="1" i="0" u="none" strike="noStrike" cap="none">
                <a:solidFill>
                  <a:schemeClr val="dk1"/>
                </a:solidFill>
                <a:effectLst/>
                <a:latin typeface="Calibri"/>
                <a:ea typeface="Calibri"/>
                <a:cs typeface="Calibri"/>
                <a:sym typeface="Calibri"/>
              </a:rPr>
              <a:t>IT staff</a:t>
            </a:r>
            <a:r>
              <a:rPr lang="en-GB" sz="2000" b="0" i="0" u="none" strike="noStrike" cap="none">
                <a:solidFill>
                  <a:schemeClr val="dk1"/>
                </a:solidFill>
                <a:effectLst/>
                <a:latin typeface="Calibri"/>
                <a:ea typeface="Calibri"/>
                <a:cs typeface="Calibri"/>
                <a:sym typeface="Calibri"/>
              </a:rPr>
              <a:t> if specific equipment or technology is needed</a:t>
            </a:r>
          </a:p>
          <a:p>
            <a:pPr marL="1485900" lvl="2" indent="-342900">
              <a:buFont typeface="Arial" panose="020B0604020202020204" pitchFamily="34" charset="0"/>
              <a:buChar char="•"/>
            </a:pPr>
            <a:r>
              <a:rPr lang="en-GB" sz="2000" b="1" i="0" u="none" strike="noStrike" cap="none">
                <a:solidFill>
                  <a:schemeClr val="dk1"/>
                </a:solidFill>
                <a:effectLst/>
                <a:latin typeface="Calibri"/>
                <a:ea typeface="Calibri"/>
                <a:cs typeface="Calibri"/>
                <a:sym typeface="Calibri"/>
              </a:rPr>
              <a:t>PMER</a:t>
            </a:r>
            <a:r>
              <a:rPr lang="en-GB" sz="2000" b="0" i="0" u="none" strike="noStrike" cap="none">
                <a:solidFill>
                  <a:schemeClr val="dk1"/>
                </a:solidFill>
                <a:effectLst/>
                <a:latin typeface="Calibri"/>
                <a:ea typeface="Calibri"/>
                <a:cs typeface="Calibri"/>
                <a:sym typeface="Calibri"/>
              </a:rPr>
              <a:t> so feedback data can be included in monitoring</a:t>
            </a:r>
          </a:p>
          <a:p>
            <a:pPr marL="1485900" lvl="2" indent="-342900">
              <a:buFont typeface="Arial" panose="020B0604020202020204" pitchFamily="34" charset="0"/>
              <a:buChar char="•"/>
            </a:pPr>
            <a:r>
              <a:rPr lang="en-GB" sz="2000" b="1" i="0" u="none" strike="noStrike" cap="none">
                <a:solidFill>
                  <a:schemeClr val="dk1"/>
                </a:solidFill>
                <a:effectLst/>
                <a:latin typeface="Calibri"/>
                <a:ea typeface="Calibri"/>
                <a:cs typeface="Calibri"/>
                <a:sym typeface="Calibri"/>
              </a:rPr>
              <a:t>PGI</a:t>
            </a:r>
            <a:r>
              <a:rPr lang="en-GB" sz="2000" b="0" i="0" u="none" strike="noStrike" cap="none">
                <a:solidFill>
                  <a:schemeClr val="dk1"/>
                </a:solidFill>
                <a:effectLst/>
                <a:latin typeface="Calibri"/>
                <a:ea typeface="Calibri"/>
                <a:cs typeface="Calibri"/>
                <a:sym typeface="Calibri"/>
              </a:rPr>
              <a:t> staff to ensure safe and confidential processes for managing and referring sensitive feedback and serious complaints</a:t>
            </a:r>
          </a:p>
          <a:p>
            <a:pPr marL="1485900" lvl="2" indent="-342900">
              <a:buFont typeface="Arial" panose="020B0604020202020204" pitchFamily="34" charset="0"/>
              <a:buChar char="•"/>
            </a:pPr>
            <a:r>
              <a:rPr lang="en-GB" sz="2000" b="1" i="0" u="none" strike="noStrike" cap="none">
                <a:solidFill>
                  <a:schemeClr val="dk1"/>
                </a:solidFill>
                <a:effectLst/>
                <a:latin typeface="Calibri"/>
                <a:ea typeface="Calibri"/>
                <a:cs typeface="Calibri"/>
                <a:sym typeface="Calibri"/>
              </a:rPr>
              <a:t>HR and legal staff</a:t>
            </a:r>
            <a:r>
              <a:rPr lang="en-GB" sz="2000" b="0" i="0" u="none" strike="noStrike" cap="none">
                <a:solidFill>
                  <a:schemeClr val="dk1"/>
                </a:solidFill>
                <a:effectLst/>
                <a:latin typeface="Calibri"/>
                <a:ea typeface="Calibri"/>
                <a:cs typeface="Calibri"/>
                <a:sym typeface="Calibri"/>
              </a:rPr>
              <a:t> to support investigations into complaints about SEA or fraud and corruption by staff or volunteers.</a:t>
            </a:r>
          </a:p>
          <a:p>
            <a:pPr marL="0" lvl="0" indent="0" algn="l" rtl="0">
              <a:spcBef>
                <a:spcPts val="0"/>
              </a:spcBef>
              <a:spcAft>
                <a:spcPts val="0"/>
              </a:spcAft>
              <a:buNone/>
            </a:pPr>
            <a:endParaRPr/>
          </a:p>
          <a:p>
            <a:pPr marL="0" lvl="0" indent="0" algn="l" rtl="0">
              <a:spcBef>
                <a:spcPts val="900"/>
              </a:spcBef>
              <a:spcAft>
                <a:spcPts val="0"/>
              </a:spcAft>
              <a:buNone/>
            </a:pPr>
            <a:endParaRPr sz="1800"/>
          </a:p>
          <a:p>
            <a:pPr marL="342900" lvl="0" indent="-228282" algn="l" rtl="0">
              <a:spcBef>
                <a:spcPts val="542"/>
              </a:spcBef>
              <a:spcAft>
                <a:spcPts val="0"/>
              </a:spcAft>
              <a:buClr>
                <a:schemeClr val="dk1"/>
              </a:buClr>
              <a:buSzPts val="1805"/>
              <a:buFont typeface="Arial"/>
              <a:buNone/>
            </a:pPr>
            <a:endParaRPr sz="1804">
              <a:solidFill>
                <a:schemeClr val="dk1"/>
              </a:solidFill>
              <a:latin typeface="Calibri"/>
              <a:ea typeface="Calibri"/>
              <a:cs typeface="Calibri"/>
              <a:sym typeface="Calibri"/>
            </a:endParaRPr>
          </a:p>
          <a:p>
            <a:pPr marL="1030517" lvl="1" indent="-228282" algn="l" rtl="0">
              <a:spcBef>
                <a:spcPts val="542"/>
              </a:spcBef>
              <a:spcAft>
                <a:spcPts val="0"/>
              </a:spcAft>
              <a:buClr>
                <a:schemeClr val="dk1"/>
              </a:buClr>
              <a:buSzPts val="1805"/>
              <a:buFont typeface="Arial"/>
              <a:buNone/>
            </a:pPr>
            <a:endParaRPr b="0"/>
          </a:p>
          <a:p>
            <a:pPr marL="342900" lvl="0" indent="-228282" algn="l" rtl="0">
              <a:spcBef>
                <a:spcPts val="542"/>
              </a:spcBef>
              <a:spcAft>
                <a:spcPts val="0"/>
              </a:spcAft>
              <a:buClr>
                <a:schemeClr val="dk1"/>
              </a:buClr>
              <a:buSzPts val="1805"/>
              <a:buFont typeface="Arial"/>
              <a:buNone/>
            </a:pPr>
            <a:endParaRPr/>
          </a:p>
          <a:p>
            <a:pPr marL="0" lvl="0" indent="0" algn="l" rtl="0">
              <a:spcBef>
                <a:spcPts val="542"/>
              </a:spcBef>
              <a:spcAft>
                <a:spcPts val="0"/>
              </a:spcAft>
              <a:buClr>
                <a:schemeClr val="dk1"/>
              </a:buClr>
              <a:buSzPts val="1805"/>
              <a:buFont typeface="Arial"/>
              <a:buNone/>
            </a:pPr>
            <a:endParaRPr/>
          </a:p>
          <a:p>
            <a:pPr marL="342900" lvl="0" indent="-228282" algn="l" rtl="0">
              <a:spcBef>
                <a:spcPts val="542"/>
              </a:spcBef>
              <a:spcAft>
                <a:spcPts val="0"/>
              </a:spcAft>
              <a:buClr>
                <a:schemeClr val="dk1"/>
              </a:buClr>
              <a:buSzPts val="1805"/>
              <a:buFont typeface="Arial"/>
              <a:buNone/>
            </a:pPr>
            <a:endParaRPr/>
          </a:p>
        </p:txBody>
      </p:sp>
      <p:sp>
        <p:nvSpPr>
          <p:cNvPr id="414" name="Google Shape;41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1">
                <a:latin typeface="Calibri"/>
                <a:ea typeface="Calibri"/>
                <a:cs typeface="Calibri"/>
                <a:sym typeface="Calibri"/>
              </a:rPr>
              <a:t>FACILITATOR NOTES</a:t>
            </a:r>
            <a:endParaRPr/>
          </a:p>
          <a:p>
            <a:pPr marL="0" lvl="0" indent="0" algn="l" rtl="0">
              <a:spcBef>
                <a:spcPts val="900"/>
              </a:spcBef>
              <a:spcAft>
                <a:spcPts val="0"/>
              </a:spcAft>
              <a:buNone/>
            </a:pPr>
            <a:endParaRPr lang="en-GB" sz="1800"/>
          </a:p>
          <a:p>
            <a:pPr marL="0" lvl="0" indent="0" algn="l" rtl="0">
              <a:spcBef>
                <a:spcPts val="900"/>
              </a:spcBef>
              <a:spcAft>
                <a:spcPts val="0"/>
              </a:spcAft>
              <a:buNone/>
            </a:pPr>
            <a:r>
              <a:rPr lang="en-GB" sz="1800" b="1"/>
              <a:t>2. Discuss the feedback mechanism with communities</a:t>
            </a:r>
          </a:p>
          <a:p>
            <a:pPr marL="285750" lvl="0" indent="-285750" algn="l" rtl="0">
              <a:spcBef>
                <a:spcPts val="900"/>
              </a:spcBef>
              <a:spcAft>
                <a:spcPts val="0"/>
              </a:spcAft>
              <a:buFont typeface="Arial" panose="020B0604020202020204" pitchFamily="34" charset="0"/>
              <a:buChar char="•"/>
            </a:pPr>
            <a:r>
              <a:rPr lang="en-GB" sz="1800"/>
              <a:t>It’s critical to involve communities in planning the feedback mechanism, otherwise you risk setting something up that doesn’t work, isn’t trusted, or can’t be used by all groups in the community.</a:t>
            </a:r>
          </a:p>
          <a:p>
            <a:pPr marL="285750" lvl="0" indent="-285750" algn="l" rtl="0">
              <a:spcBef>
                <a:spcPts val="900"/>
              </a:spcBef>
              <a:spcAft>
                <a:spcPts val="0"/>
              </a:spcAft>
              <a:buFont typeface="Arial" panose="020B0604020202020204" pitchFamily="34" charset="0"/>
              <a:buChar char="•"/>
            </a:pPr>
            <a:r>
              <a:rPr lang="en-GB" sz="1800"/>
              <a:t>Ask people what they want from a feedback mechanism, their preferred ways of providing feedback, how they would like to receive responses and what mechanisms exist already in the community for resolving issues</a:t>
            </a:r>
          </a:p>
          <a:p>
            <a:pPr marL="285750" lvl="0" indent="-285750" algn="l" rtl="0">
              <a:spcBef>
                <a:spcPts val="900"/>
              </a:spcBef>
              <a:spcAft>
                <a:spcPts val="0"/>
              </a:spcAft>
              <a:buFont typeface="Arial" panose="020B0604020202020204" pitchFamily="34" charset="0"/>
              <a:buChar char="•"/>
            </a:pPr>
            <a:r>
              <a:rPr lang="en-GB" sz="1800"/>
              <a:t>Not everyone will want to share feedback the same way, so speak to different groups, including men, women, girls and boys, older people, people with disabilities, and any marginalized or at-risk groups</a:t>
            </a:r>
          </a:p>
          <a:p>
            <a:pPr marL="285750" lvl="0" indent="-285750" algn="l" rtl="0">
              <a:spcBef>
                <a:spcPts val="900"/>
              </a:spcBef>
              <a:spcAft>
                <a:spcPts val="0"/>
              </a:spcAft>
              <a:buFont typeface="Arial" panose="020B0604020202020204" pitchFamily="34" charset="0"/>
              <a:buChar char="•"/>
            </a:pPr>
            <a:r>
              <a:rPr lang="en-GB" sz="1800"/>
              <a:t>Sensitively discuss with different groups how they would feel safe and comfortable sharing sensitive feedback linked to SEA, violence, or corruption. See the PSEA manual98 for more guidance and the policy and resources on child safeguarding</a:t>
            </a:r>
          </a:p>
          <a:p>
            <a:pPr marL="0" lvl="0" indent="0" algn="l" rtl="0">
              <a:spcBef>
                <a:spcPts val="900"/>
              </a:spcBef>
              <a:spcAft>
                <a:spcPts val="0"/>
              </a:spcAft>
              <a:buNone/>
            </a:pPr>
            <a:endParaRPr lang="en-GB" sz="1800"/>
          </a:p>
          <a:p>
            <a:pPr marL="0" lvl="0" indent="0" algn="l" rtl="0">
              <a:spcBef>
                <a:spcPts val="900"/>
              </a:spcBef>
              <a:spcAft>
                <a:spcPts val="0"/>
              </a:spcAft>
              <a:buNone/>
            </a:pPr>
            <a:endParaRPr sz="1800"/>
          </a:p>
          <a:p>
            <a:pPr marL="342900" lvl="0" indent="-228282" algn="l" rtl="0">
              <a:spcBef>
                <a:spcPts val="542"/>
              </a:spcBef>
              <a:spcAft>
                <a:spcPts val="0"/>
              </a:spcAft>
              <a:buClr>
                <a:schemeClr val="dk1"/>
              </a:buClr>
              <a:buSzPts val="1805"/>
              <a:buFont typeface="Arial"/>
              <a:buNone/>
            </a:pPr>
            <a:endParaRPr sz="1804">
              <a:solidFill>
                <a:schemeClr val="dk1"/>
              </a:solidFill>
              <a:latin typeface="Calibri"/>
              <a:ea typeface="Calibri"/>
              <a:cs typeface="Calibri"/>
              <a:sym typeface="Calibri"/>
            </a:endParaRPr>
          </a:p>
          <a:p>
            <a:pPr marL="1030517" lvl="1" indent="-228282" algn="l" rtl="0">
              <a:spcBef>
                <a:spcPts val="542"/>
              </a:spcBef>
              <a:spcAft>
                <a:spcPts val="0"/>
              </a:spcAft>
              <a:buClr>
                <a:schemeClr val="dk1"/>
              </a:buClr>
              <a:buSzPts val="1805"/>
              <a:buFont typeface="Arial"/>
              <a:buNone/>
            </a:pPr>
            <a:endParaRPr b="0"/>
          </a:p>
          <a:p>
            <a:pPr marL="342900" lvl="0" indent="-228282" algn="l" rtl="0">
              <a:spcBef>
                <a:spcPts val="542"/>
              </a:spcBef>
              <a:spcAft>
                <a:spcPts val="0"/>
              </a:spcAft>
              <a:buClr>
                <a:schemeClr val="dk1"/>
              </a:buClr>
              <a:buSzPts val="1805"/>
              <a:buFont typeface="Arial"/>
              <a:buNone/>
            </a:pPr>
            <a:endParaRPr/>
          </a:p>
          <a:p>
            <a:pPr marL="0" lvl="0" indent="0" algn="l" rtl="0">
              <a:spcBef>
                <a:spcPts val="542"/>
              </a:spcBef>
              <a:spcAft>
                <a:spcPts val="0"/>
              </a:spcAft>
              <a:buClr>
                <a:schemeClr val="dk1"/>
              </a:buClr>
              <a:buSzPts val="1805"/>
              <a:buFont typeface="Arial"/>
              <a:buNone/>
            </a:pPr>
            <a:endParaRPr/>
          </a:p>
          <a:p>
            <a:pPr marL="342900" lvl="0" indent="-228282" algn="l" rtl="0">
              <a:spcBef>
                <a:spcPts val="542"/>
              </a:spcBef>
              <a:spcAft>
                <a:spcPts val="0"/>
              </a:spcAft>
              <a:buClr>
                <a:schemeClr val="dk1"/>
              </a:buClr>
              <a:buSzPts val="1805"/>
              <a:buFont typeface="Arial"/>
              <a:buNone/>
            </a:pPr>
            <a:endParaRPr/>
          </a:p>
        </p:txBody>
      </p:sp>
      <p:sp>
        <p:nvSpPr>
          <p:cNvPr id="422" name="Google Shape;42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b="1">
                <a:latin typeface="Calibri"/>
                <a:ea typeface="Calibri"/>
                <a:cs typeface="Calibri"/>
                <a:sym typeface="Calibri"/>
              </a:rPr>
              <a:t>FACILITATOR NOTES</a:t>
            </a:r>
          </a:p>
          <a:p>
            <a:pPr marL="0" lvl="0" indent="0" algn="l" rtl="0">
              <a:spcBef>
                <a:spcPts val="0"/>
              </a:spcBef>
              <a:spcAft>
                <a:spcPts val="0"/>
              </a:spcAft>
              <a:buNone/>
            </a:pPr>
            <a:endParaRPr lang="en-GB"/>
          </a:p>
          <a:p>
            <a:pPr marL="0" lvl="0" indent="0" algn="l" rtl="0">
              <a:spcBef>
                <a:spcPts val="900"/>
              </a:spcBef>
              <a:spcAft>
                <a:spcPts val="0"/>
              </a:spcAft>
              <a:buNone/>
            </a:pPr>
            <a:r>
              <a:rPr lang="en-GB" sz="1800" b="1">
                <a:latin typeface="Calibri"/>
                <a:ea typeface="Calibri"/>
                <a:cs typeface="Calibri"/>
                <a:sym typeface="Calibri"/>
              </a:rPr>
              <a:t>3. Plan the feedback mechanism</a:t>
            </a:r>
          </a:p>
          <a:p>
            <a:pPr marL="0" lvl="0" indent="0" algn="l" rtl="0">
              <a:spcBef>
                <a:spcPts val="900"/>
              </a:spcBef>
              <a:spcAft>
                <a:spcPts val="0"/>
              </a:spcAft>
              <a:buNone/>
            </a:pPr>
            <a:r>
              <a:rPr lang="en-GB" sz="1800" b="0">
                <a:latin typeface="Calibri"/>
                <a:ea typeface="Calibri"/>
                <a:cs typeface="Calibri"/>
                <a:sym typeface="Calibri"/>
              </a:rPr>
              <a:t>This is an important step where you think through the journey your feedback will make from the point it is collected, to when it is acted upon. This is where you plan how the feedback mechanism will work, once its up and running (the loop part or steps 7-12 in the feedback loop graphic we looked at on slide 10)</a:t>
            </a:r>
          </a:p>
          <a:p>
            <a:pPr marL="0" lvl="0" indent="0" algn="l" rtl="0">
              <a:spcBef>
                <a:spcPts val="900"/>
              </a:spcBef>
              <a:spcAft>
                <a:spcPts val="0"/>
              </a:spcAft>
              <a:buNone/>
            </a:pPr>
            <a:endParaRPr lang="en-GB" sz="1800" b="0">
              <a:latin typeface="Calibri"/>
              <a:ea typeface="Calibri"/>
              <a:cs typeface="Calibri"/>
              <a:sym typeface="Calibri"/>
            </a:endParaRPr>
          </a:p>
          <a:p>
            <a:pPr marL="0" lvl="0" indent="0" algn="l" rtl="0">
              <a:spcBef>
                <a:spcPts val="900"/>
              </a:spcBef>
              <a:spcAft>
                <a:spcPts val="0"/>
              </a:spcAft>
              <a:buNone/>
            </a:pPr>
            <a:r>
              <a:rPr lang="en-GB" sz="1800" b="0">
                <a:latin typeface="Calibri"/>
                <a:ea typeface="Calibri"/>
                <a:cs typeface="Calibri"/>
                <a:sym typeface="Calibri"/>
              </a:rPr>
              <a:t>3.1  Collecting feedback</a:t>
            </a:r>
          </a:p>
          <a:p>
            <a:pPr marL="742950" lvl="1" indent="-285750" algn="l" rtl="0">
              <a:spcBef>
                <a:spcPts val="900"/>
              </a:spcBef>
              <a:spcAft>
                <a:spcPts val="0"/>
              </a:spcAft>
              <a:buFont typeface="Arial" panose="020B0604020202020204" pitchFamily="34" charset="0"/>
              <a:buChar char="•"/>
            </a:pPr>
            <a:r>
              <a:rPr lang="en-GB" sz="1800" b="0">
                <a:latin typeface="Calibri"/>
                <a:ea typeface="Calibri"/>
                <a:cs typeface="Calibri"/>
                <a:sym typeface="Calibri"/>
              </a:rPr>
              <a:t>Use the channels preferred by the community, but also consider the capacity within the National Society, programme, or operation in terms of time, funding, and human resources</a:t>
            </a:r>
          </a:p>
          <a:p>
            <a:pPr marL="742950" lvl="1" indent="-285750" algn="l" rtl="0">
              <a:spcBef>
                <a:spcPts val="900"/>
              </a:spcBef>
              <a:spcAft>
                <a:spcPts val="0"/>
              </a:spcAft>
              <a:buFont typeface="Arial" panose="020B0604020202020204" pitchFamily="34" charset="0"/>
              <a:buChar char="•"/>
            </a:pPr>
            <a:r>
              <a:rPr lang="en-GB" sz="1800" b="0">
                <a:latin typeface="Calibri"/>
                <a:ea typeface="Calibri"/>
                <a:cs typeface="Calibri"/>
                <a:sym typeface="Calibri"/>
              </a:rPr>
              <a:t>Start with one or two channels (ideally one reactive and one proactive) and check they work, and build up gradually if needed</a:t>
            </a:r>
          </a:p>
          <a:p>
            <a:pPr marL="742950" lvl="1" indent="-285750" algn="l" rtl="0">
              <a:spcBef>
                <a:spcPts val="900"/>
              </a:spcBef>
              <a:spcAft>
                <a:spcPts val="0"/>
              </a:spcAft>
              <a:buFont typeface="Arial" panose="020B0604020202020204" pitchFamily="34" charset="0"/>
              <a:buChar char="•"/>
            </a:pPr>
            <a:r>
              <a:rPr lang="en-GB" sz="1800" b="0">
                <a:latin typeface="Calibri"/>
                <a:ea typeface="Calibri"/>
                <a:cs typeface="Calibri"/>
                <a:sym typeface="Calibri"/>
              </a:rPr>
              <a:t>Options for receiving feedback include help desks, telephone hotlines, volunteers, focus group discussions, community committees, community meetings, social media etc</a:t>
            </a:r>
          </a:p>
          <a:p>
            <a:pPr marL="742950" lvl="1" indent="-285750" algn="l" rtl="0">
              <a:spcBef>
                <a:spcPts val="900"/>
              </a:spcBef>
              <a:spcAft>
                <a:spcPts val="0"/>
              </a:spcAft>
              <a:buFont typeface="Arial" panose="020B0604020202020204" pitchFamily="34" charset="0"/>
              <a:buChar char="•"/>
            </a:pPr>
            <a:r>
              <a:rPr lang="en-GB" sz="1800" b="0">
                <a:latin typeface="Calibri"/>
                <a:ea typeface="Calibri"/>
                <a:cs typeface="Calibri"/>
                <a:sym typeface="Calibri"/>
              </a:rPr>
              <a:t>Consider which channels are accessible to which community groups and allow people to share sensitive feedback or serious complaints safely.</a:t>
            </a:r>
          </a:p>
          <a:p>
            <a:pPr marL="0" lvl="0" indent="0" algn="l" rtl="0">
              <a:spcBef>
                <a:spcPts val="900"/>
              </a:spcBef>
              <a:spcAft>
                <a:spcPts val="0"/>
              </a:spcAft>
              <a:buNone/>
            </a:pPr>
            <a:endParaRPr lang="en-GB" sz="1800" b="0">
              <a:latin typeface="Calibri"/>
              <a:ea typeface="Calibri"/>
              <a:cs typeface="Calibri"/>
              <a:sym typeface="Calibri"/>
            </a:endParaRPr>
          </a:p>
          <a:p>
            <a:pPr marL="0" lvl="0" indent="0" algn="l" rtl="0">
              <a:spcBef>
                <a:spcPts val="900"/>
              </a:spcBef>
              <a:spcAft>
                <a:spcPts val="0"/>
              </a:spcAft>
              <a:buNone/>
            </a:pPr>
            <a:r>
              <a:rPr lang="en-GB" sz="1800" b="0">
                <a:latin typeface="Calibri"/>
                <a:ea typeface="Calibri"/>
                <a:cs typeface="Calibri"/>
                <a:sym typeface="Calibri"/>
              </a:rPr>
              <a:t>3.2 Responding to feedback</a:t>
            </a:r>
          </a:p>
          <a:p>
            <a:pPr marL="742950" lvl="1" indent="-285750" algn="l" rtl="0">
              <a:spcBef>
                <a:spcPts val="900"/>
              </a:spcBef>
              <a:spcAft>
                <a:spcPts val="0"/>
              </a:spcAft>
              <a:buFont typeface="Arial" panose="020B0604020202020204" pitchFamily="34" charset="0"/>
              <a:buChar char="•"/>
            </a:pPr>
            <a:r>
              <a:rPr lang="en-GB" sz="1800" b="0">
                <a:latin typeface="Calibri"/>
                <a:ea typeface="Calibri"/>
                <a:cs typeface="Calibri"/>
                <a:sym typeface="Calibri"/>
              </a:rPr>
              <a:t>When possible, feedback should be responded to immediately. Training and having a frequently asked questions guide can help volunteers to answer common questions</a:t>
            </a:r>
          </a:p>
          <a:p>
            <a:pPr marL="742950" lvl="1" indent="-285750" algn="l" rtl="0">
              <a:spcBef>
                <a:spcPts val="900"/>
              </a:spcBef>
              <a:spcAft>
                <a:spcPts val="0"/>
              </a:spcAft>
              <a:buFont typeface="Arial" panose="020B0604020202020204" pitchFamily="34" charset="0"/>
              <a:buChar char="•"/>
            </a:pPr>
            <a:r>
              <a:rPr lang="en-GB" sz="1800" b="0">
                <a:latin typeface="Calibri"/>
                <a:ea typeface="Calibri"/>
                <a:cs typeface="Calibri"/>
                <a:sym typeface="Calibri"/>
              </a:rPr>
              <a:t>Questions that can’t be answered immediately should be logged and responded to later – don’t make an answer up</a:t>
            </a:r>
          </a:p>
          <a:p>
            <a:pPr marL="742950" lvl="1" indent="-285750" algn="l" rtl="0">
              <a:spcBef>
                <a:spcPts val="900"/>
              </a:spcBef>
              <a:spcAft>
                <a:spcPts val="0"/>
              </a:spcAft>
              <a:buFont typeface="Arial" panose="020B0604020202020204" pitchFamily="34" charset="0"/>
              <a:buChar char="•"/>
            </a:pPr>
            <a:r>
              <a:rPr lang="en-GB" sz="1800" b="0">
                <a:latin typeface="Calibri"/>
                <a:ea typeface="Calibri"/>
                <a:cs typeface="Calibri"/>
                <a:sym typeface="Calibri"/>
              </a:rPr>
              <a:t>Response times will depend on the context but should not be more than 2 weeks. Sensitive feedback and serious complaints should be referred quickly and acted on immediately</a:t>
            </a:r>
          </a:p>
          <a:p>
            <a:pPr marL="742950" lvl="1" indent="-285750" algn="l" rtl="0">
              <a:spcBef>
                <a:spcPts val="900"/>
              </a:spcBef>
              <a:spcAft>
                <a:spcPts val="0"/>
              </a:spcAft>
              <a:buFont typeface="Arial" panose="020B0604020202020204" pitchFamily="34" charset="0"/>
              <a:buChar char="•"/>
            </a:pPr>
            <a:r>
              <a:rPr lang="en-GB" sz="1800" b="0">
                <a:latin typeface="Calibri"/>
                <a:ea typeface="Calibri"/>
                <a:cs typeface="Calibri"/>
                <a:sym typeface="Calibri"/>
              </a:rPr>
              <a:t>If feedback can’t be acted on, it’s important to tell people this and explain why nothing can be done or they’ll lose trust in the mechanism</a:t>
            </a:r>
          </a:p>
          <a:p>
            <a:pPr marL="742950" lvl="1" indent="-285750" algn="l" rtl="0">
              <a:spcBef>
                <a:spcPts val="900"/>
              </a:spcBef>
              <a:spcAft>
                <a:spcPts val="0"/>
              </a:spcAft>
              <a:buFont typeface="Arial" panose="020B0604020202020204" pitchFamily="34" charset="0"/>
              <a:buChar char="•"/>
            </a:pPr>
            <a:r>
              <a:rPr lang="en-GB" sz="1800" b="0">
                <a:latin typeface="Calibri"/>
                <a:ea typeface="Calibri"/>
                <a:cs typeface="Calibri"/>
                <a:sym typeface="Calibri"/>
              </a:rPr>
              <a:t>How a response is provided depends on community preference, the type of feedback, and National Society capacity. For example:</a:t>
            </a:r>
          </a:p>
          <a:p>
            <a:pPr marL="1200150" lvl="2" indent="-285750" algn="l" rtl="0">
              <a:spcBef>
                <a:spcPts val="900"/>
              </a:spcBef>
              <a:spcAft>
                <a:spcPts val="0"/>
              </a:spcAft>
              <a:buFont typeface="Arial" panose="020B0604020202020204" pitchFamily="34" charset="0"/>
              <a:buChar char="•"/>
            </a:pPr>
            <a:r>
              <a:rPr lang="en-GB" sz="1800" b="0">
                <a:latin typeface="Calibri"/>
                <a:ea typeface="Calibri"/>
                <a:cs typeface="Calibri"/>
                <a:sym typeface="Calibri"/>
              </a:rPr>
              <a:t>Specific questions or complaints can be answered directly to the individual who made them</a:t>
            </a:r>
          </a:p>
          <a:p>
            <a:pPr marL="1200150" lvl="2" indent="-285750" algn="l" rtl="0">
              <a:spcBef>
                <a:spcPts val="900"/>
              </a:spcBef>
              <a:spcAft>
                <a:spcPts val="0"/>
              </a:spcAft>
              <a:buFont typeface="Arial" panose="020B0604020202020204" pitchFamily="34" charset="0"/>
              <a:buChar char="•"/>
            </a:pPr>
            <a:r>
              <a:rPr lang="en-GB" sz="1800" b="0">
                <a:latin typeface="Calibri"/>
                <a:ea typeface="Calibri"/>
                <a:cs typeface="Calibri"/>
                <a:sym typeface="Calibri"/>
              </a:rPr>
              <a:t>Common issues raised by lots of people, can be responded to publicly through a community meeting or noticeboard</a:t>
            </a:r>
          </a:p>
          <a:p>
            <a:pPr marL="1200150" lvl="2" indent="-285750" algn="l" rtl="0">
              <a:spcBef>
                <a:spcPts val="900"/>
              </a:spcBef>
              <a:spcAft>
                <a:spcPts val="0"/>
              </a:spcAft>
              <a:buFont typeface="Arial" panose="020B0604020202020204" pitchFamily="34" charset="0"/>
              <a:buChar char="•"/>
            </a:pPr>
            <a:r>
              <a:rPr lang="en-GB" sz="1800" b="0">
                <a:latin typeface="Calibri"/>
                <a:ea typeface="Calibri"/>
                <a:cs typeface="Calibri"/>
                <a:sym typeface="Calibri"/>
              </a:rPr>
              <a:t>Sensitive feedback or serious complaints should always be responded to confidentially, by a trained expert</a:t>
            </a:r>
          </a:p>
          <a:p>
            <a:pPr marL="1200150" lvl="2" indent="-285750" algn="l" rtl="0">
              <a:spcBef>
                <a:spcPts val="900"/>
              </a:spcBef>
              <a:spcAft>
                <a:spcPts val="0"/>
              </a:spcAft>
              <a:buFont typeface="Arial" panose="020B0604020202020204" pitchFamily="34" charset="0"/>
              <a:buChar char="•"/>
            </a:pPr>
            <a:r>
              <a:rPr lang="en-GB" sz="1800" b="0">
                <a:latin typeface="Calibri"/>
                <a:ea typeface="Calibri"/>
                <a:cs typeface="Calibri"/>
                <a:sym typeface="Calibri"/>
              </a:rPr>
              <a:t>Taking action is the best response as it shows the National Society has listened – but tell people what action was taken to reinforce trust in the mechanism.</a:t>
            </a:r>
          </a:p>
          <a:p>
            <a:pPr marL="0" lvl="0" indent="0" algn="l" rtl="0">
              <a:spcBef>
                <a:spcPts val="900"/>
              </a:spcBef>
              <a:spcAft>
                <a:spcPts val="0"/>
              </a:spcAft>
              <a:buNone/>
            </a:pPr>
            <a:endParaRPr lang="en-GB" sz="1800" b="0">
              <a:latin typeface="Calibri"/>
              <a:ea typeface="Calibri"/>
              <a:cs typeface="Calibri"/>
              <a:sym typeface="Calibri"/>
            </a:endParaRPr>
          </a:p>
          <a:p>
            <a:pPr marL="0" lvl="0" indent="0" algn="l" rtl="0">
              <a:spcBef>
                <a:spcPts val="0"/>
              </a:spcBef>
              <a:spcAft>
                <a:spcPts val="0"/>
              </a:spcAft>
              <a:buNone/>
            </a:pPr>
            <a:r>
              <a:rPr lang="en-GB" sz="1804" b="0" i="0" u="none" strike="noStrike" cap="none">
                <a:solidFill>
                  <a:schemeClr val="dk1"/>
                </a:solidFill>
                <a:effectLst/>
                <a:latin typeface="Calibri"/>
                <a:ea typeface="Calibri"/>
                <a:cs typeface="Calibri"/>
                <a:sym typeface="Calibri"/>
              </a:rPr>
              <a:t>3.3 </a:t>
            </a:r>
            <a:r>
              <a:rPr lang="en-GB" sz="1804" b="1" i="0" u="none" strike="noStrike" cap="none">
                <a:solidFill>
                  <a:schemeClr val="dk1"/>
                </a:solidFill>
                <a:effectLst/>
                <a:latin typeface="Calibri"/>
                <a:ea typeface="Calibri"/>
                <a:cs typeface="Calibri"/>
                <a:sym typeface="Calibri"/>
              </a:rPr>
              <a:t>Analysing and acting on feedback</a:t>
            </a:r>
            <a:endParaRPr lang="en-GB" sz="1804" b="0" i="0" u="none" strike="noStrike" cap="none">
              <a:solidFill>
                <a:schemeClr val="dk1"/>
              </a:solidFill>
              <a:effectLst/>
              <a:latin typeface="Calibri"/>
              <a:ea typeface="Calibri"/>
              <a:cs typeface="Calibri"/>
              <a:sym typeface="Calibri"/>
            </a:endParaRPr>
          </a:p>
          <a:p>
            <a:pPr marL="800100" lvl="1" indent="-342900" algn="l" rtl="0">
              <a:spcBef>
                <a:spcPts val="0"/>
              </a:spcBef>
              <a:spcAft>
                <a:spcPts val="0"/>
              </a:spcAft>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All feedback, regardless of how it was received (e.g., face-to-face through volunteers or via a telephone hotline), should be logged in the same place so it can be analysed regularly for trends. For example, consolidate all feedback in a database, such as excel, where you can code different types of feedback and track responses and actions</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Sensitive feedback and serious complaints should be stored and handled separately</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Ensure all feedback is stored safely and meets data protection guidelines</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Look for differences based on location, age, gender etc</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Plan how feedback will be discussed and acted on. For example, it could be a standing agenda item in team and management meetings with enough time to present the feedback trends and decide how to act on them</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Community feedback should be seen as a part of monitoring, and reviewed alongside other monitoring data</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Regularly share updates on community feedback across the National Society, including with volunteers.</a:t>
            </a:r>
          </a:p>
          <a:p>
            <a:pPr marL="0" marR="0" lvl="0" indent="0" algn="l" rtl="0">
              <a:lnSpc>
                <a:spcPct val="100000"/>
              </a:lnSpc>
              <a:spcBef>
                <a:spcPts val="0"/>
              </a:spcBef>
              <a:spcAft>
                <a:spcPts val="0"/>
              </a:spcAft>
              <a:buClr>
                <a:srgbClr val="000000"/>
              </a:buClr>
              <a:buSzPts val="1400"/>
              <a:buFont typeface="Arial" panose="020B0604020202020204" pitchFamily="34" charset="0"/>
              <a:buNone/>
            </a:pPr>
            <a:r>
              <a:rPr lang="en-GB" sz="1804" b="0" i="0" u="none" strike="noStrike" cap="none">
                <a:solidFill>
                  <a:schemeClr val="dk1"/>
                </a:solidFill>
                <a:effectLst/>
                <a:latin typeface="Calibri"/>
                <a:ea typeface="Calibri"/>
                <a:cs typeface="Calibri"/>
                <a:sym typeface="Calibri"/>
              </a:rPr>
              <a:t> </a:t>
            </a:r>
          </a:p>
          <a:p>
            <a:pPr marL="0" marR="0" lvl="0" indent="0" algn="l" rtl="0">
              <a:lnSpc>
                <a:spcPct val="100000"/>
              </a:lnSpc>
              <a:spcBef>
                <a:spcPts val="0"/>
              </a:spcBef>
              <a:spcAft>
                <a:spcPts val="0"/>
              </a:spcAft>
              <a:buClr>
                <a:srgbClr val="000000"/>
              </a:buClr>
              <a:buSzPts val="1400"/>
              <a:buFont typeface="Arial" panose="020B0604020202020204" pitchFamily="34" charset="0"/>
              <a:buNone/>
            </a:pPr>
            <a:r>
              <a:rPr lang="en-GB" sz="1804" b="0" i="0" u="none" strike="noStrike" cap="none">
                <a:solidFill>
                  <a:schemeClr val="dk1"/>
                </a:solidFill>
                <a:effectLst/>
                <a:latin typeface="Calibri"/>
                <a:ea typeface="Calibri"/>
                <a:cs typeface="Calibri"/>
                <a:sym typeface="Calibri"/>
              </a:rPr>
              <a:t>3.4 </a:t>
            </a:r>
            <a:r>
              <a:rPr lang="en-GB" sz="1804" b="1" i="0" u="none" strike="noStrike" cap="none">
                <a:solidFill>
                  <a:schemeClr val="dk1"/>
                </a:solidFill>
                <a:effectLst/>
                <a:latin typeface="Calibri"/>
                <a:ea typeface="Calibri"/>
                <a:cs typeface="Calibri"/>
                <a:sym typeface="Calibri"/>
              </a:rPr>
              <a:t>Referrals and advocacy based on feedback</a:t>
            </a:r>
            <a:endParaRPr lang="en-GB" sz="1804" b="0" i="0" u="none" strike="noStrike" cap="none">
              <a:solidFill>
                <a:schemeClr val="dk1"/>
              </a:solidFill>
              <a:effectLst/>
              <a:latin typeface="Calibri"/>
              <a:ea typeface="Calibri"/>
              <a:cs typeface="Calibri"/>
              <a:sym typeface="Calibri"/>
            </a:endParaRP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Plan how to refer feedback that goes beyond the scope of the National Society or concerns other agencies or organizations. For example, by sharing feedback in external coordination meetings or mapping other organization’s feedback mechanisms or focal points</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Plan how sensitive feedback and serious complaints will be referred and managed internally. This should be linked to relevant policies, such as Prevention of Sexual Exploitation and Abuse, Child Protection, Fraud and Corruption, Whistleblowing and Code of Conduct100</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People sharing sensitive feedback or serious complaints may need follow-up support, such as mental health and psychosocial support, medical care and legal or social assistance so work with PGI colleagues to do a mapping of specialist services for referrals. See the PGI toolkit101 and PSEA manual102 for more guidance on this.</a:t>
            </a:r>
          </a:p>
          <a:p>
            <a:r>
              <a:rPr lang="en-GB" sz="1804" b="0" i="0" u="none" strike="noStrike" cap="none">
                <a:solidFill>
                  <a:schemeClr val="dk1"/>
                </a:solidFill>
                <a:effectLst/>
                <a:latin typeface="Calibri"/>
                <a:ea typeface="Calibri"/>
                <a:cs typeface="Calibri"/>
                <a:sym typeface="Calibri"/>
              </a:rPr>
              <a:t> </a:t>
            </a:r>
          </a:p>
          <a:p>
            <a:pPr marL="0" marR="0" lvl="0" indent="0" algn="l" rtl="0">
              <a:lnSpc>
                <a:spcPct val="100000"/>
              </a:lnSpc>
              <a:spcBef>
                <a:spcPts val="0"/>
              </a:spcBef>
              <a:spcAft>
                <a:spcPts val="0"/>
              </a:spcAft>
              <a:buClr>
                <a:srgbClr val="000000"/>
              </a:buClr>
              <a:buSzPts val="1400"/>
              <a:buFont typeface="Arial" panose="020B0604020202020204" pitchFamily="34" charset="0"/>
              <a:buNone/>
            </a:pPr>
            <a:r>
              <a:rPr lang="en-GB" sz="1804" b="1" i="0" u="none" strike="noStrike" cap="none">
                <a:solidFill>
                  <a:schemeClr val="dk1"/>
                </a:solidFill>
                <a:effectLst/>
                <a:latin typeface="Calibri"/>
                <a:ea typeface="Calibri"/>
                <a:cs typeface="Calibri"/>
                <a:sym typeface="Calibri"/>
              </a:rPr>
              <a:t>3.5 Planning resources</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Ensure there is enough staff to successfully run the feedback mechanism, including feedback handlers and data input and analysis. This might include staff and volunteers who will hear feedback as part of their work in communities</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Identify any equipment and resources needed, such as laptops, software, telephones, quiet office space, transportation, and training costs etc</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Ensure the feedback mechanism can be delivered within the resources available, and if not, advocate for more resources or scale it down</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Include a mix of men and women in the feedback collection team</a:t>
            </a:r>
          </a:p>
          <a:p>
            <a:pPr marL="800100" marR="0" lvl="1" indent="-342900" algn="l" rtl="0">
              <a:lnSpc>
                <a:spcPct val="100000"/>
              </a:lnSpc>
              <a:spcBef>
                <a:spcPts val="0"/>
              </a:spcBef>
              <a:spcAft>
                <a:spcPts val="0"/>
              </a:spcAft>
              <a:buClr>
                <a:srgbClr val="000000"/>
              </a:buClr>
              <a:buSzPts val="14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Ensure enough funding for at least the first 12 months of operation.</a:t>
            </a:r>
          </a:p>
          <a:p>
            <a:pPr marL="0" lvl="0" indent="0" algn="l" rtl="0">
              <a:spcBef>
                <a:spcPts val="900"/>
              </a:spcBef>
              <a:spcAft>
                <a:spcPts val="0"/>
              </a:spcAft>
              <a:buNone/>
            </a:pPr>
            <a:endParaRPr lang="en-GB" sz="1800" b="0">
              <a:latin typeface="Calibri"/>
              <a:ea typeface="Calibri"/>
              <a:cs typeface="Calibri"/>
              <a:sym typeface="Calibri"/>
            </a:endParaRPr>
          </a:p>
          <a:p>
            <a:pPr marL="0" lvl="0" indent="0" algn="l" rtl="0">
              <a:spcBef>
                <a:spcPts val="900"/>
              </a:spcBef>
              <a:spcAft>
                <a:spcPts val="0"/>
              </a:spcAft>
              <a:buNone/>
            </a:pPr>
            <a:endParaRPr lang="en-GB" sz="1800"/>
          </a:p>
          <a:p>
            <a:pPr marL="342900" lvl="0" indent="-228282" algn="l" rtl="0">
              <a:spcBef>
                <a:spcPts val="542"/>
              </a:spcBef>
              <a:spcAft>
                <a:spcPts val="0"/>
              </a:spcAft>
              <a:buClr>
                <a:schemeClr val="dk1"/>
              </a:buClr>
              <a:buSzPts val="1805"/>
              <a:buFont typeface="Arial"/>
              <a:buNone/>
            </a:pPr>
            <a:endParaRPr lang="en-GB" sz="1804">
              <a:solidFill>
                <a:schemeClr val="dk1"/>
              </a:solidFill>
              <a:latin typeface="Calibri"/>
              <a:ea typeface="Calibri"/>
              <a:cs typeface="Calibri"/>
              <a:sym typeface="Calibri"/>
            </a:endParaRPr>
          </a:p>
          <a:p>
            <a:pPr marL="1030517" lvl="1" indent="-228282" algn="l" rtl="0">
              <a:spcBef>
                <a:spcPts val="542"/>
              </a:spcBef>
              <a:spcAft>
                <a:spcPts val="0"/>
              </a:spcAft>
              <a:buClr>
                <a:schemeClr val="dk1"/>
              </a:buClr>
              <a:buSzPts val="1805"/>
              <a:buFont typeface="Arial"/>
              <a:buNone/>
            </a:pPr>
            <a:endParaRPr lang="en-GB" b="0"/>
          </a:p>
          <a:p>
            <a:pPr marL="342900" lvl="0" indent="-228282" algn="l" rtl="0">
              <a:spcBef>
                <a:spcPts val="542"/>
              </a:spcBef>
              <a:spcAft>
                <a:spcPts val="0"/>
              </a:spcAft>
              <a:buClr>
                <a:schemeClr val="dk1"/>
              </a:buClr>
              <a:buSzPts val="1805"/>
              <a:buFont typeface="Arial"/>
              <a:buNone/>
            </a:pPr>
            <a:endParaRPr lang="en-GB"/>
          </a:p>
          <a:p>
            <a:pPr marL="0" lvl="0" indent="0" algn="l" rtl="0">
              <a:spcBef>
                <a:spcPts val="542"/>
              </a:spcBef>
              <a:spcAft>
                <a:spcPts val="0"/>
              </a:spcAft>
              <a:buClr>
                <a:schemeClr val="dk1"/>
              </a:buClr>
              <a:buSzPts val="1805"/>
              <a:buFont typeface="Arial"/>
              <a:buNone/>
            </a:pPr>
            <a:endParaRPr lang="en-GB"/>
          </a:p>
          <a:p>
            <a:pPr marL="0" lvl="0" indent="0" algn="l" rtl="0">
              <a:spcBef>
                <a:spcPts val="0"/>
              </a:spcBef>
              <a:spcAft>
                <a:spcPts val="0"/>
              </a:spcAft>
              <a:buNone/>
            </a:pPr>
            <a:endParaRPr/>
          </a:p>
          <a:p>
            <a:pPr marL="0" lvl="0" indent="0" algn="l" rtl="0">
              <a:spcBef>
                <a:spcPts val="1000"/>
              </a:spcBef>
              <a:spcAft>
                <a:spcPts val="0"/>
              </a:spcAft>
              <a:buNone/>
            </a:pPr>
            <a:endParaRPr sz="2000" b="0">
              <a:latin typeface="Calibri"/>
              <a:ea typeface="Calibri"/>
              <a:cs typeface="Calibri"/>
              <a:sym typeface="Calibri"/>
            </a:endParaRPr>
          </a:p>
          <a:p>
            <a:pPr marL="0" lvl="0" indent="0" algn="l" rtl="0">
              <a:spcBef>
                <a:spcPts val="542"/>
              </a:spcBef>
              <a:spcAft>
                <a:spcPts val="0"/>
              </a:spcAft>
              <a:buNone/>
            </a:pPr>
            <a:endParaRPr/>
          </a:p>
        </p:txBody>
      </p:sp>
      <p:sp>
        <p:nvSpPr>
          <p:cNvPr id="369" name="Google Shape;36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259040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1">
                <a:latin typeface="Calibri"/>
                <a:ea typeface="Calibri"/>
                <a:cs typeface="Calibri"/>
                <a:sym typeface="Calibri"/>
              </a:rPr>
              <a:t>FACILITATOR NOTES</a:t>
            </a:r>
          </a:p>
          <a:p>
            <a:pPr marL="0" lvl="0" indent="0" algn="l" rtl="0">
              <a:spcBef>
                <a:spcPts val="0"/>
              </a:spcBef>
              <a:spcAft>
                <a:spcPts val="0"/>
              </a:spcAft>
              <a:buNone/>
            </a:pPr>
            <a:endParaRPr lang="en-GB" sz="1800" b="1" i="0" u="none" strike="noStrike" cap="none">
              <a:solidFill>
                <a:schemeClr val="dk1"/>
              </a:solidFill>
              <a:effectLst/>
              <a:latin typeface="Calibri"/>
              <a:ea typeface="Calibri"/>
              <a:cs typeface="Calibri"/>
              <a:sym typeface="Calibri"/>
            </a:endParaRPr>
          </a:p>
          <a:p>
            <a:pPr marL="0" lvl="0" indent="0" algn="l" rtl="0">
              <a:spcBef>
                <a:spcPts val="0"/>
              </a:spcBef>
              <a:spcAft>
                <a:spcPts val="0"/>
              </a:spcAft>
              <a:buNone/>
            </a:pPr>
            <a:r>
              <a:rPr lang="en-GB" sz="1804" b="1" i="0" u="none" strike="noStrike" cap="none">
                <a:solidFill>
                  <a:schemeClr val="dk1"/>
                </a:solidFill>
                <a:effectLst/>
                <a:latin typeface="Calibri"/>
                <a:ea typeface="Calibri"/>
                <a:cs typeface="Calibri"/>
                <a:sym typeface="Calibri"/>
              </a:rPr>
              <a:t>4. Discuss the feedback mechanism with communities (again)</a:t>
            </a:r>
          </a:p>
          <a:p>
            <a:pPr marL="571500" indent="-3429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Revisit communities to check the planned feedback mechanism meets peoples’ expectations and they will feel comfortable using it.</a:t>
            </a:r>
          </a:p>
          <a:p>
            <a:pPr marL="571500" lvl="0" indent="-3429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Discuss the proposed feedback mechanism during community meetings or focus group discussions and identify any areas for improvement</a:t>
            </a:r>
          </a:p>
          <a:p>
            <a:pPr marL="571500" lvl="0" indent="-3429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Discuss the feedback mechanism in meetings with community volunteers as another means of checking for any potential problems.</a:t>
            </a:r>
          </a:p>
          <a:p>
            <a:pPr marL="0" lvl="0" indent="0" algn="l" rtl="0">
              <a:spcBef>
                <a:spcPts val="0"/>
              </a:spcBef>
              <a:spcAft>
                <a:spcPts val="0"/>
              </a:spcAft>
              <a:buNone/>
            </a:pPr>
            <a:endParaRPr/>
          </a:p>
          <a:p>
            <a:pPr marL="0" lvl="0" indent="0" algn="l" rtl="0">
              <a:spcBef>
                <a:spcPts val="900"/>
              </a:spcBef>
              <a:spcAft>
                <a:spcPts val="0"/>
              </a:spcAft>
              <a:buNone/>
            </a:pPr>
            <a:endParaRPr sz="1800"/>
          </a:p>
          <a:p>
            <a:pPr marL="342900" lvl="0" indent="-228282" algn="l" rtl="0">
              <a:spcBef>
                <a:spcPts val="542"/>
              </a:spcBef>
              <a:spcAft>
                <a:spcPts val="0"/>
              </a:spcAft>
              <a:buClr>
                <a:schemeClr val="dk1"/>
              </a:buClr>
              <a:buSzPts val="1805"/>
              <a:buFont typeface="Arial"/>
              <a:buNone/>
            </a:pPr>
            <a:endParaRPr sz="1804">
              <a:solidFill>
                <a:schemeClr val="dk1"/>
              </a:solidFill>
              <a:latin typeface="Calibri"/>
              <a:ea typeface="Calibri"/>
              <a:cs typeface="Calibri"/>
              <a:sym typeface="Calibri"/>
            </a:endParaRPr>
          </a:p>
          <a:p>
            <a:pPr marL="1030517" lvl="1" indent="-228282" algn="l" rtl="0">
              <a:spcBef>
                <a:spcPts val="542"/>
              </a:spcBef>
              <a:spcAft>
                <a:spcPts val="0"/>
              </a:spcAft>
              <a:buClr>
                <a:schemeClr val="dk1"/>
              </a:buClr>
              <a:buSzPts val="1805"/>
              <a:buFont typeface="Arial"/>
              <a:buNone/>
            </a:pPr>
            <a:endParaRPr b="0"/>
          </a:p>
          <a:p>
            <a:pPr marL="342900" lvl="0" indent="-228282" algn="l" rtl="0">
              <a:spcBef>
                <a:spcPts val="542"/>
              </a:spcBef>
              <a:spcAft>
                <a:spcPts val="0"/>
              </a:spcAft>
              <a:buClr>
                <a:schemeClr val="dk1"/>
              </a:buClr>
              <a:buSzPts val="1805"/>
              <a:buFont typeface="Arial"/>
              <a:buNone/>
            </a:pPr>
            <a:endParaRPr/>
          </a:p>
          <a:p>
            <a:pPr marL="0" lvl="0" indent="0" algn="l" rtl="0">
              <a:spcBef>
                <a:spcPts val="542"/>
              </a:spcBef>
              <a:spcAft>
                <a:spcPts val="0"/>
              </a:spcAft>
              <a:buClr>
                <a:schemeClr val="dk1"/>
              </a:buClr>
              <a:buSzPts val="1805"/>
              <a:buFont typeface="Arial"/>
              <a:buNone/>
            </a:pPr>
            <a:endParaRPr/>
          </a:p>
          <a:p>
            <a:pPr marL="342900" lvl="0" indent="-228282" algn="l" rtl="0">
              <a:spcBef>
                <a:spcPts val="542"/>
              </a:spcBef>
              <a:spcAft>
                <a:spcPts val="0"/>
              </a:spcAft>
              <a:buClr>
                <a:schemeClr val="dk1"/>
              </a:buClr>
              <a:buSzPts val="1805"/>
              <a:buFont typeface="Arial"/>
              <a:buNone/>
            </a:pPr>
            <a:endParaRPr/>
          </a:p>
        </p:txBody>
      </p:sp>
      <p:sp>
        <p:nvSpPr>
          <p:cNvPr id="446" name="Google Shape;44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1">
                <a:latin typeface="Calibri"/>
                <a:ea typeface="Calibri"/>
                <a:cs typeface="Calibri"/>
                <a:sym typeface="Calibri"/>
              </a:rPr>
              <a:t>FACILITATOR NOTES</a:t>
            </a:r>
          </a:p>
          <a:p>
            <a:pPr marL="0" lvl="0" indent="0" algn="l" rtl="0">
              <a:spcBef>
                <a:spcPts val="0"/>
              </a:spcBef>
              <a:spcAft>
                <a:spcPts val="0"/>
              </a:spcAft>
              <a:buNone/>
            </a:pPr>
            <a:endParaRPr lang="en-GB" sz="1800" b="1" i="0" u="none" strike="noStrike" cap="none">
              <a:solidFill>
                <a:schemeClr val="dk1"/>
              </a:solidFill>
              <a:effectLst/>
              <a:latin typeface="Calibri"/>
              <a:ea typeface="Calibri"/>
              <a:cs typeface="Calibri"/>
              <a:sym typeface="Calibri"/>
            </a:endParaRPr>
          </a:p>
          <a:p>
            <a:pPr marL="0" lvl="0" indent="0" algn="l" rtl="0">
              <a:spcBef>
                <a:spcPts val="0"/>
              </a:spcBef>
              <a:spcAft>
                <a:spcPts val="0"/>
              </a:spcAft>
              <a:buNone/>
            </a:pPr>
            <a:r>
              <a:rPr lang="en-GB" sz="1804" b="1" i="0" u="none" strike="noStrike" cap="none">
                <a:solidFill>
                  <a:schemeClr val="dk1"/>
                </a:solidFill>
                <a:effectLst/>
                <a:latin typeface="Calibri"/>
                <a:ea typeface="Calibri"/>
                <a:cs typeface="Calibri"/>
                <a:sym typeface="Calibri"/>
              </a:rPr>
              <a:t>5. Train staff and volunteers</a:t>
            </a:r>
          </a:p>
          <a:p>
            <a:pPr marL="571500" indent="-3429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It’s important everyone involved in the feedback mechanism understands how it works and what their role is, for it to run smoothly.</a:t>
            </a:r>
          </a:p>
          <a:p>
            <a:pPr marL="571500" lvl="0" indent="-3429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Brief all staff and volunteers on how the feedback mechanism works so they can explain it accurately to communities. Address any concerns or fears staff have that feedback will be used to criticize their work and stress it is a tool to help the organization improve</a:t>
            </a:r>
          </a:p>
          <a:p>
            <a:pPr marL="571500" lvl="0" indent="-3429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Train all those involved in running the feedback mechanism on how it works and what their role is. Include training on soft skills such as listening and communication for those involved in collecting feedback</a:t>
            </a:r>
          </a:p>
          <a:p>
            <a:pPr marL="571500" lvl="0" indent="-3429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Training on protection and PSEA can help staff and volunteers to better recognise and respond to sensitive feedback and serious complaints.</a:t>
            </a:r>
          </a:p>
          <a:p>
            <a:pPr marL="0" lvl="0" indent="0" algn="l" rtl="0">
              <a:spcBef>
                <a:spcPts val="0"/>
              </a:spcBef>
              <a:spcAft>
                <a:spcPts val="0"/>
              </a:spcAft>
              <a:buNone/>
            </a:pPr>
            <a:endParaRPr/>
          </a:p>
          <a:p>
            <a:pPr marL="0" lvl="0" indent="0" algn="l" rtl="0">
              <a:spcBef>
                <a:spcPts val="900"/>
              </a:spcBef>
              <a:spcAft>
                <a:spcPts val="0"/>
              </a:spcAft>
              <a:buNone/>
            </a:pPr>
            <a:endParaRPr sz="1800"/>
          </a:p>
          <a:p>
            <a:pPr marL="342900" lvl="0" indent="-228282" algn="l" rtl="0">
              <a:spcBef>
                <a:spcPts val="542"/>
              </a:spcBef>
              <a:spcAft>
                <a:spcPts val="0"/>
              </a:spcAft>
              <a:buClr>
                <a:schemeClr val="dk1"/>
              </a:buClr>
              <a:buSzPts val="1805"/>
              <a:buFont typeface="Arial"/>
              <a:buNone/>
            </a:pPr>
            <a:endParaRPr sz="1804">
              <a:solidFill>
                <a:schemeClr val="dk1"/>
              </a:solidFill>
              <a:latin typeface="Calibri"/>
              <a:ea typeface="Calibri"/>
              <a:cs typeface="Calibri"/>
              <a:sym typeface="Calibri"/>
            </a:endParaRPr>
          </a:p>
          <a:p>
            <a:pPr marL="1030517" lvl="1" indent="-228282" algn="l" rtl="0">
              <a:spcBef>
                <a:spcPts val="542"/>
              </a:spcBef>
              <a:spcAft>
                <a:spcPts val="0"/>
              </a:spcAft>
              <a:buClr>
                <a:schemeClr val="dk1"/>
              </a:buClr>
              <a:buSzPts val="1805"/>
              <a:buFont typeface="Arial"/>
              <a:buNone/>
            </a:pPr>
            <a:endParaRPr b="0"/>
          </a:p>
          <a:p>
            <a:pPr marL="342900" lvl="0" indent="-228282" algn="l" rtl="0">
              <a:spcBef>
                <a:spcPts val="542"/>
              </a:spcBef>
              <a:spcAft>
                <a:spcPts val="0"/>
              </a:spcAft>
              <a:buClr>
                <a:schemeClr val="dk1"/>
              </a:buClr>
              <a:buSzPts val="1805"/>
              <a:buFont typeface="Arial"/>
              <a:buNone/>
            </a:pPr>
            <a:endParaRPr/>
          </a:p>
          <a:p>
            <a:pPr marL="0" lvl="0" indent="0" algn="l" rtl="0">
              <a:spcBef>
                <a:spcPts val="542"/>
              </a:spcBef>
              <a:spcAft>
                <a:spcPts val="0"/>
              </a:spcAft>
              <a:buClr>
                <a:schemeClr val="dk1"/>
              </a:buClr>
              <a:buSzPts val="1805"/>
              <a:buFont typeface="Arial"/>
              <a:buNone/>
            </a:pPr>
            <a:endParaRPr/>
          </a:p>
          <a:p>
            <a:pPr marL="342900" lvl="0" indent="-228282" algn="l" rtl="0">
              <a:spcBef>
                <a:spcPts val="542"/>
              </a:spcBef>
              <a:spcAft>
                <a:spcPts val="0"/>
              </a:spcAft>
              <a:buClr>
                <a:schemeClr val="dk1"/>
              </a:buClr>
              <a:buSzPts val="1805"/>
              <a:buFont typeface="Arial"/>
              <a:buNone/>
            </a:pPr>
            <a:endParaRPr/>
          </a:p>
        </p:txBody>
      </p:sp>
      <p:sp>
        <p:nvSpPr>
          <p:cNvPr id="454" name="Google Shape;45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1">
                <a:latin typeface="Calibri"/>
                <a:ea typeface="Calibri"/>
                <a:cs typeface="Calibri"/>
                <a:sym typeface="Calibri"/>
              </a:rPr>
              <a:t>FACILITATOR NOTES</a:t>
            </a:r>
            <a:endParaRPr lang="en-GB" sz="1804" b="0" i="0" u="none" strike="noStrike" cap="none">
              <a:solidFill>
                <a:schemeClr val="dk1"/>
              </a:solidFill>
              <a:effectLst/>
              <a:latin typeface="Calibri"/>
              <a:ea typeface="Calibri"/>
              <a:cs typeface="Calibri"/>
              <a:sym typeface="Calibri"/>
            </a:endParaRPr>
          </a:p>
          <a:p>
            <a:pPr marL="0" lvl="0" indent="0" algn="l" rtl="0">
              <a:spcBef>
                <a:spcPts val="0"/>
              </a:spcBef>
              <a:spcAft>
                <a:spcPts val="0"/>
              </a:spcAft>
              <a:buNone/>
            </a:pPr>
            <a:endParaRPr lang="en-GB" sz="1804" b="0" i="0" u="none" strike="noStrike" cap="none">
              <a:solidFill>
                <a:schemeClr val="dk1"/>
              </a:solidFill>
              <a:effectLst/>
              <a:latin typeface="Calibri"/>
              <a:ea typeface="Calibri"/>
              <a:cs typeface="Calibri"/>
              <a:sym typeface="Calibri"/>
            </a:endParaRPr>
          </a:p>
          <a:p>
            <a:pPr marL="0" lvl="0" indent="0" algn="l" rtl="0">
              <a:spcBef>
                <a:spcPts val="0"/>
              </a:spcBef>
              <a:spcAft>
                <a:spcPts val="0"/>
              </a:spcAft>
              <a:buNone/>
            </a:pPr>
            <a:r>
              <a:rPr lang="en-GB" sz="1804" b="1" i="0" u="none" strike="noStrike" cap="none">
                <a:solidFill>
                  <a:schemeClr val="dk1"/>
                </a:solidFill>
                <a:effectLst/>
                <a:latin typeface="Calibri"/>
                <a:ea typeface="Calibri"/>
                <a:cs typeface="Calibri"/>
                <a:sym typeface="Calibri"/>
              </a:rPr>
              <a:t>6. Advertise the feedback mechanism</a:t>
            </a:r>
          </a:p>
          <a:p>
            <a:pPr marL="571500" indent="-3429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Communities need to know the feedback mechanism exists and how to access it.</a:t>
            </a:r>
          </a:p>
          <a:p>
            <a:pPr marL="571500" lvl="0" indent="-3429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Advertise the feedback mechanism through communication channels commonly used by the community, for example radio, social media, community committees, posters, through community volunteers etc</a:t>
            </a:r>
          </a:p>
          <a:p>
            <a:pPr marL="571500" lvl="0" indent="-3429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Make sure communities understand they have a right to provide feedback and that even negative feedback is welcomed as it helps the National Society to improve its services</a:t>
            </a:r>
          </a:p>
          <a:p>
            <a:pPr marL="571500" lvl="0" indent="-3429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Stress there will be no negative consequences if people complain</a:t>
            </a:r>
          </a:p>
          <a:p>
            <a:pPr marL="571500" lvl="0" indent="-3429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Manage expectations by being clear about what type of feedback the system can respond to and how long it will take to respond</a:t>
            </a:r>
          </a:p>
          <a:p>
            <a:pPr marL="571500" lvl="0" indent="-3429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Assure people sensitive feedback and serious complaints are welcomed and will be handled safely and confidentially.</a:t>
            </a:r>
          </a:p>
          <a:p>
            <a:pPr marL="0" lvl="0" indent="0" algn="l" rtl="0">
              <a:spcBef>
                <a:spcPts val="900"/>
              </a:spcBef>
              <a:spcAft>
                <a:spcPts val="0"/>
              </a:spcAft>
              <a:buNone/>
            </a:pPr>
            <a:endParaRPr sz="1800"/>
          </a:p>
          <a:p>
            <a:pPr marL="342900" lvl="0" indent="-228282" algn="l" rtl="0">
              <a:spcBef>
                <a:spcPts val="542"/>
              </a:spcBef>
              <a:spcAft>
                <a:spcPts val="0"/>
              </a:spcAft>
              <a:buClr>
                <a:schemeClr val="dk1"/>
              </a:buClr>
              <a:buSzPts val="1805"/>
              <a:buFont typeface="Arial"/>
              <a:buNone/>
            </a:pPr>
            <a:endParaRPr sz="1804">
              <a:solidFill>
                <a:schemeClr val="dk1"/>
              </a:solidFill>
              <a:latin typeface="Calibri"/>
              <a:ea typeface="Calibri"/>
              <a:cs typeface="Calibri"/>
              <a:sym typeface="Calibri"/>
            </a:endParaRPr>
          </a:p>
          <a:p>
            <a:pPr marL="1030517" lvl="1" indent="-228282" algn="l" rtl="0">
              <a:spcBef>
                <a:spcPts val="542"/>
              </a:spcBef>
              <a:spcAft>
                <a:spcPts val="0"/>
              </a:spcAft>
              <a:buClr>
                <a:schemeClr val="dk1"/>
              </a:buClr>
              <a:buSzPts val="1805"/>
              <a:buFont typeface="Arial"/>
              <a:buNone/>
            </a:pPr>
            <a:endParaRPr b="0"/>
          </a:p>
          <a:p>
            <a:pPr marL="342900" lvl="0" indent="-228282" algn="l" rtl="0">
              <a:spcBef>
                <a:spcPts val="542"/>
              </a:spcBef>
              <a:spcAft>
                <a:spcPts val="0"/>
              </a:spcAft>
              <a:buClr>
                <a:schemeClr val="dk1"/>
              </a:buClr>
              <a:buSzPts val="1805"/>
              <a:buFont typeface="Arial"/>
              <a:buNone/>
            </a:pPr>
            <a:endParaRPr/>
          </a:p>
          <a:p>
            <a:pPr marL="0" lvl="0" indent="0" algn="l" rtl="0">
              <a:spcBef>
                <a:spcPts val="542"/>
              </a:spcBef>
              <a:spcAft>
                <a:spcPts val="0"/>
              </a:spcAft>
              <a:buClr>
                <a:schemeClr val="dk1"/>
              </a:buClr>
              <a:buSzPts val="1805"/>
              <a:buFont typeface="Arial"/>
              <a:buNone/>
            </a:pPr>
            <a:endParaRPr/>
          </a:p>
          <a:p>
            <a:pPr marL="342900" lvl="0" indent="-228282" algn="l" rtl="0">
              <a:spcBef>
                <a:spcPts val="542"/>
              </a:spcBef>
              <a:spcAft>
                <a:spcPts val="0"/>
              </a:spcAft>
              <a:buClr>
                <a:schemeClr val="dk1"/>
              </a:buClr>
              <a:buSzPts val="1805"/>
              <a:buFont typeface="Arial"/>
              <a:buNone/>
            </a:pPr>
            <a:endParaRPr/>
          </a:p>
        </p:txBody>
      </p:sp>
      <p:sp>
        <p:nvSpPr>
          <p:cNvPr id="462" name="Google Shape;46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1">
                <a:latin typeface="Calibri"/>
                <a:ea typeface="Calibri"/>
                <a:cs typeface="Calibri"/>
                <a:sym typeface="Calibri"/>
              </a:rPr>
              <a:t>FACILITATOR NOTES</a:t>
            </a:r>
          </a:p>
          <a:p>
            <a:pPr marL="0" lvl="0" indent="0" algn="l" rtl="0">
              <a:spcBef>
                <a:spcPts val="0"/>
              </a:spcBef>
              <a:spcAft>
                <a:spcPts val="0"/>
              </a:spcAft>
              <a:buNone/>
            </a:pPr>
            <a:endParaRPr lang="en-GB" sz="1800" b="1" i="0" u="none" strike="noStrike" cap="none">
              <a:solidFill>
                <a:schemeClr val="dk1"/>
              </a:solidFill>
              <a:effectLst/>
              <a:latin typeface="Calibri"/>
              <a:ea typeface="Calibri"/>
              <a:cs typeface="Calibri"/>
              <a:sym typeface="Calibri"/>
            </a:endParaRPr>
          </a:p>
          <a:p>
            <a:pPr marL="0" lvl="0" indent="0" algn="l" rtl="0">
              <a:spcBef>
                <a:spcPts val="0"/>
              </a:spcBef>
              <a:spcAft>
                <a:spcPts val="0"/>
              </a:spcAft>
              <a:buNone/>
            </a:pPr>
            <a:r>
              <a:rPr lang="en-GB" sz="1804" b="1" i="0" u="none" strike="noStrike" cap="none">
                <a:solidFill>
                  <a:schemeClr val="dk1"/>
                </a:solidFill>
                <a:effectLst/>
                <a:latin typeface="Calibri"/>
                <a:ea typeface="Calibri"/>
                <a:cs typeface="Calibri"/>
                <a:sym typeface="Calibri"/>
              </a:rPr>
              <a:t>7. Check the feedback mechanism is working</a:t>
            </a:r>
          </a:p>
          <a:p>
            <a:pPr marL="571500" indent="-3429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Carry out regular checks to make sure the feedback mechanism is working, and people still feel comfortable using it.</a:t>
            </a:r>
          </a:p>
          <a:p>
            <a:pPr marL="571500" lvl="0" indent="-3429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If the amount of feedback received is declining over time or other monitoring is highlighting issues not being raised through the feedback mechanism, this could be a sign the mechanism is not working as well as it should</a:t>
            </a:r>
          </a:p>
          <a:p>
            <a:pPr marL="571500" lvl="0" indent="-3429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Look for differences in the amount of feedback received from different locations or groups. For example, if less feedback is received from women this could indicate they are not comfortable with the mechanism</a:t>
            </a:r>
          </a:p>
          <a:p>
            <a:pPr marL="571500" lvl="0" indent="-3429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Discuss with communities if they are still comfortable with the way feedback is collected, responded to, and acted upon</a:t>
            </a:r>
          </a:p>
          <a:p>
            <a:pPr marL="571500" lvl="0" indent="-3429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Include indicators to monitor the feedback mechanism’s performance</a:t>
            </a:r>
          </a:p>
          <a:p>
            <a:pPr marL="571500" lvl="0" indent="-3429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If no sensitive feedback or serious complaints are received, don’t assume this means there are</a:t>
            </a:r>
          </a:p>
          <a:p>
            <a:pPr marL="571500" lvl="0" indent="-3429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none – discuss the issue again with communities to check they feel safe to share this type of feedback.</a:t>
            </a:r>
          </a:p>
          <a:p>
            <a:pPr marL="0" lvl="0" indent="0" algn="l" rtl="0">
              <a:spcBef>
                <a:spcPts val="0"/>
              </a:spcBef>
              <a:spcAft>
                <a:spcPts val="0"/>
              </a:spcAft>
              <a:buNone/>
            </a:pPr>
            <a:endParaRPr/>
          </a:p>
          <a:p>
            <a:pPr marL="0" lvl="0" indent="0" algn="l" rtl="0">
              <a:spcBef>
                <a:spcPts val="900"/>
              </a:spcBef>
              <a:spcAft>
                <a:spcPts val="0"/>
              </a:spcAft>
              <a:buNone/>
            </a:pPr>
            <a:endParaRPr sz="1800"/>
          </a:p>
          <a:p>
            <a:pPr marL="342900" lvl="0" indent="-228282" algn="l" rtl="0">
              <a:spcBef>
                <a:spcPts val="542"/>
              </a:spcBef>
              <a:spcAft>
                <a:spcPts val="0"/>
              </a:spcAft>
              <a:buClr>
                <a:schemeClr val="dk1"/>
              </a:buClr>
              <a:buSzPts val="1805"/>
              <a:buFont typeface="Arial"/>
              <a:buNone/>
            </a:pPr>
            <a:endParaRPr sz="1804">
              <a:solidFill>
                <a:schemeClr val="dk1"/>
              </a:solidFill>
              <a:latin typeface="Calibri"/>
              <a:ea typeface="Calibri"/>
              <a:cs typeface="Calibri"/>
              <a:sym typeface="Calibri"/>
            </a:endParaRPr>
          </a:p>
          <a:p>
            <a:pPr marL="1030517" lvl="1" indent="-228282" algn="l" rtl="0">
              <a:spcBef>
                <a:spcPts val="542"/>
              </a:spcBef>
              <a:spcAft>
                <a:spcPts val="0"/>
              </a:spcAft>
              <a:buClr>
                <a:schemeClr val="dk1"/>
              </a:buClr>
              <a:buSzPts val="1805"/>
              <a:buFont typeface="Arial"/>
              <a:buNone/>
            </a:pPr>
            <a:endParaRPr b="0"/>
          </a:p>
          <a:p>
            <a:pPr marL="342900" lvl="0" indent="-228282" algn="l" rtl="0">
              <a:spcBef>
                <a:spcPts val="542"/>
              </a:spcBef>
              <a:spcAft>
                <a:spcPts val="0"/>
              </a:spcAft>
              <a:buClr>
                <a:schemeClr val="dk1"/>
              </a:buClr>
              <a:buSzPts val="1805"/>
              <a:buFont typeface="Arial"/>
              <a:buNone/>
            </a:pPr>
            <a:endParaRPr/>
          </a:p>
          <a:p>
            <a:pPr marL="0" lvl="0" indent="0" algn="l" rtl="0">
              <a:spcBef>
                <a:spcPts val="542"/>
              </a:spcBef>
              <a:spcAft>
                <a:spcPts val="0"/>
              </a:spcAft>
              <a:buClr>
                <a:schemeClr val="dk1"/>
              </a:buClr>
              <a:buSzPts val="1805"/>
              <a:buFont typeface="Arial"/>
              <a:buNone/>
            </a:pPr>
            <a:endParaRPr/>
          </a:p>
          <a:p>
            <a:pPr marL="342900" lvl="0" indent="-228282" algn="l" rtl="0">
              <a:spcBef>
                <a:spcPts val="542"/>
              </a:spcBef>
              <a:spcAft>
                <a:spcPts val="0"/>
              </a:spcAft>
              <a:buClr>
                <a:schemeClr val="dk1"/>
              </a:buClr>
              <a:buSzPts val="1805"/>
              <a:buFont typeface="Arial"/>
              <a:buNone/>
            </a:pPr>
            <a:endParaRPr/>
          </a:p>
        </p:txBody>
      </p:sp>
      <p:sp>
        <p:nvSpPr>
          <p:cNvPr id="470" name="Google Shape;47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b="1">
                <a:latin typeface="Calibri"/>
                <a:ea typeface="Calibri"/>
                <a:cs typeface="Calibri"/>
                <a:sym typeface="Calibri"/>
              </a:rPr>
              <a:t>FACILITATOR NOTES</a:t>
            </a:r>
            <a:endParaRPr/>
          </a:p>
          <a:p>
            <a:pPr marL="0" lvl="0" indent="0" algn="l" rtl="0">
              <a:spcBef>
                <a:spcPts val="1000"/>
              </a:spcBef>
              <a:spcAft>
                <a:spcPts val="0"/>
              </a:spcAft>
              <a:buNone/>
            </a:pPr>
            <a:endParaRPr sz="2000" b="0">
              <a:latin typeface="Calibri"/>
              <a:ea typeface="Calibri"/>
              <a:cs typeface="Calibri"/>
              <a:sym typeface="Calibri"/>
            </a:endParaRPr>
          </a:p>
          <a:p>
            <a:pPr marL="342900" lvl="0" indent="-342900" algn="l" rtl="0">
              <a:spcBef>
                <a:spcPts val="1000"/>
              </a:spcBef>
              <a:spcAft>
                <a:spcPts val="0"/>
              </a:spcAft>
              <a:buClr>
                <a:schemeClr val="dk1"/>
              </a:buClr>
              <a:buSzPts val="2000"/>
              <a:buFont typeface="Arial"/>
              <a:buChar char="•"/>
            </a:pPr>
            <a:r>
              <a:rPr lang="en-GB" sz="2000" b="1">
                <a:latin typeface="Calibri"/>
                <a:ea typeface="Calibri"/>
                <a:cs typeface="Calibri"/>
                <a:sym typeface="Calibri"/>
              </a:rPr>
              <a:t>BEFORE</a:t>
            </a:r>
            <a:r>
              <a:rPr lang="en-GB" sz="2000" b="0">
                <a:latin typeface="Calibri"/>
                <a:ea typeface="Calibri"/>
                <a:cs typeface="Calibri"/>
                <a:sym typeface="Calibri"/>
              </a:rPr>
              <a:t> showing the slide content, ask participants if they know what some of the main failures or challenges are with feedback mechanisms?</a:t>
            </a:r>
          </a:p>
          <a:p>
            <a:pPr marL="342900" lvl="0" indent="-342900" algn="l" rtl="0">
              <a:spcBef>
                <a:spcPts val="1000"/>
              </a:spcBef>
              <a:spcAft>
                <a:spcPts val="0"/>
              </a:spcAft>
              <a:buClr>
                <a:schemeClr val="dk1"/>
              </a:buClr>
              <a:buSzPts val="2000"/>
              <a:buFont typeface="Arial"/>
              <a:buChar char="•"/>
            </a:pPr>
            <a:r>
              <a:rPr lang="en-GB" sz="2000" b="0">
                <a:latin typeface="Calibri"/>
                <a:cs typeface="Calibri"/>
                <a:sym typeface="Calibri"/>
              </a:rPr>
              <a:t>What challenges have people in the room experienced?</a:t>
            </a:r>
          </a:p>
          <a:p>
            <a:pPr marL="342900" lvl="0" indent="-342900" algn="l" rtl="0">
              <a:spcBef>
                <a:spcPts val="1000"/>
              </a:spcBef>
              <a:spcAft>
                <a:spcPts val="0"/>
              </a:spcAft>
              <a:buClr>
                <a:schemeClr val="dk1"/>
              </a:buClr>
              <a:buSzPts val="2000"/>
              <a:buFont typeface="Arial"/>
              <a:buChar char="•"/>
            </a:pPr>
            <a:endParaRPr lang="en-GB" sz="2000" b="0">
              <a:latin typeface="Calibri"/>
              <a:cs typeface="Calibri"/>
              <a:sym typeface="Calibri"/>
            </a:endParaRPr>
          </a:p>
          <a:p>
            <a:pPr marL="342900" lvl="0" indent="-342900" algn="l" rtl="0">
              <a:spcBef>
                <a:spcPts val="1000"/>
              </a:spcBef>
              <a:spcAft>
                <a:spcPts val="0"/>
              </a:spcAft>
              <a:buClr>
                <a:schemeClr val="dk1"/>
              </a:buClr>
              <a:buSzPts val="2000"/>
              <a:buFont typeface="Arial"/>
              <a:buChar char="•"/>
            </a:pPr>
            <a:r>
              <a:rPr lang="en-GB" sz="2000" b="0">
                <a:latin typeface="Calibri"/>
                <a:cs typeface="Calibri"/>
                <a:sym typeface="Calibri"/>
              </a:rPr>
              <a:t>The main challenge is making sure that we act and make changes based on the feedback we receive. Feedback is useless unless we act on it. </a:t>
            </a:r>
            <a:endParaRPr/>
          </a:p>
          <a:p>
            <a:pPr marL="342900" lvl="0" indent="-215900" algn="l" rtl="0">
              <a:spcBef>
                <a:spcPts val="1000"/>
              </a:spcBef>
              <a:spcAft>
                <a:spcPts val="0"/>
              </a:spcAft>
              <a:buClr>
                <a:schemeClr val="dk1"/>
              </a:buClr>
              <a:buSzPts val="2000"/>
              <a:buFont typeface="Arial"/>
              <a:buNone/>
            </a:pPr>
            <a:endParaRPr sz="2000" b="0">
              <a:latin typeface="Calibri"/>
              <a:ea typeface="Calibri"/>
              <a:cs typeface="Calibri"/>
              <a:sym typeface="Calibri"/>
            </a:endParaRPr>
          </a:p>
        </p:txBody>
      </p:sp>
      <p:sp>
        <p:nvSpPr>
          <p:cNvPr id="478" name="Google Shape;47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542"/>
              </a:spcBef>
              <a:spcAft>
                <a:spcPts val="0"/>
              </a:spcAft>
              <a:buNone/>
            </a:pPr>
            <a:r>
              <a:rPr lang="en-GB"/>
              <a:t>FACILITATOR NOTES</a:t>
            </a:r>
          </a:p>
          <a:p>
            <a:pPr marL="0" lvl="0" indent="0" algn="l" rtl="0">
              <a:spcBef>
                <a:spcPts val="542"/>
              </a:spcBef>
              <a:spcAft>
                <a:spcPts val="0"/>
              </a:spcAft>
              <a:buNone/>
            </a:pPr>
            <a:endParaRPr lang="en-GB"/>
          </a:p>
          <a:p>
            <a:pPr marL="342900" lvl="0" indent="-342900" algn="l" rtl="0">
              <a:spcBef>
                <a:spcPts val="542"/>
              </a:spcBef>
              <a:spcAft>
                <a:spcPts val="0"/>
              </a:spcAft>
              <a:buFontTx/>
              <a:buChar char="-"/>
            </a:pPr>
            <a:r>
              <a:rPr lang="en-GB"/>
              <a:t>This session provides a general introduction to what a feedback mechanism is, why we need them and a high-level look at the steps to set one up</a:t>
            </a:r>
          </a:p>
          <a:p>
            <a:pPr marL="342900" lvl="0" indent="-342900" algn="l" rtl="0">
              <a:spcBef>
                <a:spcPts val="542"/>
              </a:spcBef>
              <a:spcAft>
                <a:spcPts val="0"/>
              </a:spcAft>
              <a:buFontTx/>
              <a:buChar char="-"/>
            </a:pPr>
            <a:r>
              <a:rPr lang="en-GB"/>
              <a:t>It is important to clarify with participants that due to the limited time available it is not possible to go into the practicalities of setting up and managing a feedback mechanism – including how to use the tools in Tool 15: Feedback Kit</a:t>
            </a:r>
          </a:p>
          <a:p>
            <a:pPr marL="342900" lvl="0" indent="-342900" algn="l" rtl="0">
              <a:spcBef>
                <a:spcPts val="542"/>
              </a:spcBef>
              <a:spcAft>
                <a:spcPts val="0"/>
              </a:spcAft>
              <a:buFontTx/>
              <a:buChar char="-"/>
            </a:pPr>
            <a:r>
              <a:rPr lang="en-GB"/>
              <a:t>If the National Society and participants are already experienced in feedback mechanisms, you may wish to replace this session with something more practical using Tool 15: Feedback Kit</a:t>
            </a:r>
            <a:endParaRPr/>
          </a:p>
        </p:txBody>
      </p:sp>
      <p:sp>
        <p:nvSpPr>
          <p:cNvPr id="285" name="Google Shape;285;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542"/>
              </a:spcBef>
              <a:spcAft>
                <a:spcPts val="0"/>
              </a:spcAft>
              <a:buNone/>
            </a:pPr>
            <a:endParaRPr/>
          </a:p>
        </p:txBody>
      </p:sp>
      <p:sp>
        <p:nvSpPr>
          <p:cNvPr id="496" name="Google Shape;496;p2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FACILITATOR NOTES – SEE SEPARATE FEEDBACK SCENARIO FACILIATOR NOTES AND PARTICIPANT HANDOUT</a:t>
            </a:r>
          </a:p>
          <a:p>
            <a:pPr marL="0" lvl="0" indent="0" algn="l" rtl="0">
              <a:spcBef>
                <a:spcPts val="0"/>
              </a:spcBef>
              <a:spcAft>
                <a:spcPts val="0"/>
              </a:spcAft>
              <a:buNone/>
            </a:pPr>
            <a:endParaRPr lang="en-GB" b="1"/>
          </a:p>
          <a:p>
            <a:pPr marL="0" lvl="0" indent="0" algn="l" rtl="0">
              <a:spcBef>
                <a:spcPts val="0"/>
              </a:spcBef>
              <a:spcAft>
                <a:spcPts val="0"/>
              </a:spcAft>
              <a:buNone/>
            </a:pPr>
            <a:r>
              <a:rPr lang="en-GB" b="0"/>
              <a:t>As this is the first time participants will do a scenario-based exercise on the fictional Alexa Red Cross National Society, take some time to explain the scenario, why it is being used, and some do’s and don’ts. See the facilitator notes. </a:t>
            </a:r>
          </a:p>
          <a:p>
            <a:pPr marL="0" lvl="0" indent="0" algn="l" rtl="0">
              <a:spcBef>
                <a:spcPts val="0"/>
              </a:spcBef>
              <a:spcAft>
                <a:spcPts val="0"/>
              </a:spcAft>
              <a:buNone/>
            </a:pPr>
            <a:endParaRPr lang="en-GB" b="0"/>
          </a:p>
          <a:p>
            <a:pPr marL="0" lvl="0" indent="0" algn="l" rtl="0">
              <a:spcBef>
                <a:spcPts val="0"/>
              </a:spcBef>
              <a:spcAft>
                <a:spcPts val="0"/>
              </a:spcAft>
              <a:buNone/>
            </a:pPr>
            <a:r>
              <a:rPr lang="en-GB" b="1"/>
              <a:t>Take time to explain the task clearly in plenary. Use the facilitator notes.</a:t>
            </a:r>
          </a:p>
          <a:p>
            <a:pPr marL="0" lvl="0" indent="0" algn="l" rtl="0">
              <a:spcBef>
                <a:spcPts val="0"/>
              </a:spcBef>
              <a:spcAft>
                <a:spcPts val="0"/>
              </a:spcAft>
              <a:buNone/>
            </a:pPr>
            <a:endParaRPr lang="en-GB" b="0"/>
          </a:p>
          <a:p>
            <a:pPr marL="0" lvl="0" indent="0" algn="l" rtl="0">
              <a:spcBef>
                <a:spcPts val="0"/>
              </a:spcBef>
              <a:spcAft>
                <a:spcPts val="0"/>
              </a:spcAft>
              <a:buNone/>
            </a:pPr>
            <a:endParaRPr/>
          </a:p>
        </p:txBody>
      </p:sp>
      <p:sp>
        <p:nvSpPr>
          <p:cNvPr id="395" name="Google Shape;39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extLst>
      <p:ext uri="{BB962C8B-B14F-4D97-AF65-F5344CB8AC3E}">
        <p14:creationId xmlns:p14="http://schemas.microsoft.com/office/powerpoint/2010/main" val="2961921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Calibri"/>
              <a:buNone/>
            </a:pPr>
            <a:r>
              <a:rPr lang="en-GB" b="1"/>
              <a:t>FACILITATOR NOTES</a:t>
            </a:r>
          </a:p>
          <a:p>
            <a:pPr marL="0" lvl="0" indent="0" algn="l" rtl="0">
              <a:spcBef>
                <a:spcPts val="0"/>
              </a:spcBef>
              <a:spcAft>
                <a:spcPts val="0"/>
              </a:spcAft>
              <a:buClr>
                <a:schemeClr val="dk1"/>
              </a:buClr>
              <a:buSzPts val="1800"/>
              <a:buFont typeface="Calibri"/>
              <a:buNone/>
            </a:pPr>
            <a:endParaRPr lang="en-GB" b="1"/>
          </a:p>
          <a:p>
            <a:pPr marL="342900" lvl="0" indent="-342900" algn="l" rtl="0">
              <a:spcBef>
                <a:spcPts val="0"/>
              </a:spcBef>
              <a:spcAft>
                <a:spcPts val="0"/>
              </a:spcAft>
              <a:buClr>
                <a:schemeClr val="dk1"/>
              </a:buClr>
              <a:buSzPts val="1800"/>
              <a:buFontTx/>
              <a:buChar char="-"/>
            </a:pPr>
            <a:r>
              <a:rPr lang="en-GB" b="0"/>
              <a:t>First ask participants if they can give some examples of the different types of information that can be considered community feedback</a:t>
            </a:r>
          </a:p>
          <a:p>
            <a:pPr marL="342900" lvl="0" indent="-342900" algn="l" rtl="0">
              <a:spcBef>
                <a:spcPts val="0"/>
              </a:spcBef>
              <a:spcAft>
                <a:spcPts val="0"/>
              </a:spcAft>
              <a:buClr>
                <a:schemeClr val="dk1"/>
              </a:buClr>
              <a:buSzPts val="1800"/>
              <a:buFontTx/>
              <a:buChar char="-"/>
            </a:pPr>
            <a:endParaRPr lang="en-GB" sz="1804" b="1" i="0" u="none" strike="noStrike" cap="none">
              <a:solidFill>
                <a:schemeClr val="dk1"/>
              </a:solidFill>
              <a:effectLst/>
              <a:latin typeface="Calibri"/>
              <a:ea typeface="Calibri"/>
              <a:cs typeface="Calibri"/>
              <a:sym typeface="Calibri"/>
            </a:endParaRPr>
          </a:p>
          <a:p>
            <a:pPr marL="342900" lvl="0" indent="-342900" algn="l" rtl="0">
              <a:spcBef>
                <a:spcPts val="0"/>
              </a:spcBef>
              <a:spcAft>
                <a:spcPts val="0"/>
              </a:spcAft>
              <a:buClr>
                <a:schemeClr val="dk1"/>
              </a:buClr>
              <a:buSzPts val="1800"/>
              <a:buFontTx/>
              <a:buChar char="-"/>
            </a:pPr>
            <a:r>
              <a:rPr lang="en-GB" sz="1804" b="0" i="0" u="none" strike="noStrike" cap="none">
                <a:solidFill>
                  <a:schemeClr val="dk1"/>
                </a:solidFill>
                <a:effectLst/>
                <a:latin typeface="Calibri"/>
                <a:ea typeface="Calibri"/>
                <a:cs typeface="Calibri"/>
                <a:sym typeface="Calibri"/>
              </a:rPr>
              <a:t>Explain community feedback are insights generated by community members and can include any type of information, such as questions, suggestions, concerns, rumours or statements of thanks. It can be received in all kinds of ways, for example as part of an informal conversation with a staff member, via a phone call to a call centre, or in the form of responses to structured surveys.</a:t>
            </a:r>
          </a:p>
          <a:p>
            <a:pPr marL="342900" lvl="0" indent="-342900" algn="l" rtl="0">
              <a:spcBef>
                <a:spcPts val="0"/>
              </a:spcBef>
              <a:spcAft>
                <a:spcPts val="0"/>
              </a:spcAft>
              <a:buClr>
                <a:schemeClr val="dk1"/>
              </a:buClr>
              <a:buSzPts val="1800"/>
              <a:buFontTx/>
              <a:buChar char="-"/>
            </a:pPr>
            <a:r>
              <a:rPr lang="en-GB" sz="1804" b="0" i="0" u="none" strike="noStrike" cap="none">
                <a:solidFill>
                  <a:schemeClr val="dk1"/>
                </a:solidFill>
                <a:effectLst/>
                <a:latin typeface="Calibri"/>
                <a:ea typeface="Calibri"/>
                <a:cs typeface="Calibri"/>
                <a:sym typeface="Calibri"/>
              </a:rPr>
              <a:t>Community feedback is not different to monitoring data, or assessment data. Anything community members share with us, is community feedback. It can relate to the activities we are conducting, the situation of the community, or other topics relevant to our work, such as public health concerns.</a:t>
            </a:r>
          </a:p>
          <a:p>
            <a:pPr marL="342900" lvl="0" indent="-342900" algn="l" rtl="0">
              <a:spcBef>
                <a:spcPts val="0"/>
              </a:spcBef>
              <a:spcAft>
                <a:spcPts val="0"/>
              </a:spcAft>
              <a:buClr>
                <a:schemeClr val="dk1"/>
              </a:buClr>
              <a:buSzPts val="1800"/>
              <a:buFontTx/>
              <a:buChar char="-"/>
            </a:pPr>
            <a:endParaRPr lang="en-GB" b="1"/>
          </a:p>
          <a:p>
            <a:pPr marL="0" lvl="0" indent="0" algn="l" rtl="0">
              <a:spcBef>
                <a:spcPts val="0"/>
              </a:spcBef>
              <a:spcAft>
                <a:spcPts val="0"/>
              </a:spcAft>
              <a:buClr>
                <a:schemeClr val="dk1"/>
              </a:buClr>
              <a:buSzPts val="1800"/>
              <a:buFont typeface="Calibri"/>
              <a:buNone/>
            </a:pPr>
            <a:r>
              <a:rPr lang="en-GB" b="0"/>
              <a:t>Provide a quick overview of the different types of information that can be considered as community feedback</a:t>
            </a:r>
          </a:p>
          <a:p>
            <a:pPr marL="342900" lvl="0" indent="-342900" algn="l" rtl="0">
              <a:spcBef>
                <a:spcPts val="0"/>
              </a:spcBef>
              <a:spcAft>
                <a:spcPts val="0"/>
              </a:spcAft>
              <a:buClr>
                <a:schemeClr val="dk1"/>
              </a:buClr>
              <a:buSzPts val="1800"/>
              <a:buFontTx/>
              <a:buChar char="-"/>
            </a:pPr>
            <a:endParaRPr lang="en-GB" b="0"/>
          </a:p>
          <a:p>
            <a:pPr marL="514419" marR="0" lvl="0" indent="-514419" algn="l" rtl="0">
              <a:spcBef>
                <a:spcPts val="0"/>
              </a:spcBef>
              <a:spcAft>
                <a:spcPts val="0"/>
              </a:spcAft>
              <a:buClr>
                <a:srgbClr val="E1333F"/>
              </a:buClr>
              <a:buSzPts val="2400"/>
              <a:buFont typeface="Open Sans"/>
              <a:buAutoNum type="arabicPeriod"/>
            </a:pPr>
            <a:r>
              <a:rPr lang="en-GB" sz="2000" b="1">
                <a:solidFill>
                  <a:srgbClr val="E1333F"/>
                </a:solidFill>
                <a:latin typeface="Open Sans"/>
                <a:ea typeface="Open Sans"/>
                <a:cs typeface="Open Sans"/>
                <a:sym typeface="Open Sans"/>
              </a:rPr>
              <a:t>Questions</a:t>
            </a:r>
            <a:r>
              <a:rPr lang="en-GB" sz="2000" b="1">
                <a:solidFill>
                  <a:schemeClr val="dk1"/>
                </a:solidFill>
                <a:latin typeface="Open Sans"/>
                <a:ea typeface="Open Sans"/>
                <a:cs typeface="Open Sans"/>
                <a:sym typeface="Open Sans"/>
              </a:rPr>
              <a:t> –</a:t>
            </a:r>
            <a:r>
              <a:rPr lang="en-GB" sz="2000">
                <a:solidFill>
                  <a:schemeClr val="dk1"/>
                </a:solidFill>
                <a:latin typeface="Open Sans"/>
                <a:ea typeface="Open Sans"/>
                <a:cs typeface="Open Sans"/>
                <a:sym typeface="Open Sans"/>
              </a:rPr>
              <a:t> what communities needs to know and help us identify information gaps</a:t>
            </a:r>
            <a:endParaRPr lang="en-GB"/>
          </a:p>
          <a:p>
            <a:pPr marL="609600" marR="0" lvl="0" indent="-457200" algn="l" rtl="0">
              <a:spcBef>
                <a:spcPts val="0"/>
              </a:spcBef>
              <a:spcAft>
                <a:spcPts val="0"/>
              </a:spcAft>
              <a:buClr>
                <a:schemeClr val="dk1"/>
              </a:buClr>
              <a:buSzPts val="2400"/>
              <a:buFont typeface="+mj-lt"/>
              <a:buAutoNum type="arabicPeriod"/>
            </a:pPr>
            <a:endParaRPr lang="en-GB" sz="2000">
              <a:solidFill>
                <a:schemeClr val="dk1"/>
              </a:solidFill>
              <a:latin typeface="Open Sans"/>
              <a:ea typeface="Open Sans"/>
              <a:cs typeface="Open Sans"/>
              <a:sym typeface="Open Sans"/>
            </a:endParaRPr>
          </a:p>
          <a:p>
            <a:pPr marL="514419" marR="0" lvl="0" indent="-514419" algn="l" rtl="0">
              <a:spcBef>
                <a:spcPts val="0"/>
              </a:spcBef>
              <a:spcAft>
                <a:spcPts val="0"/>
              </a:spcAft>
              <a:buClr>
                <a:srgbClr val="E1333F"/>
              </a:buClr>
              <a:buSzPts val="2400"/>
              <a:buFont typeface="Open Sans"/>
              <a:buAutoNum type="arabicPeriod"/>
            </a:pPr>
            <a:r>
              <a:rPr lang="en-GB" sz="2000" b="1">
                <a:solidFill>
                  <a:srgbClr val="E1333F"/>
                </a:solidFill>
                <a:latin typeface="Open Sans"/>
                <a:ea typeface="Open Sans"/>
                <a:cs typeface="Open Sans"/>
                <a:sym typeface="Open Sans"/>
              </a:rPr>
              <a:t>Suggestions or requests </a:t>
            </a:r>
            <a:r>
              <a:rPr lang="en-GB" sz="2000" b="1">
                <a:solidFill>
                  <a:schemeClr val="dk1"/>
                </a:solidFill>
                <a:latin typeface="Open Sans"/>
                <a:ea typeface="Open Sans"/>
                <a:cs typeface="Open Sans"/>
                <a:sym typeface="Open Sans"/>
              </a:rPr>
              <a:t>–</a:t>
            </a:r>
            <a:r>
              <a:rPr lang="en-GB" sz="2000">
                <a:solidFill>
                  <a:schemeClr val="dk1"/>
                </a:solidFill>
                <a:latin typeface="Open Sans"/>
                <a:ea typeface="Open Sans"/>
                <a:cs typeface="Open Sans"/>
                <a:sym typeface="Open Sans"/>
              </a:rPr>
              <a:t> ideas from the community about what needs to be done about specific issues, or what we could do better or differently</a:t>
            </a:r>
            <a:endParaRPr lang="en-GB"/>
          </a:p>
          <a:p>
            <a:pPr marL="609600" marR="0" lvl="0" indent="-457200" algn="l" rtl="0">
              <a:spcBef>
                <a:spcPts val="0"/>
              </a:spcBef>
              <a:spcAft>
                <a:spcPts val="0"/>
              </a:spcAft>
              <a:buClr>
                <a:schemeClr val="dk1"/>
              </a:buClr>
              <a:buSzPts val="2400"/>
              <a:buFont typeface="+mj-lt"/>
              <a:buAutoNum type="arabicPeriod"/>
            </a:pPr>
            <a:endParaRPr lang="en-GB" sz="2000">
              <a:solidFill>
                <a:schemeClr val="dk1"/>
              </a:solidFill>
              <a:latin typeface="Open Sans"/>
              <a:ea typeface="Open Sans"/>
              <a:cs typeface="Open Sans"/>
              <a:sym typeface="Open Sans"/>
            </a:endParaRPr>
          </a:p>
          <a:p>
            <a:pPr marL="514419" marR="0" lvl="0" indent="-514419" algn="l" rtl="0">
              <a:spcBef>
                <a:spcPts val="0"/>
              </a:spcBef>
              <a:spcAft>
                <a:spcPts val="0"/>
              </a:spcAft>
              <a:buClr>
                <a:srgbClr val="E1333F"/>
              </a:buClr>
              <a:buSzPts val="2400"/>
              <a:buFont typeface="Open Sans"/>
              <a:buAutoNum type="arabicPeriod"/>
            </a:pPr>
            <a:r>
              <a:rPr lang="en-GB" sz="2000" b="1">
                <a:solidFill>
                  <a:srgbClr val="E1333F"/>
                </a:solidFill>
                <a:latin typeface="Open Sans"/>
                <a:ea typeface="Open Sans"/>
                <a:cs typeface="Open Sans"/>
                <a:sym typeface="Open Sans"/>
              </a:rPr>
              <a:t>Observations, beliefs and perceptions </a:t>
            </a:r>
            <a:r>
              <a:rPr lang="en-GB" sz="2000" b="1">
                <a:solidFill>
                  <a:schemeClr val="dk1"/>
                </a:solidFill>
                <a:latin typeface="Open Sans"/>
                <a:ea typeface="Open Sans"/>
                <a:cs typeface="Open Sans"/>
                <a:sym typeface="Open Sans"/>
              </a:rPr>
              <a:t>–</a:t>
            </a:r>
            <a:r>
              <a:rPr lang="en-GB" sz="2000">
                <a:solidFill>
                  <a:schemeClr val="dk1"/>
                </a:solidFill>
                <a:latin typeface="Open Sans"/>
                <a:ea typeface="Open Sans"/>
                <a:cs typeface="Open Sans"/>
                <a:sym typeface="Open Sans"/>
              </a:rPr>
              <a:t> what the community understands and thinks about a situation or a disease. This includes rumours but it is important not to dismiss rumours or consider them negative as they us a lot about how the community perceive and understand the situation. These are often not spread intentionally but reflect what people genuinely believe</a:t>
            </a:r>
            <a:endParaRPr lang="en-GB"/>
          </a:p>
          <a:p>
            <a:pPr marL="609600" marR="0" lvl="0" indent="-457200" algn="l" rtl="0">
              <a:spcBef>
                <a:spcPts val="0"/>
              </a:spcBef>
              <a:spcAft>
                <a:spcPts val="0"/>
              </a:spcAft>
              <a:buClr>
                <a:schemeClr val="dk1"/>
              </a:buClr>
              <a:buSzPts val="2400"/>
              <a:buFont typeface="+mj-lt"/>
              <a:buAutoNum type="arabicPeriod"/>
            </a:pPr>
            <a:endParaRPr lang="en-GB" sz="2000" b="1">
              <a:solidFill>
                <a:srgbClr val="E1333F"/>
              </a:solidFill>
              <a:latin typeface="Open Sans"/>
              <a:ea typeface="Open Sans"/>
              <a:cs typeface="Open Sans"/>
              <a:sym typeface="Open Sans"/>
            </a:endParaRPr>
          </a:p>
          <a:p>
            <a:pPr marL="514419" marR="0" lvl="0" indent="-514419" algn="l" rtl="0">
              <a:spcBef>
                <a:spcPts val="0"/>
              </a:spcBef>
              <a:spcAft>
                <a:spcPts val="0"/>
              </a:spcAft>
              <a:buClr>
                <a:srgbClr val="E1333F"/>
              </a:buClr>
              <a:buSzPts val="2400"/>
              <a:buFont typeface="Open Sans"/>
              <a:buAutoNum type="arabicPeriod"/>
            </a:pPr>
            <a:r>
              <a:rPr lang="en-GB" sz="2000" b="1">
                <a:solidFill>
                  <a:srgbClr val="E1333F"/>
                </a:solidFill>
                <a:latin typeface="Open Sans"/>
                <a:ea typeface="Open Sans"/>
                <a:cs typeface="Open Sans"/>
                <a:sym typeface="Open Sans"/>
              </a:rPr>
              <a:t>Encouragement &amp; praise </a:t>
            </a:r>
            <a:r>
              <a:rPr lang="en-GB" sz="2000" b="1">
                <a:solidFill>
                  <a:schemeClr val="dk1"/>
                </a:solidFill>
                <a:latin typeface="Open Sans"/>
                <a:ea typeface="Open Sans"/>
                <a:cs typeface="Open Sans"/>
                <a:sym typeface="Open Sans"/>
              </a:rPr>
              <a:t>–</a:t>
            </a:r>
            <a:r>
              <a:rPr lang="en-GB" sz="2000">
                <a:solidFill>
                  <a:schemeClr val="dk1"/>
                </a:solidFill>
                <a:latin typeface="Open Sans"/>
                <a:ea typeface="Open Sans"/>
                <a:cs typeface="Open Sans"/>
                <a:sym typeface="Open Sans"/>
              </a:rPr>
              <a:t> what communities appreciate, and think should be continued, telling us if we are moving in the right direction</a:t>
            </a:r>
            <a:endParaRPr lang="en-GB"/>
          </a:p>
          <a:p>
            <a:pPr marL="609600" marR="0" lvl="0" indent="-457200" algn="l" rtl="0">
              <a:spcBef>
                <a:spcPts val="0"/>
              </a:spcBef>
              <a:spcAft>
                <a:spcPts val="0"/>
              </a:spcAft>
              <a:buClr>
                <a:schemeClr val="dk1"/>
              </a:buClr>
              <a:buSzPts val="2400"/>
              <a:buFont typeface="+mj-lt"/>
              <a:buAutoNum type="arabicPeriod"/>
            </a:pPr>
            <a:endParaRPr lang="en-GB" sz="2000">
              <a:solidFill>
                <a:schemeClr val="dk1"/>
              </a:solidFill>
              <a:latin typeface="Open Sans"/>
              <a:ea typeface="Open Sans"/>
              <a:cs typeface="Open Sans"/>
              <a:sym typeface="Open Sans"/>
            </a:endParaRPr>
          </a:p>
          <a:p>
            <a:pPr marL="514419" marR="0" lvl="0" indent="-514419" algn="l" rtl="0">
              <a:spcBef>
                <a:spcPts val="0"/>
              </a:spcBef>
              <a:spcAft>
                <a:spcPts val="0"/>
              </a:spcAft>
              <a:buClr>
                <a:srgbClr val="E1333F"/>
              </a:buClr>
              <a:buSzPts val="2400"/>
              <a:buFont typeface="Open Sans"/>
              <a:buAutoNum type="arabicPeriod"/>
            </a:pPr>
            <a:r>
              <a:rPr lang="en-GB" sz="2000" b="1">
                <a:solidFill>
                  <a:srgbClr val="E1333F"/>
                </a:solidFill>
                <a:latin typeface="Open Sans"/>
                <a:ea typeface="Open Sans"/>
                <a:cs typeface="Open Sans"/>
                <a:sym typeface="Open Sans"/>
              </a:rPr>
              <a:t>Concerns or incidents </a:t>
            </a:r>
            <a:r>
              <a:rPr lang="en-GB" sz="2000" b="1">
                <a:solidFill>
                  <a:schemeClr val="dk1"/>
                </a:solidFill>
                <a:latin typeface="Open Sans"/>
                <a:ea typeface="Open Sans"/>
                <a:cs typeface="Open Sans"/>
                <a:sym typeface="Open Sans"/>
              </a:rPr>
              <a:t>–</a:t>
            </a:r>
            <a:r>
              <a:rPr lang="en-GB" sz="2000" b="1">
                <a:solidFill>
                  <a:srgbClr val="FF0000"/>
                </a:solidFill>
                <a:latin typeface="Open Sans"/>
                <a:ea typeface="Open Sans"/>
                <a:cs typeface="Open Sans"/>
                <a:sym typeface="Open Sans"/>
              </a:rPr>
              <a:t> </a:t>
            </a:r>
            <a:r>
              <a:rPr lang="en-GB" sz="2000">
                <a:solidFill>
                  <a:schemeClr val="dk1"/>
                </a:solidFill>
                <a:latin typeface="Open Sans"/>
                <a:ea typeface="Open Sans"/>
                <a:cs typeface="Open Sans"/>
                <a:sym typeface="Open Sans"/>
              </a:rPr>
              <a:t>reports about problems people have experienced with our services, or complaints about staff or volunteers breaching the Code of Conduct, or concerns related to other stakeholders</a:t>
            </a:r>
            <a:endParaRPr lang="en-GB"/>
          </a:p>
          <a:p>
            <a:pPr marL="342900" lvl="0" indent="-342900" algn="l" rtl="0">
              <a:spcBef>
                <a:spcPts val="0"/>
              </a:spcBef>
              <a:spcAft>
                <a:spcPts val="0"/>
              </a:spcAft>
              <a:buClr>
                <a:schemeClr val="dk1"/>
              </a:buClr>
              <a:buSzPts val="1800"/>
              <a:buFontTx/>
              <a:buChar char="-"/>
            </a:pPr>
            <a:endParaRPr/>
          </a:p>
          <a:p>
            <a:pPr marL="0" lvl="0" indent="0" algn="l" rtl="0">
              <a:spcBef>
                <a:spcPts val="0"/>
              </a:spcBef>
              <a:spcAft>
                <a:spcPts val="0"/>
              </a:spcAft>
              <a:buClr>
                <a:schemeClr val="dk1"/>
              </a:buClr>
              <a:buSzPts val="1805"/>
              <a:buFont typeface="Calibri"/>
              <a:buNone/>
            </a:pPr>
            <a:endParaRPr b="1"/>
          </a:p>
          <a:p>
            <a:pPr marL="342900" lvl="0" indent="-228282" algn="l" rtl="0">
              <a:spcBef>
                <a:spcPts val="0"/>
              </a:spcBef>
              <a:spcAft>
                <a:spcPts val="0"/>
              </a:spcAft>
              <a:buClr>
                <a:schemeClr val="dk1"/>
              </a:buClr>
              <a:buSzPts val="1805"/>
              <a:buFont typeface="Arial"/>
              <a:buNone/>
            </a:pPr>
            <a:endParaRPr b="0"/>
          </a:p>
        </p:txBody>
      </p:sp>
      <p:sp>
        <p:nvSpPr>
          <p:cNvPr id="307" name="Google Shape;30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FACILITATOR NOTES</a:t>
            </a:r>
            <a:endParaRPr/>
          </a:p>
          <a:p>
            <a:pPr marL="0" lvl="0" indent="0" algn="l" rtl="0">
              <a:spcBef>
                <a:spcPts val="542"/>
              </a:spcBef>
              <a:spcAft>
                <a:spcPts val="0"/>
              </a:spcAft>
              <a:buNone/>
            </a:pPr>
            <a:endParaRPr/>
          </a:p>
          <a:p>
            <a:pPr marL="342900" lvl="0" indent="-342900" algn="l" rtl="0">
              <a:spcBef>
                <a:spcPts val="541"/>
              </a:spcBef>
              <a:spcAft>
                <a:spcPts val="0"/>
              </a:spcAft>
              <a:buFont typeface="Arial" panose="020B0604020202020204" pitchFamily="34" charset="0"/>
              <a:buChar char="•"/>
            </a:pPr>
            <a:r>
              <a:rPr lang="en-GB" sz="1804" b="1" i="0" u="none" strike="noStrike">
                <a:solidFill>
                  <a:schemeClr val="dk1"/>
                </a:solidFill>
                <a:latin typeface="Calibri"/>
                <a:ea typeface="Calibri"/>
                <a:cs typeface="Calibri"/>
                <a:sym typeface="Calibri"/>
              </a:rPr>
              <a:t>FIRST</a:t>
            </a:r>
            <a:r>
              <a:rPr lang="en-GB" sz="1804" b="0" i="0" u="none" strike="noStrike">
                <a:solidFill>
                  <a:schemeClr val="dk1"/>
                </a:solidFill>
                <a:latin typeface="Calibri"/>
                <a:ea typeface="Calibri"/>
                <a:cs typeface="Calibri"/>
                <a:sym typeface="Calibri"/>
              </a:rPr>
              <a:t> ask if anyone can explain what a feedback mechanism is</a:t>
            </a:r>
          </a:p>
          <a:p>
            <a:pPr marL="800100" lvl="1" indent="-342900" algn="l" rtl="0">
              <a:spcBef>
                <a:spcPts val="541"/>
              </a:spcBef>
              <a:spcAft>
                <a:spcPts val="0"/>
              </a:spcAft>
              <a:buFont typeface="Arial" panose="020B0604020202020204" pitchFamily="34" charset="0"/>
              <a:buChar char="•"/>
            </a:pPr>
            <a:r>
              <a:rPr lang="en-GB" sz="1804" b="0" i="0" u="none" strike="noStrike">
                <a:solidFill>
                  <a:schemeClr val="dk1"/>
                </a:solidFill>
                <a:latin typeface="Calibri"/>
                <a:ea typeface="Calibri"/>
                <a:cs typeface="Calibri"/>
                <a:sym typeface="Calibri"/>
              </a:rPr>
              <a:t>Show the circle diagram and explain </a:t>
            </a:r>
            <a:r>
              <a:rPr lang="en-GB" sz="2000">
                <a:solidFill>
                  <a:schemeClr val="lt1"/>
                </a:solidFill>
                <a:latin typeface="Open Sans"/>
                <a:ea typeface="Open Sans"/>
                <a:cs typeface="Open Sans"/>
                <a:sym typeface="Open Sans"/>
              </a:rPr>
              <a:t>A feedback mechanism is comprised of the tools and processes that </a:t>
            </a:r>
            <a:r>
              <a:rPr lang="en-GB" sz="2000" b="1">
                <a:solidFill>
                  <a:schemeClr val="accent4"/>
                </a:solidFill>
                <a:latin typeface="Open Sans"/>
                <a:ea typeface="Open Sans"/>
                <a:cs typeface="Open Sans"/>
                <a:sym typeface="Open Sans"/>
              </a:rPr>
              <a:t>enables community feedback to be received, analysed, shared, acted on, and a response provided</a:t>
            </a:r>
            <a:r>
              <a:rPr lang="en-GB" sz="2000">
                <a:solidFill>
                  <a:schemeClr val="accent4"/>
                </a:solidFill>
                <a:latin typeface="Open Sans"/>
                <a:ea typeface="Open Sans"/>
                <a:cs typeface="Open Sans"/>
                <a:sym typeface="Open Sans"/>
              </a:rPr>
              <a:t> </a:t>
            </a:r>
            <a:r>
              <a:rPr lang="en-GB" sz="2000">
                <a:solidFill>
                  <a:schemeClr val="lt1"/>
                </a:solidFill>
                <a:latin typeface="Open Sans"/>
                <a:ea typeface="Open Sans"/>
                <a:cs typeface="Open Sans"/>
                <a:sym typeface="Open Sans"/>
              </a:rPr>
              <a:t>to the community explaining what action has been taken</a:t>
            </a:r>
            <a:endParaRPr lang="en-GB" sz="1100"/>
          </a:p>
          <a:p>
            <a:pPr marL="0" lvl="0" indent="0" algn="l" rtl="0">
              <a:spcBef>
                <a:spcPts val="541"/>
              </a:spcBef>
              <a:spcAft>
                <a:spcPts val="0"/>
              </a:spcAft>
              <a:buNone/>
            </a:pPr>
            <a:endParaRPr lang="en-GB" sz="1804" b="0" i="0" u="none" strike="noStrike">
              <a:solidFill>
                <a:schemeClr val="dk1"/>
              </a:solidFill>
              <a:latin typeface="Calibri"/>
              <a:ea typeface="Calibri"/>
              <a:cs typeface="Calibri"/>
              <a:sym typeface="Calibri"/>
            </a:endParaRPr>
          </a:p>
          <a:p>
            <a:pPr marL="342900" lvl="0" indent="-342900" algn="l" rtl="0">
              <a:spcBef>
                <a:spcPts val="541"/>
              </a:spcBef>
              <a:spcAft>
                <a:spcPts val="0"/>
              </a:spcAft>
              <a:buFont typeface="Arial" panose="020B0604020202020204" pitchFamily="34" charset="0"/>
              <a:buChar char="•"/>
            </a:pPr>
            <a:r>
              <a:rPr lang="en-GB" sz="1804" b="1" i="0" u="none" strike="noStrike">
                <a:solidFill>
                  <a:schemeClr val="dk1"/>
                </a:solidFill>
                <a:latin typeface="Calibri"/>
                <a:ea typeface="Calibri"/>
                <a:cs typeface="Calibri"/>
                <a:sym typeface="Calibri"/>
              </a:rPr>
              <a:t>SECOND </a:t>
            </a:r>
            <a:r>
              <a:rPr lang="en-GB" sz="1804" b="0" i="0" u="none" strike="noStrike">
                <a:solidFill>
                  <a:schemeClr val="dk1"/>
                </a:solidFill>
                <a:latin typeface="Calibri"/>
                <a:ea typeface="Calibri"/>
                <a:cs typeface="Calibri"/>
                <a:sym typeface="Calibri"/>
              </a:rPr>
              <a:t>ask participants to share reasons why they think feedback mechanisms are important</a:t>
            </a:r>
          </a:p>
          <a:p>
            <a:pPr marL="800100" lvl="1" indent="-342900" algn="l" rtl="0">
              <a:spcBef>
                <a:spcPts val="1000"/>
              </a:spcBef>
              <a:spcAft>
                <a:spcPts val="0"/>
              </a:spcAft>
              <a:buClr>
                <a:schemeClr val="dk1"/>
              </a:buClr>
              <a:buSzPts val="2000"/>
              <a:buFont typeface="Arial"/>
              <a:buChar char="•"/>
            </a:pPr>
            <a:r>
              <a:rPr lang="en-GB" sz="2000" b="0">
                <a:latin typeface="Calibri"/>
                <a:cs typeface="Calibri"/>
                <a:sym typeface="Calibri"/>
              </a:rPr>
              <a:t>Reasons include:</a:t>
            </a:r>
          </a:p>
          <a:p>
            <a:pPr marL="1485900" lvl="2" indent="-3429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They help us improve the impact of our work by identifying areas for improvement and supporting us to be more responsive to community needs, which saves us funding and resources in the long term </a:t>
            </a:r>
          </a:p>
          <a:p>
            <a:pPr marL="1485900" lvl="2" indent="-3429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Listening to and acting on feedback is essential for building trust with people</a:t>
            </a:r>
          </a:p>
          <a:p>
            <a:pPr marL="1485900" lvl="2" indent="-3429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They act as an early warning system by helping us to address problems before they escalate and threaten implementation or the safety and access of our teams.</a:t>
            </a:r>
          </a:p>
          <a:p>
            <a:pPr marL="1485900" lvl="2" indent="-3429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They provide a way for communities to safely report cases of sexual exploitation and abuse or corruption by our staff and volunteers</a:t>
            </a:r>
          </a:p>
          <a:p>
            <a:pPr marL="1485900" lvl="2" indent="-3429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They provide volunteers with somewhere they can refer difficult questions or complaints they can’t easily answer</a:t>
            </a:r>
          </a:p>
          <a:p>
            <a:pPr marL="1485900" lvl="2" indent="-3429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People have a right to complain, and we have a responsibility to listen – it’s in the Movement Code of Conduct, Principles and Rules for Humanitarian Action and the resolution on community engagement and accountability.</a:t>
            </a:r>
          </a:p>
          <a:p>
            <a:pPr marL="342900" lvl="0" indent="-342900" algn="l" rtl="0">
              <a:spcBef>
                <a:spcPts val="541"/>
              </a:spcBef>
              <a:spcAft>
                <a:spcPts val="0"/>
              </a:spcAft>
              <a:buFont typeface="Arial" panose="020B0604020202020204" pitchFamily="34" charset="0"/>
              <a:buChar char="•"/>
            </a:pPr>
            <a:endParaRPr lang="en-GB" sz="1804" b="1" i="0" u="none" strike="noStrike">
              <a:solidFill>
                <a:schemeClr val="dk1"/>
              </a:solidFill>
              <a:latin typeface="Calibri"/>
              <a:ea typeface="Calibri"/>
              <a:cs typeface="Calibri"/>
              <a:sym typeface="Calibri"/>
            </a:endParaRPr>
          </a:p>
          <a:p>
            <a:pPr marL="342900" lvl="0" indent="-342900" algn="l" rtl="0">
              <a:spcBef>
                <a:spcPts val="541"/>
              </a:spcBef>
              <a:spcAft>
                <a:spcPts val="0"/>
              </a:spcAft>
              <a:buFont typeface="Arial" panose="020B0604020202020204" pitchFamily="34" charset="0"/>
              <a:buChar char="•"/>
            </a:pPr>
            <a:r>
              <a:rPr lang="en-GB" sz="1804" b="1" i="0" u="none" strike="noStrike">
                <a:solidFill>
                  <a:schemeClr val="dk1"/>
                </a:solidFill>
                <a:latin typeface="Calibri"/>
                <a:ea typeface="Calibri"/>
                <a:cs typeface="Calibri"/>
                <a:sym typeface="Calibri"/>
              </a:rPr>
              <a:t>THIRD </a:t>
            </a:r>
            <a:r>
              <a:rPr lang="en-GB" sz="1804" b="0" i="0" u="none" strike="noStrike">
                <a:solidFill>
                  <a:schemeClr val="dk1"/>
                </a:solidFill>
                <a:latin typeface="Calibri"/>
                <a:ea typeface="Calibri"/>
                <a:cs typeface="Calibri"/>
                <a:sym typeface="Calibri"/>
              </a:rPr>
              <a:t>ask participants if they can share any examples of feedback mechanisms they have been involved in:</a:t>
            </a:r>
          </a:p>
          <a:p>
            <a:pPr marL="800100" lvl="1" indent="-342900" algn="l" rtl="0">
              <a:spcBef>
                <a:spcPts val="541"/>
              </a:spcBef>
              <a:spcAft>
                <a:spcPts val="0"/>
              </a:spcAft>
              <a:buFont typeface="Arial" panose="020B0604020202020204" pitchFamily="34" charset="0"/>
              <a:buChar char="•"/>
            </a:pPr>
            <a:r>
              <a:rPr lang="en-GB" sz="1804" b="0" i="0" u="none" strike="noStrike">
                <a:solidFill>
                  <a:schemeClr val="dk1"/>
                </a:solidFill>
                <a:latin typeface="Calibri"/>
                <a:ea typeface="Calibri"/>
                <a:cs typeface="Calibri"/>
                <a:sym typeface="Calibri"/>
              </a:rPr>
              <a:t>How did the mechanism work? </a:t>
            </a:r>
          </a:p>
          <a:p>
            <a:pPr marL="800100" lvl="1" indent="-342900" algn="l" rtl="0">
              <a:spcBef>
                <a:spcPts val="541"/>
              </a:spcBef>
              <a:spcAft>
                <a:spcPts val="0"/>
              </a:spcAft>
              <a:buFont typeface="Arial" panose="020B0604020202020204" pitchFamily="34" charset="0"/>
              <a:buChar char="•"/>
            </a:pPr>
            <a:r>
              <a:rPr lang="en-GB" sz="1804" b="0" i="0" u="none" strike="noStrike">
                <a:solidFill>
                  <a:schemeClr val="dk1"/>
                </a:solidFill>
                <a:latin typeface="Calibri"/>
                <a:ea typeface="Calibri"/>
                <a:cs typeface="Calibri"/>
                <a:sym typeface="Calibri"/>
              </a:rPr>
              <a:t>What were the benefits?</a:t>
            </a:r>
          </a:p>
          <a:p>
            <a:pPr marL="800100" lvl="1" indent="-342900" algn="l" rtl="0">
              <a:spcBef>
                <a:spcPts val="541"/>
              </a:spcBef>
              <a:spcAft>
                <a:spcPts val="0"/>
              </a:spcAft>
              <a:buFont typeface="Arial" panose="020B0604020202020204" pitchFamily="34" charset="0"/>
              <a:buChar char="•"/>
            </a:pPr>
            <a:r>
              <a:rPr lang="en-GB" sz="1804" b="0" i="0" u="none" strike="noStrike">
                <a:solidFill>
                  <a:schemeClr val="dk1"/>
                </a:solidFill>
                <a:latin typeface="Calibri"/>
                <a:ea typeface="Calibri"/>
                <a:cs typeface="Calibri"/>
                <a:sym typeface="Calibri"/>
              </a:rPr>
              <a:t>What challenges did they face?</a:t>
            </a:r>
            <a:endParaRPr lang="en-GB" sz="1804" b="1" i="0" u="none" strike="noStrike">
              <a:solidFill>
                <a:schemeClr val="dk1"/>
              </a:solidFill>
              <a:latin typeface="Calibri"/>
              <a:ea typeface="Calibri"/>
              <a:cs typeface="Calibri"/>
              <a:sym typeface="Calibri"/>
            </a:endParaRPr>
          </a:p>
          <a:p>
            <a:pPr marL="342900" lvl="0" indent="-342900" algn="l" rtl="0">
              <a:spcBef>
                <a:spcPts val="541"/>
              </a:spcBef>
              <a:spcAft>
                <a:spcPts val="0"/>
              </a:spcAft>
              <a:buFont typeface="Arial" panose="020B0604020202020204" pitchFamily="34" charset="0"/>
              <a:buChar char="•"/>
            </a:pPr>
            <a:endParaRPr lang="en-GB" sz="1804" b="1" i="0" u="none" strike="noStrike">
              <a:solidFill>
                <a:schemeClr val="dk1"/>
              </a:solidFill>
              <a:latin typeface="Calibri"/>
              <a:ea typeface="Calibri"/>
              <a:cs typeface="Calibri"/>
              <a:sym typeface="Calibri"/>
            </a:endParaRPr>
          </a:p>
          <a:p>
            <a:pPr marL="342900" lvl="0" indent="-342900" algn="l" rtl="0">
              <a:spcBef>
                <a:spcPts val="541"/>
              </a:spcBef>
              <a:spcAft>
                <a:spcPts val="0"/>
              </a:spcAft>
              <a:buFont typeface="Arial" panose="020B0604020202020204" pitchFamily="34" charset="0"/>
              <a:buChar char="•"/>
            </a:pPr>
            <a:r>
              <a:rPr lang="en-GB" sz="1804" b="1" i="0" u="none" strike="noStrike">
                <a:solidFill>
                  <a:schemeClr val="dk1"/>
                </a:solidFill>
                <a:latin typeface="Calibri"/>
                <a:ea typeface="Calibri"/>
                <a:cs typeface="Calibri"/>
                <a:sym typeface="Calibri"/>
              </a:rPr>
              <a:t>Ask</a:t>
            </a:r>
            <a:r>
              <a:rPr lang="en-GB" sz="1804" b="0" i="0" u="none" strike="noStrike">
                <a:solidFill>
                  <a:schemeClr val="dk1"/>
                </a:solidFill>
                <a:latin typeface="Calibri"/>
                <a:ea typeface="Calibri"/>
                <a:cs typeface="Calibri"/>
                <a:sym typeface="Calibri"/>
              </a:rPr>
              <a:t> participants to share why they think we need feedback mechanisms in responses?</a:t>
            </a:r>
          </a:p>
          <a:p>
            <a:pPr marL="0" lvl="0" indent="0" algn="l" rtl="0">
              <a:spcBef>
                <a:spcPts val="541"/>
              </a:spcBef>
              <a:spcAft>
                <a:spcPts val="0"/>
              </a:spcAft>
              <a:buFont typeface="Arial" panose="020B0604020202020204" pitchFamily="34" charset="0"/>
              <a:buNone/>
            </a:pPr>
            <a:endParaRPr lang="en-GB" sz="1804" b="0" i="0" u="none" strike="noStrike">
              <a:solidFill>
                <a:schemeClr val="dk1"/>
              </a:solidFill>
              <a:latin typeface="Calibri"/>
              <a:ea typeface="Calibri"/>
              <a:cs typeface="Calibri"/>
              <a:sym typeface="Calibri"/>
            </a:endParaRPr>
          </a:p>
          <a:p>
            <a:pPr marL="0" lvl="0" indent="0" algn="l" rtl="0">
              <a:spcBef>
                <a:spcPts val="541"/>
              </a:spcBef>
              <a:spcAft>
                <a:spcPts val="0"/>
              </a:spcAft>
              <a:buFont typeface="Arial" panose="020B0604020202020204" pitchFamily="34" charset="0"/>
              <a:buNone/>
            </a:pPr>
            <a:r>
              <a:rPr lang="en-GB" sz="1804" b="1" i="0" u="none" strike="noStrike">
                <a:solidFill>
                  <a:schemeClr val="dk1"/>
                </a:solidFill>
                <a:latin typeface="Calibri"/>
                <a:ea typeface="Calibri"/>
                <a:cs typeface="Calibri"/>
                <a:sym typeface="Calibri"/>
              </a:rPr>
              <a:t>Here are some examples from the CEA Guide, these can be changed for ones from your NS or region</a:t>
            </a:r>
          </a:p>
          <a:p>
            <a:pPr marL="0" lvl="0" indent="0" algn="l" rtl="0">
              <a:spcBef>
                <a:spcPts val="541"/>
              </a:spcBef>
              <a:spcAft>
                <a:spcPts val="0"/>
              </a:spcAft>
              <a:buFont typeface="Arial" panose="020B0604020202020204" pitchFamily="34" charset="0"/>
              <a:buNone/>
            </a:pPr>
            <a:endParaRPr lang="en-GB" sz="1804" b="1" i="0" u="none" strike="noStrike" cap="none">
              <a:solidFill>
                <a:schemeClr val="dk1"/>
              </a:solidFill>
              <a:effectLst/>
              <a:latin typeface="Calibri"/>
              <a:ea typeface="Calibri"/>
              <a:cs typeface="Calibri"/>
              <a:sym typeface="Calibri"/>
            </a:endParaRPr>
          </a:p>
          <a:p>
            <a:pPr marL="0" lvl="0" indent="0" algn="l" rtl="0">
              <a:spcBef>
                <a:spcPts val="541"/>
              </a:spcBef>
              <a:spcAft>
                <a:spcPts val="0"/>
              </a:spcAft>
              <a:buFont typeface="Arial" panose="020B0604020202020204" pitchFamily="34" charset="0"/>
              <a:buNone/>
            </a:pPr>
            <a:r>
              <a:rPr lang="en-GB" sz="1804" b="1" i="0" u="none" strike="noStrike" cap="none">
                <a:solidFill>
                  <a:schemeClr val="dk1"/>
                </a:solidFill>
                <a:effectLst/>
                <a:latin typeface="+mn-lt"/>
                <a:ea typeface="Calibri"/>
                <a:cs typeface="Calibri"/>
                <a:sym typeface="Calibri"/>
              </a:rPr>
              <a:t>Bahamas Red Cross set up a hotline for hurricane response</a:t>
            </a:r>
          </a:p>
          <a:p>
            <a:pPr marL="0" lvl="0" indent="0" algn="l" rtl="0">
              <a:spcBef>
                <a:spcPts val="541"/>
              </a:spcBef>
              <a:spcAft>
                <a:spcPts val="0"/>
              </a:spcAft>
              <a:buFont typeface="Arial" panose="020B0604020202020204" pitchFamily="34" charset="0"/>
              <a:buNone/>
            </a:pPr>
            <a:r>
              <a:rPr lang="en-GB" sz="1804" b="0" i="0" u="none" strike="noStrike" cap="none">
                <a:solidFill>
                  <a:schemeClr val="dk1"/>
                </a:solidFill>
                <a:effectLst/>
                <a:latin typeface="+mn-lt"/>
                <a:ea typeface="Calibri"/>
                <a:cs typeface="Calibri"/>
                <a:sym typeface="Calibri"/>
              </a:rPr>
              <a:t>Bahamas Red Cross Society (BRCS), with support from IFRC, established a toll-free, anonymous, and confidential telephone hotline to respond to feedback as part of the response to Hurricane Dorian. The hotline is open from 9.30am to 4.00pm Monday to Friday and operated by three staff in English and Creole. Initially, the hotline was set up to respond to issues related to prepaid visa cards distributed as part of the hurricane response and was operated across several mobile phones, held by BRCS and IFRC staff. However, the line proved so popular that it was upgraded to one toll free hotline that could receive multiple calls at once to ensure no call was left unanswered. The aim of the hotline is to solve each case during the call and several measures have been put in place to support this, including training for all hotline operators, development of standard operating procedures, providing hotline officers with briefings and presentations from programme staff, and preparing and regularly updating Q&amp;As. To ensure all feedback is tracked and analysed, BRCS tried several different ways of documenting feedback, including Excel and Kobo Toolbox, but finally found a digital feedback form worked best as it allowed feedback to be logged in one place, regardless of the channel used. Other good practices include establishing clear internal and external referral pathways for feedback that can’t be responded to immediately and separate databases for storing sensitive feedback, which is then handled by PGI staff. All feedback is analysed and shared on a database, which can also be seen by the public. Feedback reports are shared internally and discussed in coordination meetings and follow up discussions are held in community meetings and through focus group discussions. </a:t>
            </a:r>
          </a:p>
          <a:p>
            <a:pPr marL="0" lvl="0" indent="0" algn="l" rtl="0">
              <a:spcBef>
                <a:spcPts val="541"/>
              </a:spcBef>
              <a:spcAft>
                <a:spcPts val="0"/>
              </a:spcAft>
              <a:buFont typeface="Arial" panose="020B0604020202020204" pitchFamily="34" charset="0"/>
              <a:buNone/>
            </a:pPr>
            <a:endParaRPr lang="en-GB" sz="1804" b="0" i="0" u="none" strike="noStrike" cap="none">
              <a:solidFill>
                <a:schemeClr val="dk1"/>
              </a:solidFill>
              <a:effectLst/>
              <a:latin typeface="+mn-lt"/>
              <a:ea typeface="Calibri"/>
              <a:cs typeface="Calibri"/>
              <a:sym typeface="Calibri"/>
            </a:endParaRPr>
          </a:p>
          <a:p>
            <a:pPr marL="0" lvl="0" indent="0" algn="l" rtl="0">
              <a:spcBef>
                <a:spcPts val="541"/>
              </a:spcBef>
              <a:spcAft>
                <a:spcPts val="0"/>
              </a:spcAft>
              <a:buFont typeface="Arial" panose="020B0604020202020204" pitchFamily="34" charset="0"/>
              <a:buNone/>
            </a:pPr>
            <a:r>
              <a:rPr lang="en-GB" sz="1804" b="1" i="0" u="none" strike="noStrike" cap="none">
                <a:solidFill>
                  <a:schemeClr val="dk1"/>
                </a:solidFill>
                <a:effectLst/>
                <a:latin typeface="+mn-lt"/>
                <a:ea typeface="Calibri"/>
                <a:cs typeface="Calibri"/>
                <a:sym typeface="Calibri"/>
              </a:rPr>
              <a:t>COVID-19 vaccine perception surveys</a:t>
            </a:r>
          </a:p>
          <a:p>
            <a:pPr marL="0" lvl="0" indent="0" algn="l" rtl="0">
              <a:spcBef>
                <a:spcPts val="541"/>
              </a:spcBef>
              <a:spcAft>
                <a:spcPts val="0"/>
              </a:spcAft>
              <a:buFont typeface="Arial" panose="020B0604020202020204" pitchFamily="34" charset="0"/>
              <a:buNone/>
            </a:pPr>
            <a:r>
              <a:rPr lang="en-GB" sz="2000" b="0">
                <a:latin typeface="+mn-lt"/>
                <a:ea typeface="Calibri"/>
                <a:cs typeface="Calibri"/>
                <a:sym typeface="Calibri"/>
              </a:rPr>
              <a:t>National Societies and IFRC around the world </a:t>
            </a:r>
            <a:r>
              <a:rPr lang="en-GB" sz="1804" b="0" i="0" u="none" strike="noStrike" cap="none">
                <a:solidFill>
                  <a:schemeClr val="dk1"/>
                </a:solidFill>
                <a:effectLst/>
                <a:latin typeface="Calibri"/>
                <a:ea typeface="Calibri"/>
                <a:cs typeface="Calibri"/>
                <a:sym typeface="Calibri"/>
              </a:rPr>
              <a:t>have conduced surveys of community perceptions of COVID-19 to understand the communities’ knowledge, questions and communication preferences around COVID-19 and COVID-19 vaccines. This understanding and insights guides health approaches and builds trust in vaccines as our approaches and risk communication is responding to real concerns in the community. </a:t>
            </a:r>
          </a:p>
          <a:p>
            <a:pPr marL="0" lvl="0" indent="0" algn="l" rtl="0">
              <a:spcBef>
                <a:spcPts val="541"/>
              </a:spcBef>
              <a:spcAft>
                <a:spcPts val="0"/>
              </a:spcAft>
              <a:buFont typeface="Arial" panose="020B0604020202020204" pitchFamily="34" charset="0"/>
              <a:buNone/>
            </a:pPr>
            <a:endParaRPr lang="en-GB" sz="1804" b="0" i="0" u="none" strike="noStrike">
              <a:solidFill>
                <a:schemeClr val="dk1"/>
              </a:solidFill>
              <a:latin typeface="Calibri"/>
              <a:ea typeface="Calibri"/>
              <a:cs typeface="Calibri"/>
              <a:sym typeface="Calibri"/>
            </a:endParaRPr>
          </a:p>
          <a:p>
            <a:pPr marL="0" lvl="0" indent="0" algn="l" rtl="0">
              <a:spcBef>
                <a:spcPts val="541"/>
              </a:spcBef>
              <a:spcAft>
                <a:spcPts val="0"/>
              </a:spcAft>
              <a:buFont typeface="Arial" panose="020B0604020202020204" pitchFamily="34" charset="0"/>
              <a:buNone/>
            </a:pPr>
            <a:r>
              <a:rPr lang="en-GB" sz="1804" b="1" i="0" u="none" strike="noStrike">
                <a:solidFill>
                  <a:schemeClr val="dk1"/>
                </a:solidFill>
                <a:latin typeface="+mn-lt"/>
                <a:ea typeface="Calibri"/>
                <a:cs typeface="Calibri"/>
                <a:sym typeface="Calibri"/>
              </a:rPr>
              <a:t>A helpdesk helps support distributions of relief items in Ethiopia</a:t>
            </a:r>
          </a:p>
          <a:p>
            <a:pPr marL="0" lvl="0" indent="0" algn="l" rtl="0">
              <a:spcBef>
                <a:spcPts val="541"/>
              </a:spcBef>
              <a:spcAft>
                <a:spcPts val="0"/>
              </a:spcAft>
              <a:buFont typeface="Arial" panose="020B0604020202020204" pitchFamily="34" charset="0"/>
              <a:buNone/>
            </a:pPr>
            <a:r>
              <a:rPr lang="en-GB" sz="1804" b="0" i="0" u="none" strike="noStrike">
                <a:solidFill>
                  <a:schemeClr val="dk1"/>
                </a:solidFill>
                <a:latin typeface="+mn-lt"/>
                <a:ea typeface="Calibri"/>
                <a:cs typeface="Calibri"/>
                <a:sym typeface="Calibri"/>
              </a:rPr>
              <a:t>The Ethiopian Red Cross Society (ERCS), with support from Canadian Red Cross, used a drought response to try new approaches to managing community feedback. The National Society added a feedback desk to their distribution plans. Community members were informed about the desk prior to distributions and volunteers trained on how to collect and respond to feedback, questions, and complaints and how to log these so they could be analysed later. A system was also put in place to follow up on issues during monthly monitoring field visits. A common complaint was that the support provided was inadequate, so ERCS was able to use this feedback to justify an increase to the amount provided to each household. The National Society also took the opportunity to explain the selection criteria again and the limitations in funding faced</a:t>
            </a:r>
            <a:endParaRPr lang="en-GB" sz="1804" b="0" i="0" u="none" strike="noStrike">
              <a:solidFill>
                <a:schemeClr val="dk1"/>
              </a:solidFill>
              <a:latin typeface="Calibri"/>
              <a:ea typeface="Calibri"/>
              <a:cs typeface="Calibri"/>
              <a:sym typeface="Calibri"/>
            </a:endParaRPr>
          </a:p>
          <a:p>
            <a:pPr marL="0" lvl="0" indent="0" algn="l" rtl="0">
              <a:spcBef>
                <a:spcPts val="541"/>
              </a:spcBef>
              <a:spcAft>
                <a:spcPts val="0"/>
              </a:spcAft>
              <a:buNone/>
            </a:pPr>
            <a:endParaRPr lang="en-GB" sz="1804" b="0" i="0" u="none" strike="noStrike">
              <a:solidFill>
                <a:schemeClr val="dk1"/>
              </a:solidFill>
              <a:latin typeface="Calibri"/>
              <a:cs typeface="Calibri"/>
              <a:sym typeface="Calibri"/>
            </a:endParaRPr>
          </a:p>
          <a:p>
            <a:pPr marL="0" lvl="0" indent="0" algn="l" rtl="0">
              <a:spcBef>
                <a:spcPts val="541"/>
              </a:spcBef>
              <a:spcAft>
                <a:spcPts val="0"/>
              </a:spcAft>
              <a:buNone/>
            </a:pPr>
            <a:endParaRPr/>
          </a:p>
        </p:txBody>
      </p:sp>
      <p:sp>
        <p:nvSpPr>
          <p:cNvPr id="319" name="Google Shape;31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base"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542"/>
              </a:spcBef>
              <a:spcAft>
                <a:spcPts val="0"/>
              </a:spcAft>
              <a:buNone/>
            </a:pPr>
            <a:r>
              <a:rPr lang="en-GB" b="1"/>
              <a:t>FACILITATOR NOTES</a:t>
            </a:r>
          </a:p>
          <a:p>
            <a:pPr marL="0" lvl="0" indent="0" algn="l" rtl="0">
              <a:spcBef>
                <a:spcPts val="542"/>
              </a:spcBef>
              <a:spcAft>
                <a:spcPts val="0"/>
              </a:spcAft>
              <a:buNone/>
            </a:pPr>
            <a:endParaRPr lang="en-GB"/>
          </a:p>
          <a:p>
            <a:pPr marL="342900" marR="0" lvl="0" indent="-342900" algn="l" defTabSz="914400" rtl="0" eaLnBrk="1" fontAlgn="auto" latinLnBrk="0" hangingPunct="1">
              <a:lnSpc>
                <a:spcPct val="100000"/>
              </a:lnSpc>
              <a:spcBef>
                <a:spcPts val="542"/>
              </a:spcBef>
              <a:spcAft>
                <a:spcPts val="0"/>
              </a:spcAft>
              <a:buClr>
                <a:srgbClr val="000000"/>
              </a:buClr>
              <a:buSzPts val="1400"/>
              <a:buFontTx/>
              <a:buChar char="-"/>
              <a:tabLst/>
              <a:defRPr/>
            </a:pPr>
            <a:r>
              <a:rPr lang="en-GB" sz="1804" b="0" i="0" u="none" strike="noStrike" cap="none">
                <a:solidFill>
                  <a:schemeClr val="dk1"/>
                </a:solidFill>
                <a:effectLst/>
                <a:latin typeface="Calibri"/>
                <a:ea typeface="Calibri"/>
                <a:cs typeface="Calibri"/>
                <a:sym typeface="Calibri"/>
              </a:rPr>
              <a:t>There are two main ways to collect community feedback. Through a reactive system where people come to us when they have feedback to share (e.g., a telephone hotline), or a proactive system, where we actively solicit feedback (e.g., focus group discussions). </a:t>
            </a:r>
          </a:p>
          <a:p>
            <a:pPr marL="342900" marR="0" lvl="0" indent="-342900" algn="l" defTabSz="914400" rtl="0" eaLnBrk="1" fontAlgn="auto" latinLnBrk="0" hangingPunct="1">
              <a:lnSpc>
                <a:spcPct val="100000"/>
              </a:lnSpc>
              <a:spcBef>
                <a:spcPts val="542"/>
              </a:spcBef>
              <a:spcAft>
                <a:spcPts val="0"/>
              </a:spcAft>
              <a:buClr>
                <a:srgbClr val="000000"/>
              </a:buClr>
              <a:buSzPts val="1400"/>
              <a:buFontTx/>
              <a:buChar char="-"/>
              <a:tabLst/>
              <a:defRPr/>
            </a:pPr>
            <a:endParaRPr lang="en-GB" sz="1804" b="0" i="0" u="none" strike="noStrike" cap="none">
              <a:solidFill>
                <a:schemeClr val="dk1"/>
              </a:solidFill>
              <a:effectLst/>
              <a:latin typeface="Calibri"/>
              <a:ea typeface="Calibri"/>
              <a:cs typeface="Calibri"/>
              <a:sym typeface="Calibri"/>
            </a:endParaRPr>
          </a:p>
          <a:p>
            <a:pPr marL="342900" marR="0" lvl="0" indent="-342900" algn="l" defTabSz="914400" rtl="0" eaLnBrk="1" fontAlgn="auto" latinLnBrk="0" hangingPunct="1">
              <a:lnSpc>
                <a:spcPct val="100000"/>
              </a:lnSpc>
              <a:spcBef>
                <a:spcPts val="542"/>
              </a:spcBef>
              <a:spcAft>
                <a:spcPts val="0"/>
              </a:spcAft>
              <a:buClr>
                <a:srgbClr val="000000"/>
              </a:buClr>
              <a:buSzPts val="1400"/>
              <a:buFontTx/>
              <a:buChar char="-"/>
              <a:tabLst/>
              <a:defRPr/>
            </a:pPr>
            <a:r>
              <a:rPr lang="en-GB" sz="1804" b="0" i="0" u="none" strike="noStrike" cap="none">
                <a:solidFill>
                  <a:schemeClr val="dk1"/>
                </a:solidFill>
                <a:effectLst/>
                <a:latin typeface="Calibri"/>
                <a:ea typeface="Calibri"/>
                <a:cs typeface="Calibri"/>
                <a:sym typeface="Calibri"/>
              </a:rPr>
              <a:t>There are pros and cons of both types of mechanism, but both are important and the best feedback mechanisms will use a mix of proactive and reactive methods.</a:t>
            </a:r>
          </a:p>
          <a:p>
            <a:pPr marL="0" lvl="0" indent="0" algn="l" rtl="0">
              <a:spcBef>
                <a:spcPts val="542"/>
              </a:spcBef>
              <a:spcAft>
                <a:spcPts val="0"/>
              </a:spcAft>
              <a:buNone/>
            </a:pPr>
            <a:endParaRPr lang="en-GB" sz="1804" b="0" i="0" u="none" strike="noStrike" cap="none">
              <a:solidFill>
                <a:schemeClr val="dk1"/>
              </a:solidFill>
              <a:effectLst/>
              <a:latin typeface="Calibri"/>
              <a:cs typeface="Calibri"/>
              <a:sym typeface="Calibri"/>
            </a:endParaRPr>
          </a:p>
          <a:p>
            <a:pPr marL="0" lvl="0" indent="0" algn="l" rtl="0">
              <a:spcBef>
                <a:spcPts val="542"/>
              </a:spcBef>
              <a:spcAft>
                <a:spcPts val="0"/>
              </a:spcAft>
              <a:buNone/>
            </a:pPr>
            <a:r>
              <a:rPr lang="en-GB" sz="1804" b="1" i="0" u="none" strike="noStrike" cap="none">
                <a:solidFill>
                  <a:schemeClr val="dk1"/>
                </a:solidFill>
                <a:effectLst/>
                <a:latin typeface="Calibri"/>
                <a:cs typeface="Calibri"/>
                <a:sym typeface="Calibri"/>
              </a:rPr>
              <a:t>Reactive systems</a:t>
            </a:r>
          </a:p>
          <a:p>
            <a:pPr marL="342900" lvl="0" indent="-342900" algn="l" rtl="0">
              <a:spcBef>
                <a:spcPts val="542"/>
              </a:spcBef>
              <a:spcAft>
                <a:spcPts val="0"/>
              </a:spcAft>
              <a:buFont typeface="Arial" panose="020B0604020202020204" pitchFamily="34" charset="0"/>
              <a:buChar char="•"/>
            </a:pPr>
            <a:r>
              <a:rPr lang="en-GB"/>
              <a:t>People contact us when they have feedback to share</a:t>
            </a:r>
          </a:p>
          <a:p>
            <a:pPr marL="342900" lvl="0" indent="-342900" algn="l" rtl="0">
              <a:spcBef>
                <a:spcPts val="542"/>
              </a:spcBef>
              <a:spcAft>
                <a:spcPts val="0"/>
              </a:spcAft>
              <a:buFont typeface="Arial" panose="020B0604020202020204" pitchFamily="34" charset="0"/>
              <a:buChar char="•"/>
            </a:pPr>
            <a:r>
              <a:rPr lang="en-GB"/>
              <a:t>Example channels:</a:t>
            </a:r>
          </a:p>
          <a:p>
            <a:pPr marL="800100" lvl="1" indent="-342900" algn="l" rtl="0">
              <a:spcBef>
                <a:spcPts val="542"/>
              </a:spcBef>
              <a:spcAft>
                <a:spcPts val="0"/>
              </a:spcAft>
              <a:buFont typeface="Arial" panose="020B0604020202020204" pitchFamily="34" charset="0"/>
              <a:buChar char="•"/>
            </a:pPr>
            <a:r>
              <a:rPr lang="en-GB"/>
              <a:t>Hotline</a:t>
            </a:r>
          </a:p>
          <a:p>
            <a:pPr marL="800100" lvl="1" indent="-342900" algn="l" rtl="0">
              <a:spcBef>
                <a:spcPts val="542"/>
              </a:spcBef>
              <a:spcAft>
                <a:spcPts val="0"/>
              </a:spcAft>
              <a:buFont typeface="Arial" panose="020B0604020202020204" pitchFamily="34" charset="0"/>
              <a:buChar char="•"/>
            </a:pPr>
            <a:r>
              <a:rPr lang="en-GB"/>
              <a:t>Helpdesk</a:t>
            </a:r>
          </a:p>
          <a:p>
            <a:pPr marL="800100" lvl="1" indent="-342900" algn="l" rtl="0">
              <a:spcBef>
                <a:spcPts val="542"/>
              </a:spcBef>
              <a:spcAft>
                <a:spcPts val="0"/>
              </a:spcAft>
              <a:buFont typeface="Arial" panose="020B0604020202020204" pitchFamily="34" charset="0"/>
              <a:buChar char="•"/>
            </a:pPr>
            <a:r>
              <a:rPr lang="en-GB"/>
              <a:t>Suggestion box</a:t>
            </a:r>
          </a:p>
          <a:p>
            <a:pPr marL="342900" lvl="0" indent="-342900" algn="l" rtl="0">
              <a:spcBef>
                <a:spcPts val="542"/>
              </a:spcBef>
              <a:spcAft>
                <a:spcPts val="0"/>
              </a:spcAft>
              <a:buFont typeface="Arial" panose="020B0604020202020204" pitchFamily="34" charset="0"/>
              <a:buChar char="•"/>
            </a:pPr>
            <a:r>
              <a:rPr lang="en-GB"/>
              <a:t>Advantages:</a:t>
            </a:r>
          </a:p>
          <a:p>
            <a:pPr marL="800100" lvl="1" indent="-342900" algn="l" rtl="0">
              <a:spcBef>
                <a:spcPts val="542"/>
              </a:spcBef>
              <a:spcAft>
                <a:spcPts val="0"/>
              </a:spcAft>
              <a:buFont typeface="Arial" panose="020B0604020202020204" pitchFamily="34" charset="0"/>
              <a:buChar char="•"/>
            </a:pPr>
            <a:r>
              <a:rPr lang="en-GB"/>
              <a:t>Available when people need to use it – so if they have a question for example, they can reach out to us rather than wait for us to ask them</a:t>
            </a:r>
          </a:p>
          <a:p>
            <a:pPr marL="800100" lvl="1" indent="-342900" algn="l" rtl="0">
              <a:spcBef>
                <a:spcPts val="542"/>
              </a:spcBef>
              <a:spcAft>
                <a:spcPts val="0"/>
              </a:spcAft>
              <a:buFont typeface="Arial" panose="020B0604020202020204" pitchFamily="34" charset="0"/>
              <a:buChar char="•"/>
            </a:pPr>
            <a:r>
              <a:rPr lang="en-GB"/>
              <a:t>Can capture feedback on any topics – people are free to share any type of feedback about any issue or topic, not just what we ask them about</a:t>
            </a:r>
          </a:p>
          <a:p>
            <a:pPr marL="342900" lvl="0" indent="-342900" algn="l" rtl="0">
              <a:spcBef>
                <a:spcPts val="542"/>
              </a:spcBef>
              <a:spcAft>
                <a:spcPts val="0"/>
              </a:spcAft>
              <a:buFont typeface="Arial" panose="020B0604020202020204" pitchFamily="34" charset="0"/>
              <a:buChar char="•"/>
            </a:pPr>
            <a:r>
              <a:rPr lang="en-GB"/>
              <a:t>Disadvantages:</a:t>
            </a:r>
          </a:p>
          <a:p>
            <a:pPr marL="800100" lvl="1" indent="-342900" algn="l" rtl="0">
              <a:spcBef>
                <a:spcPts val="542"/>
              </a:spcBef>
              <a:spcAft>
                <a:spcPts val="0"/>
              </a:spcAft>
              <a:buFont typeface="Arial" panose="020B0604020202020204" pitchFamily="34" charset="0"/>
              <a:buChar char="•"/>
            </a:pPr>
            <a:r>
              <a:rPr lang="en-GB"/>
              <a:t>If people don’t use the system, you don’t get any feedback – it relies on people coming to us</a:t>
            </a:r>
          </a:p>
          <a:p>
            <a:pPr marL="800100" lvl="1" indent="-342900" algn="l" rtl="0">
              <a:spcBef>
                <a:spcPts val="542"/>
              </a:spcBef>
              <a:spcAft>
                <a:spcPts val="0"/>
              </a:spcAft>
              <a:buFont typeface="Arial" panose="020B0604020202020204" pitchFamily="34" charset="0"/>
              <a:buChar char="•"/>
            </a:pPr>
            <a:r>
              <a:rPr lang="en-GB"/>
              <a:t>This means it needs to be well advertised so people know about it and how to use it</a:t>
            </a:r>
          </a:p>
          <a:p>
            <a:pPr marL="342900" lvl="0" indent="-342900" algn="l" rtl="0">
              <a:spcBef>
                <a:spcPts val="542"/>
              </a:spcBef>
              <a:spcAft>
                <a:spcPts val="0"/>
              </a:spcAft>
              <a:buFont typeface="Arial" panose="020B0604020202020204" pitchFamily="34" charset="0"/>
              <a:buChar char="•"/>
            </a:pPr>
            <a:r>
              <a:rPr lang="en-GB"/>
              <a:t>Purposes best suited for:</a:t>
            </a:r>
          </a:p>
          <a:p>
            <a:pPr marL="800100" lvl="1" indent="-342900" algn="l" rtl="0">
              <a:spcBef>
                <a:spcPts val="542"/>
              </a:spcBef>
              <a:spcAft>
                <a:spcPts val="0"/>
              </a:spcAft>
              <a:buFont typeface="Arial" panose="020B0604020202020204" pitchFamily="34" charset="0"/>
              <a:buChar char="•"/>
            </a:pPr>
            <a:r>
              <a:rPr lang="en-GB"/>
              <a:t>Fixing issues in a timely way (e.g., issues with cash transfers)</a:t>
            </a:r>
          </a:p>
          <a:p>
            <a:pPr marL="800100" lvl="1" indent="-342900" algn="l" rtl="0">
              <a:spcBef>
                <a:spcPts val="542"/>
              </a:spcBef>
              <a:spcAft>
                <a:spcPts val="0"/>
              </a:spcAft>
              <a:buFont typeface="Arial" panose="020B0604020202020204" pitchFamily="34" charset="0"/>
              <a:buChar char="•"/>
            </a:pPr>
            <a:r>
              <a:rPr lang="en-GB"/>
              <a:t>Providing needed information</a:t>
            </a:r>
          </a:p>
          <a:p>
            <a:pPr marL="800100" lvl="1" indent="-342900" algn="l" rtl="0">
              <a:spcBef>
                <a:spcPts val="542"/>
              </a:spcBef>
              <a:spcAft>
                <a:spcPts val="0"/>
              </a:spcAft>
              <a:buFont typeface="Arial" panose="020B0604020202020204" pitchFamily="34" charset="0"/>
              <a:buChar char="•"/>
            </a:pPr>
            <a:r>
              <a:rPr lang="en-GB"/>
              <a:t>Confidential handling of sensitive feedback</a:t>
            </a:r>
          </a:p>
          <a:p>
            <a:pPr marL="800100" lvl="1" indent="-342900" algn="l" rtl="0">
              <a:spcBef>
                <a:spcPts val="542"/>
              </a:spcBef>
              <a:spcAft>
                <a:spcPts val="0"/>
              </a:spcAft>
              <a:buFont typeface="Arial" panose="020B0604020202020204" pitchFamily="34" charset="0"/>
              <a:buChar char="•"/>
            </a:pPr>
            <a:r>
              <a:rPr lang="en-GB"/>
              <a:t>If the NS wants to set up a permanent feedback mechanism to cover all programmes, operations and activities</a:t>
            </a:r>
          </a:p>
          <a:p>
            <a:pPr marL="800100" lvl="1" indent="-342900" algn="l" rtl="0">
              <a:spcBef>
                <a:spcPts val="542"/>
              </a:spcBef>
              <a:spcAft>
                <a:spcPts val="0"/>
              </a:spcAft>
              <a:buFont typeface="Arial" panose="020B0604020202020204" pitchFamily="34" charset="0"/>
              <a:buChar char="•"/>
            </a:pPr>
            <a:endParaRPr lang="en-GB"/>
          </a:p>
          <a:p>
            <a:pPr marL="0" lvl="0" indent="0" algn="l" rtl="0">
              <a:spcBef>
                <a:spcPts val="542"/>
              </a:spcBef>
              <a:spcAft>
                <a:spcPts val="0"/>
              </a:spcAft>
              <a:buFont typeface="Arial" panose="020B0604020202020204" pitchFamily="34" charset="0"/>
              <a:buNone/>
            </a:pPr>
            <a:r>
              <a:rPr lang="en-GB" b="1"/>
              <a:t>PROACTIVE systems</a:t>
            </a:r>
          </a:p>
          <a:p>
            <a:pPr marL="342900" lvl="0" indent="-342900" algn="l" rtl="0">
              <a:spcBef>
                <a:spcPts val="542"/>
              </a:spcBef>
              <a:spcAft>
                <a:spcPts val="0"/>
              </a:spcAft>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We actively solicit feedback by asking questions</a:t>
            </a:r>
          </a:p>
          <a:p>
            <a:pPr marL="342900" lvl="0" indent="-342900" algn="l" rtl="0">
              <a:spcBef>
                <a:spcPts val="542"/>
              </a:spcBef>
              <a:spcAft>
                <a:spcPts val="0"/>
              </a:spcAft>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Example channels:</a:t>
            </a:r>
            <a:endParaRPr lang="en-GB" b="0">
              <a:effectLst/>
            </a:endParaRP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0" i="0" u="none" strike="noStrike" cap="none">
                <a:solidFill>
                  <a:schemeClr val="dk1"/>
                </a:solidFill>
                <a:latin typeface="Calibri"/>
                <a:ea typeface="Calibri"/>
                <a:cs typeface="Calibri"/>
                <a:sym typeface="Calibri"/>
              </a:rPr>
              <a:t>Focus group discussions</a:t>
            </a: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0" i="0" u="none" strike="noStrike" cap="none">
                <a:solidFill>
                  <a:schemeClr val="dk1"/>
                </a:solidFill>
                <a:latin typeface="Calibri"/>
                <a:ea typeface="Calibri"/>
                <a:cs typeface="Calibri"/>
                <a:sym typeface="Calibri"/>
              </a:rPr>
              <a:t>Perception surveys</a:t>
            </a: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0" i="0" u="none" strike="noStrike" cap="none">
                <a:solidFill>
                  <a:schemeClr val="dk1"/>
                </a:solidFill>
                <a:latin typeface="Calibri"/>
                <a:ea typeface="Calibri"/>
                <a:cs typeface="Calibri"/>
                <a:sym typeface="Calibri"/>
              </a:rPr>
              <a:t>Key informant interviews</a:t>
            </a:r>
          </a:p>
          <a:p>
            <a:pPr marL="342900" marR="0" lvl="0"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1" i="0" u="none" strike="noStrike" cap="none">
                <a:solidFill>
                  <a:schemeClr val="dk1"/>
                </a:solidFill>
                <a:effectLst/>
                <a:latin typeface="Calibri"/>
                <a:ea typeface="Calibri"/>
                <a:cs typeface="Calibri"/>
                <a:sym typeface="Calibri"/>
              </a:rPr>
              <a:t>Important to note </a:t>
            </a:r>
            <a:r>
              <a:rPr lang="en-GB" sz="1804" b="0" i="0" u="none" strike="noStrike" cap="none">
                <a:solidFill>
                  <a:schemeClr val="dk1"/>
                </a:solidFill>
                <a:effectLst/>
                <a:latin typeface="Calibri"/>
                <a:ea typeface="Calibri"/>
                <a:cs typeface="Calibri"/>
                <a:sym typeface="Calibri"/>
              </a:rPr>
              <a:t>- Most feedback channels can be used for both ways of collecting feedback. For example: call centres can receive calls but also conduct phone-based surveys, household visits can be used for asking specific questions, but also for recording unsolicited feedback.</a:t>
            </a:r>
          </a:p>
          <a:p>
            <a:pPr marL="342900" marR="0" lvl="0"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Advantages:</a:t>
            </a: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Can collect feedback on specific topics – so if we want to know what people think about a disease, about flooding, about the National Society</a:t>
            </a: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People might not come forward to share feedback otherwise – some people or some cultures may not feel comfortable sharing feedback unless they are directly asked</a:t>
            </a:r>
            <a:endParaRPr lang="en-GB" sz="1804" b="0" i="1" u="none" strike="noStrike" cap="none">
              <a:solidFill>
                <a:schemeClr val="dk1"/>
              </a:solidFill>
              <a:effectLst/>
              <a:latin typeface="Calibri"/>
              <a:ea typeface="Calibri"/>
              <a:cs typeface="Calibri"/>
              <a:sym typeface="Calibri"/>
            </a:endParaRPr>
          </a:p>
          <a:p>
            <a:pPr marL="342900" marR="0" lvl="0"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Disadvantages:</a:t>
            </a: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By asking specific questions, you might miss feedback on other topics - so if we only ask about COVID-19 and people want to share their experiences of receiving cash transfers</a:t>
            </a: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People might not be able to report issues when they need to - for example if they witness corruption or have an urgent question about their rights and how to access support, they have to wait for us to come and ask them, they cannot reach out to us at the time</a:t>
            </a:r>
          </a:p>
          <a:p>
            <a:pPr marL="342900" marR="0" lvl="0"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Purposes best suited for:</a:t>
            </a: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Understanding the community – understanding beliefs, perceptions, values – for example tracking what people think about Ebola</a:t>
            </a: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Monitoring key metrics – such as satisfaction with our services</a:t>
            </a:r>
          </a:p>
          <a:p>
            <a:pPr marL="800100" marR="0" lvl="1" indent="-342900" algn="l" rtl="0" fontAlgn="base">
              <a:lnSpc>
                <a:spcPct val="100000"/>
              </a:lnSpc>
              <a:spcBef>
                <a:spcPts val="542"/>
              </a:spcBef>
              <a:spcAft>
                <a:spcPts val="0"/>
              </a:spcAft>
              <a:buClr>
                <a:srgbClr val="000000"/>
              </a:buClr>
              <a:buSzPts val="1400"/>
              <a:buFont typeface="Arial" panose="020B0604020202020204" pitchFamily="34" charset="0"/>
              <a:buChar char="•"/>
            </a:pPr>
            <a:r>
              <a:rPr lang="en-GB" sz="1804" b="0" i="0" u="none" strike="noStrike" cap="none">
                <a:solidFill>
                  <a:schemeClr val="dk1"/>
                </a:solidFill>
                <a:effectLst/>
                <a:latin typeface="Calibri"/>
                <a:ea typeface="Calibri"/>
                <a:cs typeface="Calibri"/>
                <a:sym typeface="Calibri"/>
              </a:rPr>
              <a:t>When it’s not possible to have a permanent formal system like a hotline or suggestion box – making sure we regularly visit communities to ask for feedback means we are still listening to them</a:t>
            </a:r>
          </a:p>
          <a:p>
            <a:pPr marL="0" lvl="0" indent="0" algn="l" rtl="0">
              <a:spcBef>
                <a:spcPts val="542"/>
              </a:spcBef>
              <a:spcAft>
                <a:spcPts val="0"/>
              </a:spcAft>
              <a:buNone/>
            </a:pPr>
            <a:endParaRPr lang="en-GB"/>
          </a:p>
          <a:p>
            <a:pPr marL="0" lvl="0" indent="0" algn="l" rtl="0">
              <a:spcBef>
                <a:spcPts val="542"/>
              </a:spcBef>
              <a:spcAft>
                <a:spcPts val="0"/>
              </a:spcAft>
              <a:buNone/>
            </a:pPr>
            <a:endParaRPr lang="en-GB"/>
          </a:p>
          <a:p>
            <a:pPr marL="0" lvl="0" indent="0" algn="l" rtl="0">
              <a:spcBef>
                <a:spcPts val="542"/>
              </a:spcBef>
              <a:spcAft>
                <a:spcPts val="0"/>
              </a:spcAft>
              <a:buNone/>
            </a:pPr>
            <a:endParaRPr lang="en-GB"/>
          </a:p>
          <a:p>
            <a:pPr marL="0" lvl="0" indent="0" algn="l" rtl="0">
              <a:spcBef>
                <a:spcPts val="542"/>
              </a:spcBef>
              <a:spcAft>
                <a:spcPts val="0"/>
              </a:spcAft>
              <a:buNone/>
            </a:pPr>
            <a:endParaRPr/>
          </a:p>
        </p:txBody>
      </p:sp>
      <p:sp>
        <p:nvSpPr>
          <p:cNvPr id="348" name="Google Shape;348;p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b="1">
                <a:latin typeface="Calibri"/>
                <a:ea typeface="Calibri"/>
                <a:cs typeface="Calibri"/>
                <a:sym typeface="Calibri"/>
              </a:rPr>
              <a:t>FACILITATOR NOTES</a:t>
            </a:r>
          </a:p>
          <a:p>
            <a:pPr marL="0" lvl="0" indent="0" algn="l" rtl="0">
              <a:spcBef>
                <a:spcPts val="0"/>
              </a:spcBef>
              <a:spcAft>
                <a:spcPts val="0"/>
              </a:spcAft>
              <a:buNone/>
            </a:pPr>
            <a:endParaRPr lang="en-GB" sz="2000" b="1">
              <a:latin typeface="Calibri"/>
              <a:ea typeface="Calibri"/>
              <a:cs typeface="Calibri"/>
              <a:sym typeface="Calibri"/>
            </a:endParaRPr>
          </a:p>
          <a:p>
            <a:pPr marL="0" lvl="0" indent="0" algn="l" rtl="0">
              <a:spcBef>
                <a:spcPts val="0"/>
              </a:spcBef>
              <a:spcAft>
                <a:spcPts val="0"/>
              </a:spcAft>
              <a:buNone/>
            </a:pPr>
            <a:r>
              <a:rPr lang="en-GB" sz="2000" b="1">
                <a:latin typeface="Calibri"/>
                <a:ea typeface="Calibri"/>
                <a:cs typeface="Calibri"/>
                <a:sym typeface="Calibri"/>
              </a:rPr>
              <a:t>Quick overview of the resources within Tool 15 – you do not have to read every item but pick out a few so participants have time to look at the slide and see the full breadth of resources available.</a:t>
            </a:r>
          </a:p>
          <a:p>
            <a:pPr marL="0" lvl="0" indent="0" algn="l" rtl="0">
              <a:spcBef>
                <a:spcPts val="0"/>
              </a:spcBef>
              <a:spcAft>
                <a:spcPts val="0"/>
              </a:spcAft>
              <a:buNone/>
            </a:pPr>
            <a:endParaRPr lang="en-GB" sz="2000" b="1">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4" b="1" i="0" u="none" strike="noStrike" cap="none">
                <a:solidFill>
                  <a:schemeClr val="dk1"/>
                </a:solidFill>
                <a:effectLst/>
                <a:latin typeface="Calibri"/>
                <a:ea typeface="Calibri"/>
                <a:cs typeface="Calibri"/>
                <a:sym typeface="Calibri"/>
              </a:rPr>
              <a:t>Tool 15: Feedback kit</a:t>
            </a:r>
            <a:r>
              <a:rPr lang="en-GB" sz="1804" b="0" i="0" u="none" strike="noStrike" cap="none">
                <a:solidFill>
                  <a:schemeClr val="dk1"/>
                </a:solidFill>
                <a:effectLst/>
                <a:latin typeface="Calibri"/>
                <a:ea typeface="Calibri"/>
                <a:cs typeface="Calibri"/>
                <a:sym typeface="Calibri"/>
              </a:rPr>
              <a:t> provides the guidance and tools needed to systematically use community insights to improve programmes, operations and work more broadly. It includes the first steps to setting up a basic feedback mechanism, as well as guidance on how to conduct community perception surveys, how to analyse qualitative feedback comments, how to handle sensitive feedback, and ensure all feedback is handled responsibly.</a:t>
            </a:r>
          </a:p>
          <a:p>
            <a:pPr marL="0" lvl="0" indent="0" algn="l" rtl="0">
              <a:spcBef>
                <a:spcPts val="0"/>
              </a:spcBef>
              <a:spcAft>
                <a:spcPts val="0"/>
              </a:spcAft>
              <a:buNone/>
            </a:pPr>
            <a:endParaRPr/>
          </a:p>
          <a:p>
            <a:pPr marL="0" lvl="0" indent="0" algn="l" rtl="0">
              <a:spcBef>
                <a:spcPts val="1000"/>
              </a:spcBef>
              <a:spcAft>
                <a:spcPts val="0"/>
              </a:spcAft>
              <a:buNone/>
            </a:pPr>
            <a:endParaRPr sz="2000" b="0">
              <a:latin typeface="Calibri"/>
              <a:ea typeface="Calibri"/>
              <a:cs typeface="Calibri"/>
              <a:sym typeface="Calibri"/>
            </a:endParaRPr>
          </a:p>
          <a:p>
            <a:pPr marL="0" lvl="0" indent="0" algn="l" rtl="0">
              <a:spcBef>
                <a:spcPts val="542"/>
              </a:spcBef>
              <a:spcAft>
                <a:spcPts val="0"/>
              </a:spcAft>
              <a:buNone/>
            </a:pPr>
            <a:endParaRPr/>
          </a:p>
        </p:txBody>
      </p:sp>
      <p:sp>
        <p:nvSpPr>
          <p:cNvPr id="369" name="Google Shape;36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3929511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FACILITATOR NOTES</a:t>
            </a:r>
            <a:endParaRPr/>
          </a:p>
          <a:p>
            <a:pPr marL="0" lvl="0" indent="0" algn="l" rtl="0">
              <a:spcBef>
                <a:spcPts val="542"/>
              </a:spcBef>
              <a:spcAft>
                <a:spcPts val="0"/>
              </a:spcAft>
              <a:buNone/>
            </a:pPr>
            <a:endParaRPr lang="en-GB" b="1"/>
          </a:p>
          <a:p>
            <a:pPr marL="342900" lvl="0" indent="-342900" algn="l" rtl="0">
              <a:spcBef>
                <a:spcPts val="542"/>
              </a:spcBef>
              <a:spcAft>
                <a:spcPts val="0"/>
              </a:spcAft>
              <a:buFontTx/>
              <a:buChar char="-"/>
            </a:pPr>
            <a:r>
              <a:rPr lang="en-GB" b="0"/>
              <a:t>This is intended as a quick exercise to get participants thinking about the process to set up a feedback mechanism </a:t>
            </a:r>
          </a:p>
          <a:p>
            <a:pPr marL="342900" lvl="0" indent="-342900" algn="l" rtl="0">
              <a:spcBef>
                <a:spcPts val="542"/>
              </a:spcBef>
              <a:spcAft>
                <a:spcPts val="0"/>
              </a:spcAft>
              <a:buFontTx/>
              <a:buChar char="-"/>
            </a:pPr>
            <a:r>
              <a:rPr lang="en-GB" b="0"/>
              <a:t>Hand out the feedback steps group exercise cards – make sure you have cut the steps into individual cards and mixed them up</a:t>
            </a:r>
          </a:p>
          <a:p>
            <a:pPr marL="342900" lvl="0" indent="-342900" algn="l" rtl="0">
              <a:spcBef>
                <a:spcPts val="542"/>
              </a:spcBef>
              <a:spcAft>
                <a:spcPts val="0"/>
              </a:spcAft>
              <a:buFontTx/>
              <a:buChar char="-"/>
            </a:pPr>
            <a:r>
              <a:rPr lang="en-GB" b="0"/>
              <a:t>Tell participants they have 10 mins in their groups to decide which order these cards should go in</a:t>
            </a:r>
          </a:p>
        </p:txBody>
      </p:sp>
      <p:sp>
        <p:nvSpPr>
          <p:cNvPr id="395" name="Google Shape;39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4">
  <p:cSld name="04">
    <p:spTree>
      <p:nvGrpSpPr>
        <p:cNvPr id="1" name="Shape 11"/>
        <p:cNvGrpSpPr/>
        <p:nvPr/>
      </p:nvGrpSpPr>
      <p:grpSpPr>
        <a:xfrm>
          <a:off x="0" y="0"/>
          <a:ext cx="0" cy="0"/>
          <a:chOff x="0" y="0"/>
          <a:chExt cx="0" cy="0"/>
        </a:xfrm>
      </p:grpSpPr>
      <p:sp>
        <p:nvSpPr>
          <p:cNvPr id="12" name="Google Shape;12;p2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3" name="Google Shape;13;p2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5" name="Picture 4">
            <a:extLst>
              <a:ext uri="{FF2B5EF4-FFF2-40B4-BE49-F238E27FC236}">
                <a16:creationId xmlns:a16="http://schemas.microsoft.com/office/drawing/2014/main" id="{8B4EAE2D-E0E3-E24C-86D7-A5FB1351F3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6">
  <p:cSld name="26">
    <p:spTree>
      <p:nvGrpSpPr>
        <p:cNvPr id="1" name="Shape 54"/>
        <p:cNvGrpSpPr/>
        <p:nvPr/>
      </p:nvGrpSpPr>
      <p:grpSpPr>
        <a:xfrm>
          <a:off x="0" y="0"/>
          <a:ext cx="0" cy="0"/>
          <a:chOff x="0" y="0"/>
          <a:chExt cx="0" cy="0"/>
        </a:xfrm>
      </p:grpSpPr>
      <p:sp>
        <p:nvSpPr>
          <p:cNvPr id="55" name="Google Shape;55;p37"/>
          <p:cNvSpPr>
            <a:spLocks noGrp="1"/>
          </p:cNvSpPr>
          <p:nvPr>
            <p:ph type="pic" idx="2"/>
          </p:nvPr>
        </p:nvSpPr>
        <p:spPr>
          <a:xfrm>
            <a:off x="10460736" y="2301970"/>
            <a:ext cx="7827263" cy="7986618"/>
          </a:xfrm>
          <a:prstGeom prst="rect">
            <a:avLst/>
          </a:prstGeom>
          <a:solidFill>
            <a:srgbClr val="353535">
              <a:alpha val="11764"/>
            </a:srgbClr>
          </a:solidFill>
          <a:ln>
            <a:noFill/>
          </a:ln>
        </p:spPr>
      </p:sp>
      <p:sp>
        <p:nvSpPr>
          <p:cNvPr id="56" name="Google Shape;56;p3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57" name="Google Shape;57;p3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p:cSld name="1_Blank">
    <p:bg>
      <p:bgPr>
        <a:solidFill>
          <a:srgbClr val="011E41"/>
        </a:solidFill>
        <a:effectLst/>
      </p:bgPr>
    </p:bg>
    <p:spTree>
      <p:nvGrpSpPr>
        <p:cNvPr id="1" name="Shape 5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5">
  <p:cSld name="05">
    <p:spTree>
      <p:nvGrpSpPr>
        <p:cNvPr id="1" name="Shape 60"/>
        <p:cNvGrpSpPr/>
        <p:nvPr/>
      </p:nvGrpSpPr>
      <p:grpSpPr>
        <a:xfrm>
          <a:off x="0" y="0"/>
          <a:ext cx="0" cy="0"/>
          <a:chOff x="0" y="0"/>
          <a:chExt cx="0" cy="0"/>
        </a:xfrm>
      </p:grpSpPr>
      <p:sp>
        <p:nvSpPr>
          <p:cNvPr id="61" name="Google Shape;61;p39"/>
          <p:cNvSpPr>
            <a:spLocks noGrp="1"/>
          </p:cNvSpPr>
          <p:nvPr>
            <p:ph type="pic" idx="2"/>
          </p:nvPr>
        </p:nvSpPr>
        <p:spPr>
          <a:xfrm>
            <a:off x="0" y="0"/>
            <a:ext cx="18288000" cy="10288588"/>
          </a:xfrm>
          <a:prstGeom prst="rect">
            <a:avLst/>
          </a:prstGeom>
          <a:solidFill>
            <a:srgbClr val="353535">
              <a:alpha val="11764"/>
            </a:srgbClr>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6">
  <p:cSld name="06">
    <p:spTree>
      <p:nvGrpSpPr>
        <p:cNvPr id="1" name="Shape 62"/>
        <p:cNvGrpSpPr/>
        <p:nvPr/>
      </p:nvGrpSpPr>
      <p:grpSpPr>
        <a:xfrm>
          <a:off x="0" y="0"/>
          <a:ext cx="0" cy="0"/>
          <a:chOff x="0" y="0"/>
          <a:chExt cx="0" cy="0"/>
        </a:xfrm>
      </p:grpSpPr>
      <p:sp>
        <p:nvSpPr>
          <p:cNvPr id="63" name="Google Shape;63;p40"/>
          <p:cNvSpPr>
            <a:spLocks noGrp="1"/>
          </p:cNvSpPr>
          <p:nvPr>
            <p:ph type="pic" idx="2"/>
          </p:nvPr>
        </p:nvSpPr>
        <p:spPr>
          <a:xfrm>
            <a:off x="0" y="0"/>
            <a:ext cx="18288000" cy="10288588"/>
          </a:xfrm>
          <a:prstGeom prst="rect">
            <a:avLst/>
          </a:prstGeom>
          <a:solidFill>
            <a:srgbClr val="353535">
              <a:alpha val="11764"/>
            </a:srgbClr>
          </a:solidFill>
          <a:ln>
            <a:noFill/>
          </a:ln>
        </p:spPr>
      </p:sp>
      <p:sp>
        <p:nvSpPr>
          <p:cNvPr id="64" name="Google Shape;64;p4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65" name="Google Shape;65;p4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66" name="Google Shape;66;p4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8">
  <p:cSld name="08">
    <p:spTree>
      <p:nvGrpSpPr>
        <p:cNvPr id="1" name="Shape 67"/>
        <p:cNvGrpSpPr/>
        <p:nvPr/>
      </p:nvGrpSpPr>
      <p:grpSpPr>
        <a:xfrm>
          <a:off x="0" y="0"/>
          <a:ext cx="0" cy="0"/>
          <a:chOff x="0" y="0"/>
          <a:chExt cx="0" cy="0"/>
        </a:xfrm>
      </p:grpSpPr>
      <p:sp>
        <p:nvSpPr>
          <p:cNvPr id="68" name="Google Shape;68;p41"/>
          <p:cNvSpPr>
            <a:spLocks noGrp="1"/>
          </p:cNvSpPr>
          <p:nvPr>
            <p:ph type="pic" idx="2"/>
          </p:nvPr>
        </p:nvSpPr>
        <p:spPr>
          <a:xfrm>
            <a:off x="0" y="0"/>
            <a:ext cx="18288000" cy="10288588"/>
          </a:xfrm>
          <a:prstGeom prst="rect">
            <a:avLst/>
          </a:prstGeom>
          <a:solidFill>
            <a:srgbClr val="353535">
              <a:alpha val="11764"/>
            </a:srgbClr>
          </a:solidFill>
          <a:ln>
            <a:noFill/>
          </a:ln>
        </p:spPr>
      </p:sp>
      <p:sp>
        <p:nvSpPr>
          <p:cNvPr id="69" name="Google Shape;69;p41"/>
          <p:cNvSpPr/>
          <p:nvPr/>
        </p:nvSpPr>
        <p:spPr>
          <a:xfrm rot="-2700000">
            <a:off x="12735456" y="7087331"/>
            <a:ext cx="8322977" cy="411333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70;p41"/>
          <p:cNvSpPr/>
          <p:nvPr/>
        </p:nvSpPr>
        <p:spPr>
          <a:xfrm rot="-2700000">
            <a:off x="-2493619" y="-545547"/>
            <a:ext cx="7580100" cy="36255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1" name="Google Shape;71;p4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
        <p:nvSpPr>
          <p:cNvPr id="72" name="Google Shape;72;p41"/>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41"/>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2400" b="1" i="0">
                <a:solidFill>
                  <a:srgbClr val="011E41"/>
                </a:solidFill>
                <a:latin typeface="Montserrat SemiBold"/>
                <a:ea typeface="Montserrat SemiBold"/>
                <a:cs typeface="Montserrat SemiBold"/>
                <a:sym typeface="Montserrat SemiBold"/>
              </a:rPr>
              <a:t>31 January 2022</a:t>
            </a:r>
            <a:endParaRPr sz="2400" b="1" i="0">
              <a:solidFill>
                <a:srgbClr val="011E41"/>
              </a:solidFill>
              <a:latin typeface="Montserrat SemiBold"/>
              <a:ea typeface="Montserrat SemiBold"/>
              <a:cs typeface="Montserrat SemiBold"/>
              <a:sym typeface="Montserrat SemiBo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9">
  <p:cSld name="09">
    <p:bg>
      <p:bgPr>
        <a:solidFill>
          <a:srgbClr val="011E41"/>
        </a:solidFill>
        <a:effectLst/>
      </p:bgPr>
    </p:bg>
    <p:spTree>
      <p:nvGrpSpPr>
        <p:cNvPr id="1" name="Shape 74"/>
        <p:cNvGrpSpPr/>
        <p:nvPr/>
      </p:nvGrpSpPr>
      <p:grpSpPr>
        <a:xfrm>
          <a:off x="0" y="0"/>
          <a:ext cx="0" cy="0"/>
          <a:chOff x="0" y="0"/>
          <a:chExt cx="0" cy="0"/>
        </a:xfrm>
      </p:grpSpPr>
      <p:pic>
        <p:nvPicPr>
          <p:cNvPr id="75" name="Google Shape;75;p42"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
        <p:nvSpPr>
          <p:cNvPr id="76" name="Google Shape;76;p42"/>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42"/>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2400" b="1" i="0">
                <a:solidFill>
                  <a:schemeClr val="lt2"/>
                </a:solidFill>
                <a:latin typeface="Montserrat SemiBold"/>
                <a:ea typeface="Montserrat SemiBold"/>
                <a:cs typeface="Montserrat SemiBold"/>
                <a:sym typeface="Montserrat SemiBold"/>
              </a:rPr>
              <a:t>31 January 2022</a:t>
            </a:r>
            <a:endParaRPr sz="2400" b="1" i="0">
              <a:solidFill>
                <a:schemeClr val="lt2"/>
              </a:solidFill>
              <a:latin typeface="Montserrat SemiBold"/>
              <a:ea typeface="Montserrat SemiBold"/>
              <a:cs typeface="Montserrat SemiBold"/>
              <a:sym typeface="Montserrat SemiBo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7">
  <p:cSld name="07">
    <p:spTree>
      <p:nvGrpSpPr>
        <p:cNvPr id="1" name="Shape 78"/>
        <p:cNvGrpSpPr/>
        <p:nvPr/>
      </p:nvGrpSpPr>
      <p:grpSpPr>
        <a:xfrm>
          <a:off x="0" y="0"/>
          <a:ext cx="0" cy="0"/>
          <a:chOff x="0" y="0"/>
          <a:chExt cx="0" cy="0"/>
        </a:xfrm>
      </p:grpSpPr>
      <p:sp>
        <p:nvSpPr>
          <p:cNvPr id="79" name="Google Shape;79;p43"/>
          <p:cNvSpPr>
            <a:spLocks noGrp="1"/>
          </p:cNvSpPr>
          <p:nvPr>
            <p:ph type="pic" idx="2"/>
          </p:nvPr>
        </p:nvSpPr>
        <p:spPr>
          <a:xfrm>
            <a:off x="0" y="0"/>
            <a:ext cx="18288000" cy="10288588"/>
          </a:xfrm>
          <a:prstGeom prst="rect">
            <a:avLst/>
          </a:prstGeom>
          <a:solidFill>
            <a:srgbClr val="353535">
              <a:alpha val="11764"/>
            </a:srgbClr>
          </a:solidFill>
          <a:ln>
            <a:noFill/>
          </a:ln>
        </p:spPr>
      </p:sp>
      <p:sp>
        <p:nvSpPr>
          <p:cNvPr id="80" name="Google Shape;80;p43"/>
          <p:cNvSpPr/>
          <p:nvPr/>
        </p:nvSpPr>
        <p:spPr>
          <a:xfrm rot="-2700000">
            <a:off x="-4975069" y="2029188"/>
            <a:ext cx="17752544" cy="377895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43"/>
          <p:cNvSpPr/>
          <p:nvPr/>
        </p:nvSpPr>
        <p:spPr>
          <a:xfrm rot="-2700000">
            <a:off x="12735456" y="7087331"/>
            <a:ext cx="8322977" cy="411333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2" name="Google Shape;82;p43" descr="A sign in the dark&#10;&#10;Description automatically generated"/>
          <p:cNvPicPr preferRelativeResize="0"/>
          <p:nvPr/>
        </p:nvPicPr>
        <p:blipFill rotWithShape="1">
          <a:blip r:embed="rId2">
            <a:alphaModFix/>
          </a:blip>
          <a:srcRect/>
          <a:stretch/>
        </p:blipFill>
        <p:spPr>
          <a:xfrm>
            <a:off x="-2665378" y="-7435166"/>
            <a:ext cx="20236810" cy="20236810"/>
          </a:xfrm>
          <a:prstGeom prst="rect">
            <a:avLst/>
          </a:prstGeom>
          <a:noFill/>
          <a:ln>
            <a:noFill/>
          </a:ln>
        </p:spPr>
      </p:pic>
      <p:sp>
        <p:nvSpPr>
          <p:cNvPr id="83" name="Google Shape;83;p43"/>
          <p:cNvSpPr/>
          <p:nvPr/>
        </p:nvSpPr>
        <p:spPr>
          <a:xfrm rot="-2700000">
            <a:off x="-2493619" y="-545547"/>
            <a:ext cx="7580100" cy="36255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4" name="Google Shape;84;p43" descr="A picture containing drawing&#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
        <p:nvSpPr>
          <p:cNvPr id="85" name="Google Shape;85;p43"/>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43"/>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2400" b="1" i="0">
                <a:solidFill>
                  <a:srgbClr val="011E41"/>
                </a:solidFill>
                <a:latin typeface="Montserrat SemiBold"/>
                <a:ea typeface="Montserrat SemiBold"/>
                <a:cs typeface="Montserrat SemiBold"/>
                <a:sym typeface="Montserrat SemiBold"/>
              </a:rPr>
              <a:t>31 January 2022</a:t>
            </a:r>
            <a:endParaRPr sz="2400" b="1" i="0">
              <a:solidFill>
                <a:srgbClr val="011E41"/>
              </a:solidFill>
              <a:latin typeface="Montserrat SemiBold"/>
              <a:ea typeface="Montserrat SemiBold"/>
              <a:cs typeface="Montserrat SemiBold"/>
              <a:sym typeface="Montserrat SemiBo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0">
  <p:cSld name="10">
    <p:spTree>
      <p:nvGrpSpPr>
        <p:cNvPr id="1" name="Shape 87"/>
        <p:cNvGrpSpPr/>
        <p:nvPr/>
      </p:nvGrpSpPr>
      <p:grpSpPr>
        <a:xfrm>
          <a:off x="0" y="0"/>
          <a:ext cx="0" cy="0"/>
          <a:chOff x="0" y="0"/>
          <a:chExt cx="0" cy="0"/>
        </a:xfrm>
      </p:grpSpPr>
      <p:sp>
        <p:nvSpPr>
          <p:cNvPr id="88" name="Google Shape;88;p44"/>
          <p:cNvSpPr>
            <a:spLocks noGrp="1"/>
          </p:cNvSpPr>
          <p:nvPr>
            <p:ph type="pic" idx="2"/>
          </p:nvPr>
        </p:nvSpPr>
        <p:spPr>
          <a:xfrm>
            <a:off x="383056" y="338143"/>
            <a:ext cx="17521895" cy="9625008"/>
          </a:xfrm>
          <a:prstGeom prst="rect">
            <a:avLst/>
          </a:prstGeom>
          <a:solidFill>
            <a:srgbClr val="353535">
              <a:alpha val="11764"/>
            </a:srgbClr>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3">
  <p:cSld name="13">
    <p:spTree>
      <p:nvGrpSpPr>
        <p:cNvPr id="1" name="Shape 89"/>
        <p:cNvGrpSpPr/>
        <p:nvPr/>
      </p:nvGrpSpPr>
      <p:grpSpPr>
        <a:xfrm>
          <a:off x="0" y="0"/>
          <a:ext cx="0" cy="0"/>
          <a:chOff x="0" y="0"/>
          <a:chExt cx="0" cy="0"/>
        </a:xfrm>
      </p:grpSpPr>
      <p:sp>
        <p:nvSpPr>
          <p:cNvPr id="90" name="Google Shape;90;p45"/>
          <p:cNvSpPr>
            <a:spLocks noGrp="1"/>
          </p:cNvSpPr>
          <p:nvPr>
            <p:ph type="pic" idx="2"/>
          </p:nvPr>
        </p:nvSpPr>
        <p:spPr>
          <a:xfrm flipH="1">
            <a:off x="-1" y="0"/>
            <a:ext cx="14712019" cy="4511040"/>
          </a:xfrm>
          <a:prstGeom prst="rect">
            <a:avLst/>
          </a:prstGeom>
          <a:solidFill>
            <a:srgbClr val="353535">
              <a:alpha val="11764"/>
            </a:srgbClr>
          </a:solidFill>
          <a:ln>
            <a:noFill/>
          </a:ln>
        </p:spPr>
      </p:sp>
      <p:sp>
        <p:nvSpPr>
          <p:cNvPr id="91" name="Google Shape;91;p4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92" name="Google Shape;92;p4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93" name="Google Shape;93;p45"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4">
  <p:cSld name="14">
    <p:spTree>
      <p:nvGrpSpPr>
        <p:cNvPr id="1" name="Shape 94"/>
        <p:cNvGrpSpPr/>
        <p:nvPr/>
      </p:nvGrpSpPr>
      <p:grpSpPr>
        <a:xfrm>
          <a:off x="0" y="0"/>
          <a:ext cx="0" cy="0"/>
          <a:chOff x="0" y="0"/>
          <a:chExt cx="0" cy="0"/>
        </a:xfrm>
      </p:grpSpPr>
      <p:sp>
        <p:nvSpPr>
          <p:cNvPr id="95" name="Google Shape;95;p46"/>
          <p:cNvSpPr>
            <a:spLocks noGrp="1"/>
          </p:cNvSpPr>
          <p:nvPr>
            <p:ph type="pic" idx="2"/>
          </p:nvPr>
        </p:nvSpPr>
        <p:spPr>
          <a:xfrm>
            <a:off x="1553028" y="0"/>
            <a:ext cx="16734972" cy="5379495"/>
          </a:xfrm>
          <a:prstGeom prst="rect">
            <a:avLst/>
          </a:prstGeom>
          <a:solidFill>
            <a:srgbClr val="353535">
              <a:alpha val="11764"/>
            </a:srgbClr>
          </a:solidFill>
          <a:ln>
            <a:noFill/>
          </a:ln>
        </p:spPr>
      </p:sp>
      <p:sp>
        <p:nvSpPr>
          <p:cNvPr id="96" name="Google Shape;96;p4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97" name="Google Shape;97;p4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98" name="Google Shape;98;p46"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4">
  <p:cSld name="34">
    <p:spTree>
      <p:nvGrpSpPr>
        <p:cNvPr id="1" name="Shape 15"/>
        <p:cNvGrpSpPr/>
        <p:nvPr/>
      </p:nvGrpSpPr>
      <p:grpSpPr>
        <a:xfrm>
          <a:off x="0" y="0"/>
          <a:ext cx="0" cy="0"/>
          <a:chOff x="0" y="0"/>
          <a:chExt cx="0" cy="0"/>
        </a:xfrm>
      </p:grpSpPr>
      <p:sp>
        <p:nvSpPr>
          <p:cNvPr id="16" name="Google Shape;16;p27"/>
          <p:cNvSpPr>
            <a:spLocks noGrp="1"/>
          </p:cNvSpPr>
          <p:nvPr>
            <p:ph type="pic" idx="2"/>
          </p:nvPr>
        </p:nvSpPr>
        <p:spPr>
          <a:xfrm>
            <a:off x="1818975" y="0"/>
            <a:ext cx="6662002" cy="10288588"/>
          </a:xfrm>
          <a:prstGeom prst="rect">
            <a:avLst/>
          </a:prstGeom>
          <a:solidFill>
            <a:srgbClr val="353535">
              <a:alpha val="11764"/>
            </a:srgbClr>
          </a:solidFill>
          <a:ln>
            <a:noFill/>
          </a:ln>
        </p:spPr>
      </p:sp>
      <p:sp>
        <p:nvSpPr>
          <p:cNvPr id="17" name="Google Shape;17;p2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8" name="Google Shape;18;p2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6" name="Picture 5">
            <a:extLst>
              <a:ext uri="{FF2B5EF4-FFF2-40B4-BE49-F238E27FC236}">
                <a16:creationId xmlns:a16="http://schemas.microsoft.com/office/drawing/2014/main" id="{505E602B-9D74-1444-ACDA-135FA822BA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5">
  <p:cSld name="15">
    <p:spTree>
      <p:nvGrpSpPr>
        <p:cNvPr id="1" name="Shape 99"/>
        <p:cNvGrpSpPr/>
        <p:nvPr/>
      </p:nvGrpSpPr>
      <p:grpSpPr>
        <a:xfrm>
          <a:off x="0" y="0"/>
          <a:ext cx="0" cy="0"/>
          <a:chOff x="0" y="0"/>
          <a:chExt cx="0" cy="0"/>
        </a:xfrm>
      </p:grpSpPr>
      <p:sp>
        <p:nvSpPr>
          <p:cNvPr id="100" name="Google Shape;100;p47"/>
          <p:cNvSpPr>
            <a:spLocks noGrp="1"/>
          </p:cNvSpPr>
          <p:nvPr>
            <p:ph type="pic" idx="2"/>
          </p:nvPr>
        </p:nvSpPr>
        <p:spPr>
          <a:xfrm>
            <a:off x="0" y="0"/>
            <a:ext cx="9601200" cy="10288588"/>
          </a:xfrm>
          <a:prstGeom prst="rect">
            <a:avLst/>
          </a:prstGeom>
          <a:solidFill>
            <a:srgbClr val="353535">
              <a:alpha val="11764"/>
            </a:srgbClr>
          </a:solidFill>
          <a:ln>
            <a:noFill/>
          </a:ln>
        </p:spPr>
      </p:sp>
      <p:sp>
        <p:nvSpPr>
          <p:cNvPr id="101" name="Google Shape;101;p4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02" name="Google Shape;102;p4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6" name="Picture 5">
            <a:extLst>
              <a:ext uri="{FF2B5EF4-FFF2-40B4-BE49-F238E27FC236}">
                <a16:creationId xmlns:a16="http://schemas.microsoft.com/office/drawing/2014/main" id="{119AAFB1-DD1E-6642-8871-41EAA434B4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6">
  <p:cSld name="16">
    <p:spTree>
      <p:nvGrpSpPr>
        <p:cNvPr id="1" name="Shape 104"/>
        <p:cNvGrpSpPr/>
        <p:nvPr/>
      </p:nvGrpSpPr>
      <p:grpSpPr>
        <a:xfrm>
          <a:off x="0" y="0"/>
          <a:ext cx="0" cy="0"/>
          <a:chOff x="0" y="0"/>
          <a:chExt cx="0" cy="0"/>
        </a:xfrm>
      </p:grpSpPr>
      <p:sp>
        <p:nvSpPr>
          <p:cNvPr id="105" name="Google Shape;105;p48"/>
          <p:cNvSpPr>
            <a:spLocks noGrp="1"/>
          </p:cNvSpPr>
          <p:nvPr>
            <p:ph type="pic" idx="2"/>
          </p:nvPr>
        </p:nvSpPr>
        <p:spPr>
          <a:xfrm>
            <a:off x="0" y="0"/>
            <a:ext cx="6698918" cy="6698919"/>
          </a:xfrm>
          <a:prstGeom prst="rect">
            <a:avLst/>
          </a:prstGeom>
          <a:solidFill>
            <a:srgbClr val="353535">
              <a:alpha val="11764"/>
            </a:srgbClr>
          </a:solidFill>
          <a:ln>
            <a:noFill/>
          </a:ln>
        </p:spPr>
      </p:sp>
      <p:sp>
        <p:nvSpPr>
          <p:cNvPr id="106" name="Google Shape;106;p48"/>
          <p:cNvSpPr>
            <a:spLocks noGrp="1"/>
          </p:cNvSpPr>
          <p:nvPr>
            <p:ph type="pic" idx="3"/>
          </p:nvPr>
        </p:nvSpPr>
        <p:spPr>
          <a:xfrm>
            <a:off x="4279192" y="4287009"/>
            <a:ext cx="4798110" cy="4798111"/>
          </a:xfrm>
          <a:prstGeom prst="rect">
            <a:avLst/>
          </a:prstGeom>
          <a:solidFill>
            <a:srgbClr val="353535">
              <a:alpha val="11764"/>
            </a:srgbClr>
          </a:solidFill>
          <a:ln>
            <a:noFill/>
          </a:ln>
        </p:spPr>
      </p:sp>
      <p:sp>
        <p:nvSpPr>
          <p:cNvPr id="107" name="Google Shape;107;p4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08" name="Google Shape;108;p48"/>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09" name="Google Shape;109;p48"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7">
  <p:cSld name="17">
    <p:spTree>
      <p:nvGrpSpPr>
        <p:cNvPr id="1" name="Shape 110"/>
        <p:cNvGrpSpPr/>
        <p:nvPr/>
      </p:nvGrpSpPr>
      <p:grpSpPr>
        <a:xfrm>
          <a:off x="0" y="0"/>
          <a:ext cx="0" cy="0"/>
          <a:chOff x="0" y="0"/>
          <a:chExt cx="0" cy="0"/>
        </a:xfrm>
      </p:grpSpPr>
      <p:sp>
        <p:nvSpPr>
          <p:cNvPr id="111" name="Google Shape;111;p49"/>
          <p:cNvSpPr>
            <a:spLocks noGrp="1"/>
          </p:cNvSpPr>
          <p:nvPr>
            <p:ph type="pic" idx="2"/>
          </p:nvPr>
        </p:nvSpPr>
        <p:spPr>
          <a:xfrm>
            <a:off x="6907700" y="3429529"/>
            <a:ext cx="3466042" cy="3429529"/>
          </a:xfrm>
          <a:prstGeom prst="rect">
            <a:avLst/>
          </a:prstGeom>
          <a:solidFill>
            <a:srgbClr val="353535">
              <a:alpha val="11764"/>
            </a:srgbClr>
          </a:solidFill>
          <a:ln>
            <a:noFill/>
          </a:ln>
        </p:spPr>
      </p:sp>
      <p:sp>
        <p:nvSpPr>
          <p:cNvPr id="112" name="Google Shape;112;p49"/>
          <p:cNvSpPr>
            <a:spLocks noGrp="1"/>
          </p:cNvSpPr>
          <p:nvPr>
            <p:ph type="pic" idx="3"/>
          </p:nvPr>
        </p:nvSpPr>
        <p:spPr>
          <a:xfrm>
            <a:off x="-24384" y="0"/>
            <a:ext cx="3466042" cy="3429529"/>
          </a:xfrm>
          <a:prstGeom prst="rect">
            <a:avLst/>
          </a:prstGeom>
          <a:solidFill>
            <a:srgbClr val="353535">
              <a:alpha val="11764"/>
            </a:srgbClr>
          </a:solidFill>
          <a:ln>
            <a:noFill/>
          </a:ln>
        </p:spPr>
      </p:sp>
      <p:sp>
        <p:nvSpPr>
          <p:cNvPr id="113" name="Google Shape;113;p49"/>
          <p:cNvSpPr>
            <a:spLocks noGrp="1"/>
          </p:cNvSpPr>
          <p:nvPr>
            <p:ph type="pic" idx="4"/>
          </p:nvPr>
        </p:nvSpPr>
        <p:spPr>
          <a:xfrm>
            <a:off x="3441658" y="3429529"/>
            <a:ext cx="3466042" cy="3429529"/>
          </a:xfrm>
          <a:prstGeom prst="rect">
            <a:avLst/>
          </a:prstGeom>
          <a:solidFill>
            <a:srgbClr val="353535">
              <a:alpha val="11764"/>
            </a:srgbClr>
          </a:solidFill>
          <a:ln>
            <a:noFill/>
          </a:ln>
        </p:spPr>
      </p:sp>
      <p:sp>
        <p:nvSpPr>
          <p:cNvPr id="114" name="Google Shape;114;p49"/>
          <p:cNvSpPr>
            <a:spLocks noGrp="1"/>
          </p:cNvSpPr>
          <p:nvPr>
            <p:ph type="pic" idx="5"/>
          </p:nvPr>
        </p:nvSpPr>
        <p:spPr>
          <a:xfrm>
            <a:off x="-24384" y="3429529"/>
            <a:ext cx="3466042" cy="3429529"/>
          </a:xfrm>
          <a:prstGeom prst="rect">
            <a:avLst/>
          </a:prstGeom>
          <a:solidFill>
            <a:srgbClr val="353535">
              <a:alpha val="11764"/>
            </a:srgbClr>
          </a:solidFill>
          <a:ln>
            <a:noFill/>
          </a:ln>
        </p:spPr>
      </p:sp>
      <p:sp>
        <p:nvSpPr>
          <p:cNvPr id="115" name="Google Shape;115;p49"/>
          <p:cNvSpPr>
            <a:spLocks noGrp="1"/>
          </p:cNvSpPr>
          <p:nvPr>
            <p:ph type="pic" idx="6"/>
          </p:nvPr>
        </p:nvSpPr>
        <p:spPr>
          <a:xfrm>
            <a:off x="3441658" y="6859059"/>
            <a:ext cx="3466042" cy="3429529"/>
          </a:xfrm>
          <a:prstGeom prst="rect">
            <a:avLst/>
          </a:prstGeom>
          <a:solidFill>
            <a:srgbClr val="353535">
              <a:alpha val="11764"/>
            </a:srgbClr>
          </a:solidFill>
          <a:ln>
            <a:noFill/>
          </a:ln>
        </p:spPr>
      </p:sp>
      <p:sp>
        <p:nvSpPr>
          <p:cNvPr id="116" name="Google Shape;116;p49"/>
          <p:cNvSpPr>
            <a:spLocks noGrp="1"/>
          </p:cNvSpPr>
          <p:nvPr>
            <p:ph type="pic" idx="7"/>
          </p:nvPr>
        </p:nvSpPr>
        <p:spPr>
          <a:xfrm>
            <a:off x="-24384" y="6859059"/>
            <a:ext cx="3466042" cy="3429529"/>
          </a:xfrm>
          <a:prstGeom prst="rect">
            <a:avLst/>
          </a:prstGeom>
          <a:solidFill>
            <a:srgbClr val="353535">
              <a:alpha val="11764"/>
            </a:srgbClr>
          </a:solidFill>
          <a:ln>
            <a:noFill/>
          </a:ln>
        </p:spPr>
      </p:sp>
      <p:sp>
        <p:nvSpPr>
          <p:cNvPr id="117" name="Google Shape;117;p4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18" name="Google Shape;118;p4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19" name="Google Shape;119;p49"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8">
  <p:cSld name="18">
    <p:spTree>
      <p:nvGrpSpPr>
        <p:cNvPr id="1" name="Shape 120"/>
        <p:cNvGrpSpPr/>
        <p:nvPr/>
      </p:nvGrpSpPr>
      <p:grpSpPr>
        <a:xfrm>
          <a:off x="0" y="0"/>
          <a:ext cx="0" cy="0"/>
          <a:chOff x="0" y="0"/>
          <a:chExt cx="0" cy="0"/>
        </a:xfrm>
      </p:grpSpPr>
      <p:sp>
        <p:nvSpPr>
          <p:cNvPr id="121" name="Google Shape;121;p50"/>
          <p:cNvSpPr>
            <a:spLocks noGrp="1"/>
          </p:cNvSpPr>
          <p:nvPr>
            <p:ph type="pic" idx="2"/>
          </p:nvPr>
        </p:nvSpPr>
        <p:spPr>
          <a:xfrm>
            <a:off x="11359170" y="0"/>
            <a:ext cx="2271834" cy="2247901"/>
          </a:xfrm>
          <a:prstGeom prst="rect">
            <a:avLst/>
          </a:prstGeom>
          <a:solidFill>
            <a:srgbClr val="353535">
              <a:alpha val="11764"/>
            </a:srgbClr>
          </a:solidFill>
          <a:ln>
            <a:noFill/>
          </a:ln>
        </p:spPr>
      </p:sp>
      <p:sp>
        <p:nvSpPr>
          <p:cNvPr id="122" name="Google Shape;122;p50"/>
          <p:cNvSpPr>
            <a:spLocks noGrp="1"/>
          </p:cNvSpPr>
          <p:nvPr>
            <p:ph type="pic" idx="3"/>
          </p:nvPr>
        </p:nvSpPr>
        <p:spPr>
          <a:xfrm>
            <a:off x="9087336" y="0"/>
            <a:ext cx="2271834" cy="2247901"/>
          </a:xfrm>
          <a:prstGeom prst="rect">
            <a:avLst/>
          </a:prstGeom>
          <a:solidFill>
            <a:srgbClr val="353535">
              <a:alpha val="11764"/>
            </a:srgbClr>
          </a:solidFill>
          <a:ln>
            <a:noFill/>
          </a:ln>
        </p:spPr>
      </p:sp>
      <p:sp>
        <p:nvSpPr>
          <p:cNvPr id="123" name="Google Shape;123;p50"/>
          <p:cNvSpPr>
            <a:spLocks noGrp="1"/>
          </p:cNvSpPr>
          <p:nvPr>
            <p:ph type="pic" idx="4"/>
          </p:nvPr>
        </p:nvSpPr>
        <p:spPr>
          <a:xfrm>
            <a:off x="6815502" y="0"/>
            <a:ext cx="2271834" cy="2247901"/>
          </a:xfrm>
          <a:prstGeom prst="rect">
            <a:avLst/>
          </a:prstGeom>
          <a:solidFill>
            <a:srgbClr val="353535">
              <a:alpha val="11764"/>
            </a:srgbClr>
          </a:solidFill>
          <a:ln>
            <a:noFill/>
          </a:ln>
        </p:spPr>
      </p:sp>
      <p:sp>
        <p:nvSpPr>
          <p:cNvPr id="124" name="Google Shape;124;p50"/>
          <p:cNvSpPr>
            <a:spLocks noGrp="1"/>
          </p:cNvSpPr>
          <p:nvPr>
            <p:ph type="pic" idx="5"/>
          </p:nvPr>
        </p:nvSpPr>
        <p:spPr>
          <a:xfrm>
            <a:off x="4543668" y="0"/>
            <a:ext cx="2271834" cy="2247901"/>
          </a:xfrm>
          <a:prstGeom prst="rect">
            <a:avLst/>
          </a:prstGeom>
          <a:solidFill>
            <a:srgbClr val="353535">
              <a:alpha val="11764"/>
            </a:srgbClr>
          </a:solidFill>
          <a:ln>
            <a:noFill/>
          </a:ln>
        </p:spPr>
      </p:sp>
      <p:sp>
        <p:nvSpPr>
          <p:cNvPr id="125" name="Google Shape;125;p50"/>
          <p:cNvSpPr>
            <a:spLocks noGrp="1"/>
          </p:cNvSpPr>
          <p:nvPr>
            <p:ph type="pic" idx="6"/>
          </p:nvPr>
        </p:nvSpPr>
        <p:spPr>
          <a:xfrm>
            <a:off x="2271834" y="0"/>
            <a:ext cx="2271834" cy="2247901"/>
          </a:xfrm>
          <a:prstGeom prst="rect">
            <a:avLst/>
          </a:prstGeom>
          <a:solidFill>
            <a:srgbClr val="353535">
              <a:alpha val="11764"/>
            </a:srgbClr>
          </a:solidFill>
          <a:ln>
            <a:noFill/>
          </a:ln>
        </p:spPr>
      </p:sp>
      <p:sp>
        <p:nvSpPr>
          <p:cNvPr id="126" name="Google Shape;126;p50"/>
          <p:cNvSpPr>
            <a:spLocks noGrp="1"/>
          </p:cNvSpPr>
          <p:nvPr>
            <p:ph type="pic" idx="7"/>
          </p:nvPr>
        </p:nvSpPr>
        <p:spPr>
          <a:xfrm>
            <a:off x="0" y="0"/>
            <a:ext cx="2271834" cy="2247901"/>
          </a:xfrm>
          <a:prstGeom prst="rect">
            <a:avLst/>
          </a:prstGeom>
          <a:solidFill>
            <a:srgbClr val="353535">
              <a:alpha val="11764"/>
            </a:srgbClr>
          </a:solidFill>
          <a:ln>
            <a:noFill/>
          </a:ln>
        </p:spPr>
      </p:sp>
      <p:sp>
        <p:nvSpPr>
          <p:cNvPr id="127" name="Google Shape;127;p50"/>
          <p:cNvSpPr>
            <a:spLocks noGrp="1"/>
          </p:cNvSpPr>
          <p:nvPr>
            <p:ph type="pic" idx="8"/>
          </p:nvPr>
        </p:nvSpPr>
        <p:spPr>
          <a:xfrm>
            <a:off x="9087336" y="2247901"/>
            <a:ext cx="2271834" cy="2247901"/>
          </a:xfrm>
          <a:prstGeom prst="rect">
            <a:avLst/>
          </a:prstGeom>
          <a:solidFill>
            <a:srgbClr val="353535">
              <a:alpha val="11764"/>
            </a:srgbClr>
          </a:solidFill>
          <a:ln>
            <a:noFill/>
          </a:ln>
        </p:spPr>
      </p:sp>
      <p:sp>
        <p:nvSpPr>
          <p:cNvPr id="128" name="Google Shape;128;p50"/>
          <p:cNvSpPr>
            <a:spLocks noGrp="1"/>
          </p:cNvSpPr>
          <p:nvPr>
            <p:ph type="pic" idx="9"/>
          </p:nvPr>
        </p:nvSpPr>
        <p:spPr>
          <a:xfrm>
            <a:off x="6815502" y="2247901"/>
            <a:ext cx="2271834" cy="2247901"/>
          </a:xfrm>
          <a:prstGeom prst="rect">
            <a:avLst/>
          </a:prstGeom>
          <a:solidFill>
            <a:srgbClr val="353535">
              <a:alpha val="11764"/>
            </a:srgbClr>
          </a:solidFill>
          <a:ln>
            <a:noFill/>
          </a:ln>
        </p:spPr>
      </p:sp>
      <p:sp>
        <p:nvSpPr>
          <p:cNvPr id="129" name="Google Shape;129;p50"/>
          <p:cNvSpPr>
            <a:spLocks noGrp="1"/>
          </p:cNvSpPr>
          <p:nvPr>
            <p:ph type="pic" idx="13"/>
          </p:nvPr>
        </p:nvSpPr>
        <p:spPr>
          <a:xfrm>
            <a:off x="4543668" y="2247901"/>
            <a:ext cx="2271834" cy="2247901"/>
          </a:xfrm>
          <a:prstGeom prst="rect">
            <a:avLst/>
          </a:prstGeom>
          <a:solidFill>
            <a:srgbClr val="353535">
              <a:alpha val="11764"/>
            </a:srgbClr>
          </a:solidFill>
          <a:ln>
            <a:noFill/>
          </a:ln>
        </p:spPr>
      </p:sp>
      <p:sp>
        <p:nvSpPr>
          <p:cNvPr id="130" name="Google Shape;130;p50"/>
          <p:cNvSpPr>
            <a:spLocks noGrp="1"/>
          </p:cNvSpPr>
          <p:nvPr>
            <p:ph type="pic" idx="14"/>
          </p:nvPr>
        </p:nvSpPr>
        <p:spPr>
          <a:xfrm>
            <a:off x="2271834" y="2247901"/>
            <a:ext cx="2271834" cy="2247901"/>
          </a:xfrm>
          <a:prstGeom prst="rect">
            <a:avLst/>
          </a:prstGeom>
          <a:solidFill>
            <a:srgbClr val="353535">
              <a:alpha val="11764"/>
            </a:srgbClr>
          </a:solidFill>
          <a:ln>
            <a:noFill/>
          </a:ln>
        </p:spPr>
      </p:sp>
      <p:sp>
        <p:nvSpPr>
          <p:cNvPr id="131" name="Google Shape;131;p50"/>
          <p:cNvSpPr>
            <a:spLocks noGrp="1"/>
          </p:cNvSpPr>
          <p:nvPr>
            <p:ph type="pic" idx="15"/>
          </p:nvPr>
        </p:nvSpPr>
        <p:spPr>
          <a:xfrm>
            <a:off x="0" y="2247901"/>
            <a:ext cx="2271834" cy="2247901"/>
          </a:xfrm>
          <a:prstGeom prst="rect">
            <a:avLst/>
          </a:prstGeom>
          <a:solidFill>
            <a:srgbClr val="353535">
              <a:alpha val="11764"/>
            </a:srgbClr>
          </a:solidFill>
          <a:ln>
            <a:noFill/>
          </a:ln>
        </p:spPr>
      </p:sp>
      <p:sp>
        <p:nvSpPr>
          <p:cNvPr id="132" name="Google Shape;132;p50"/>
          <p:cNvSpPr>
            <a:spLocks noGrp="1"/>
          </p:cNvSpPr>
          <p:nvPr>
            <p:ph type="pic" idx="16"/>
          </p:nvPr>
        </p:nvSpPr>
        <p:spPr>
          <a:xfrm>
            <a:off x="4543668" y="4495802"/>
            <a:ext cx="2271834" cy="2247901"/>
          </a:xfrm>
          <a:prstGeom prst="rect">
            <a:avLst/>
          </a:prstGeom>
          <a:solidFill>
            <a:srgbClr val="353535">
              <a:alpha val="11764"/>
            </a:srgbClr>
          </a:solidFill>
          <a:ln>
            <a:noFill/>
          </a:ln>
        </p:spPr>
      </p:sp>
      <p:sp>
        <p:nvSpPr>
          <p:cNvPr id="133" name="Google Shape;133;p50"/>
          <p:cNvSpPr>
            <a:spLocks noGrp="1"/>
          </p:cNvSpPr>
          <p:nvPr>
            <p:ph type="pic" idx="17"/>
          </p:nvPr>
        </p:nvSpPr>
        <p:spPr>
          <a:xfrm>
            <a:off x="2271834" y="4495802"/>
            <a:ext cx="2271834" cy="2247901"/>
          </a:xfrm>
          <a:prstGeom prst="rect">
            <a:avLst/>
          </a:prstGeom>
          <a:solidFill>
            <a:srgbClr val="353535">
              <a:alpha val="11764"/>
            </a:srgbClr>
          </a:solidFill>
          <a:ln>
            <a:noFill/>
          </a:ln>
        </p:spPr>
      </p:sp>
      <p:sp>
        <p:nvSpPr>
          <p:cNvPr id="134" name="Google Shape;134;p50"/>
          <p:cNvSpPr>
            <a:spLocks noGrp="1"/>
          </p:cNvSpPr>
          <p:nvPr>
            <p:ph type="pic" idx="18"/>
          </p:nvPr>
        </p:nvSpPr>
        <p:spPr>
          <a:xfrm>
            <a:off x="0" y="4495802"/>
            <a:ext cx="2271834" cy="2247901"/>
          </a:xfrm>
          <a:prstGeom prst="rect">
            <a:avLst/>
          </a:prstGeom>
          <a:solidFill>
            <a:srgbClr val="353535">
              <a:alpha val="11764"/>
            </a:srgbClr>
          </a:solidFill>
          <a:ln>
            <a:noFill/>
          </a:ln>
        </p:spPr>
      </p:sp>
      <p:sp>
        <p:nvSpPr>
          <p:cNvPr id="135" name="Google Shape;135;p50"/>
          <p:cNvSpPr>
            <a:spLocks noGrp="1"/>
          </p:cNvSpPr>
          <p:nvPr>
            <p:ph type="pic" idx="19"/>
          </p:nvPr>
        </p:nvSpPr>
        <p:spPr>
          <a:xfrm>
            <a:off x="0" y="6743703"/>
            <a:ext cx="2271834" cy="2247901"/>
          </a:xfrm>
          <a:prstGeom prst="rect">
            <a:avLst/>
          </a:prstGeom>
          <a:solidFill>
            <a:srgbClr val="353535">
              <a:alpha val="11764"/>
            </a:srgbClr>
          </a:solidFill>
          <a:ln>
            <a:noFill/>
          </a:ln>
        </p:spPr>
      </p:sp>
      <p:sp>
        <p:nvSpPr>
          <p:cNvPr id="136" name="Google Shape;136;p5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37" name="Google Shape;137;p5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38" name="Google Shape;138;p5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9">
  <p:cSld name="19">
    <p:spTree>
      <p:nvGrpSpPr>
        <p:cNvPr id="1" name="Shape 139"/>
        <p:cNvGrpSpPr/>
        <p:nvPr/>
      </p:nvGrpSpPr>
      <p:grpSpPr>
        <a:xfrm>
          <a:off x="0" y="0"/>
          <a:ext cx="0" cy="0"/>
          <a:chOff x="0" y="0"/>
          <a:chExt cx="0" cy="0"/>
        </a:xfrm>
      </p:grpSpPr>
      <p:sp>
        <p:nvSpPr>
          <p:cNvPr id="140" name="Google Shape;140;p51"/>
          <p:cNvSpPr>
            <a:spLocks noGrp="1"/>
          </p:cNvSpPr>
          <p:nvPr>
            <p:ph type="pic" idx="2"/>
          </p:nvPr>
        </p:nvSpPr>
        <p:spPr>
          <a:xfrm>
            <a:off x="2076448" y="0"/>
            <a:ext cx="3975907" cy="10288588"/>
          </a:xfrm>
          <a:prstGeom prst="rect">
            <a:avLst/>
          </a:prstGeom>
          <a:solidFill>
            <a:srgbClr val="353535">
              <a:alpha val="11764"/>
            </a:srgbClr>
          </a:solidFill>
          <a:ln>
            <a:noFill/>
          </a:ln>
        </p:spPr>
      </p:sp>
      <p:sp>
        <p:nvSpPr>
          <p:cNvPr id="141" name="Google Shape;141;p51"/>
          <p:cNvSpPr>
            <a:spLocks noGrp="1"/>
          </p:cNvSpPr>
          <p:nvPr>
            <p:ph type="pic" idx="3"/>
          </p:nvPr>
        </p:nvSpPr>
        <p:spPr>
          <a:xfrm>
            <a:off x="6052354" y="0"/>
            <a:ext cx="3975907" cy="10288588"/>
          </a:xfrm>
          <a:prstGeom prst="rect">
            <a:avLst/>
          </a:prstGeom>
          <a:solidFill>
            <a:srgbClr val="353535">
              <a:alpha val="11764"/>
            </a:srgbClr>
          </a:solidFill>
          <a:ln>
            <a:noFill/>
          </a:ln>
        </p:spPr>
      </p:sp>
      <p:sp>
        <p:nvSpPr>
          <p:cNvPr id="142" name="Google Shape;142;p51"/>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43" name="Google Shape;143;p51"/>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44" name="Google Shape;144;p5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0">
  <p:cSld name="20">
    <p:spTree>
      <p:nvGrpSpPr>
        <p:cNvPr id="1" name="Shape 145"/>
        <p:cNvGrpSpPr/>
        <p:nvPr/>
      </p:nvGrpSpPr>
      <p:grpSpPr>
        <a:xfrm>
          <a:off x="0" y="0"/>
          <a:ext cx="0" cy="0"/>
          <a:chOff x="0" y="0"/>
          <a:chExt cx="0" cy="0"/>
        </a:xfrm>
      </p:grpSpPr>
      <p:sp>
        <p:nvSpPr>
          <p:cNvPr id="146" name="Google Shape;146;p52"/>
          <p:cNvSpPr>
            <a:spLocks noGrp="1"/>
          </p:cNvSpPr>
          <p:nvPr>
            <p:ph type="pic" idx="2"/>
          </p:nvPr>
        </p:nvSpPr>
        <p:spPr>
          <a:xfrm>
            <a:off x="2457449" y="0"/>
            <a:ext cx="5485374" cy="10288588"/>
          </a:xfrm>
          <a:prstGeom prst="rect">
            <a:avLst/>
          </a:prstGeom>
          <a:solidFill>
            <a:srgbClr val="353535">
              <a:alpha val="11764"/>
            </a:srgbClr>
          </a:solidFill>
          <a:ln>
            <a:noFill/>
          </a:ln>
        </p:spPr>
      </p:sp>
      <p:sp>
        <p:nvSpPr>
          <p:cNvPr id="147" name="Google Shape;147;p52"/>
          <p:cNvSpPr>
            <a:spLocks noGrp="1"/>
          </p:cNvSpPr>
          <p:nvPr>
            <p:ph type="pic" idx="3"/>
          </p:nvPr>
        </p:nvSpPr>
        <p:spPr>
          <a:xfrm>
            <a:off x="0" y="0"/>
            <a:ext cx="2457448" cy="10288588"/>
          </a:xfrm>
          <a:prstGeom prst="rect">
            <a:avLst/>
          </a:prstGeom>
          <a:solidFill>
            <a:srgbClr val="353535">
              <a:alpha val="11764"/>
            </a:srgbClr>
          </a:solidFill>
          <a:ln>
            <a:noFill/>
          </a:ln>
        </p:spPr>
      </p:sp>
      <p:sp>
        <p:nvSpPr>
          <p:cNvPr id="148" name="Google Shape;148;p5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49" name="Google Shape;149;p5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50" name="Google Shape;150;p52"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4">
  <p:cSld name="24">
    <p:spTree>
      <p:nvGrpSpPr>
        <p:cNvPr id="1" name="Shape 151"/>
        <p:cNvGrpSpPr/>
        <p:nvPr/>
      </p:nvGrpSpPr>
      <p:grpSpPr>
        <a:xfrm>
          <a:off x="0" y="0"/>
          <a:ext cx="0" cy="0"/>
          <a:chOff x="0" y="0"/>
          <a:chExt cx="0" cy="0"/>
        </a:xfrm>
      </p:grpSpPr>
      <p:sp>
        <p:nvSpPr>
          <p:cNvPr id="152" name="Google Shape;152;p53"/>
          <p:cNvSpPr>
            <a:spLocks noGrp="1"/>
          </p:cNvSpPr>
          <p:nvPr>
            <p:ph type="pic" idx="2"/>
          </p:nvPr>
        </p:nvSpPr>
        <p:spPr>
          <a:xfrm>
            <a:off x="0" y="0"/>
            <a:ext cx="14831526" cy="10288588"/>
          </a:xfrm>
          <a:prstGeom prst="rect">
            <a:avLst/>
          </a:prstGeom>
          <a:solidFill>
            <a:srgbClr val="353535">
              <a:alpha val="11764"/>
            </a:srgbClr>
          </a:solidFill>
          <a:ln>
            <a:noFill/>
          </a:ln>
        </p:spPr>
      </p:sp>
      <p:sp>
        <p:nvSpPr>
          <p:cNvPr id="153" name="Google Shape;153;p5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54" name="Google Shape;154;p5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55" name="Google Shape;155;p53"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5">
  <p:cSld name="25">
    <p:spTree>
      <p:nvGrpSpPr>
        <p:cNvPr id="1" name="Shape 156"/>
        <p:cNvGrpSpPr/>
        <p:nvPr/>
      </p:nvGrpSpPr>
      <p:grpSpPr>
        <a:xfrm>
          <a:off x="0" y="0"/>
          <a:ext cx="0" cy="0"/>
          <a:chOff x="0" y="0"/>
          <a:chExt cx="0" cy="0"/>
        </a:xfrm>
      </p:grpSpPr>
      <p:sp>
        <p:nvSpPr>
          <p:cNvPr id="157" name="Google Shape;157;p54"/>
          <p:cNvSpPr>
            <a:spLocks noGrp="1"/>
          </p:cNvSpPr>
          <p:nvPr>
            <p:ph type="pic" idx="2"/>
          </p:nvPr>
        </p:nvSpPr>
        <p:spPr>
          <a:xfrm>
            <a:off x="-1" y="0"/>
            <a:ext cx="11799269" cy="10288588"/>
          </a:xfrm>
          <a:prstGeom prst="rect">
            <a:avLst/>
          </a:prstGeom>
          <a:solidFill>
            <a:srgbClr val="353535">
              <a:alpha val="11764"/>
            </a:srgbClr>
          </a:solidFill>
          <a:ln>
            <a:noFill/>
          </a:ln>
        </p:spPr>
      </p:sp>
      <p:sp>
        <p:nvSpPr>
          <p:cNvPr id="158" name="Google Shape;158;p5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59" name="Google Shape;159;p5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60" name="Google Shape;160;p54"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8">
  <p:cSld name="28">
    <p:spTree>
      <p:nvGrpSpPr>
        <p:cNvPr id="1" name="Shape 161"/>
        <p:cNvGrpSpPr/>
        <p:nvPr/>
      </p:nvGrpSpPr>
      <p:grpSpPr>
        <a:xfrm>
          <a:off x="0" y="0"/>
          <a:ext cx="0" cy="0"/>
          <a:chOff x="0" y="0"/>
          <a:chExt cx="0" cy="0"/>
        </a:xfrm>
      </p:grpSpPr>
      <p:sp>
        <p:nvSpPr>
          <p:cNvPr id="162" name="Google Shape;162;p55"/>
          <p:cNvSpPr>
            <a:spLocks noGrp="1"/>
          </p:cNvSpPr>
          <p:nvPr>
            <p:ph type="pic" idx="2"/>
          </p:nvPr>
        </p:nvSpPr>
        <p:spPr>
          <a:xfrm>
            <a:off x="8655168" y="3482292"/>
            <a:ext cx="5777441" cy="5788744"/>
          </a:xfrm>
          <a:prstGeom prst="rect">
            <a:avLst/>
          </a:prstGeom>
          <a:solidFill>
            <a:srgbClr val="353535">
              <a:alpha val="11764"/>
            </a:srgbClr>
          </a:solidFill>
          <a:ln>
            <a:noFill/>
          </a:ln>
        </p:spPr>
      </p:sp>
      <p:sp>
        <p:nvSpPr>
          <p:cNvPr id="163" name="Google Shape;163;p55"/>
          <p:cNvSpPr>
            <a:spLocks noGrp="1"/>
          </p:cNvSpPr>
          <p:nvPr>
            <p:ph type="pic" idx="3"/>
          </p:nvPr>
        </p:nvSpPr>
        <p:spPr>
          <a:xfrm>
            <a:off x="11334720" y="0"/>
            <a:ext cx="6953280" cy="10288588"/>
          </a:xfrm>
          <a:prstGeom prst="rect">
            <a:avLst/>
          </a:prstGeom>
          <a:solidFill>
            <a:srgbClr val="353535">
              <a:alpha val="11764"/>
            </a:srgbClr>
          </a:solidFill>
          <a:ln>
            <a:noFill/>
          </a:ln>
        </p:spPr>
      </p:sp>
      <p:sp>
        <p:nvSpPr>
          <p:cNvPr id="164" name="Google Shape;164;p5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65" name="Google Shape;165;p5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66" name="Google Shape;166;p55"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9">
  <p:cSld name="29">
    <p:spTree>
      <p:nvGrpSpPr>
        <p:cNvPr id="1" name="Shape 167"/>
        <p:cNvGrpSpPr/>
        <p:nvPr/>
      </p:nvGrpSpPr>
      <p:grpSpPr>
        <a:xfrm>
          <a:off x="0" y="0"/>
          <a:ext cx="0" cy="0"/>
          <a:chOff x="0" y="0"/>
          <a:chExt cx="0" cy="0"/>
        </a:xfrm>
      </p:grpSpPr>
      <p:sp>
        <p:nvSpPr>
          <p:cNvPr id="168" name="Google Shape;168;p56"/>
          <p:cNvSpPr>
            <a:spLocks noGrp="1"/>
          </p:cNvSpPr>
          <p:nvPr>
            <p:ph type="pic" idx="2"/>
          </p:nvPr>
        </p:nvSpPr>
        <p:spPr>
          <a:xfrm>
            <a:off x="11334720" y="0"/>
            <a:ext cx="6953280" cy="10288588"/>
          </a:xfrm>
          <a:prstGeom prst="rect">
            <a:avLst/>
          </a:prstGeom>
          <a:solidFill>
            <a:srgbClr val="353535">
              <a:alpha val="11764"/>
            </a:srgbClr>
          </a:solidFill>
          <a:ln>
            <a:noFill/>
          </a:ln>
        </p:spPr>
      </p:sp>
      <p:sp>
        <p:nvSpPr>
          <p:cNvPr id="169" name="Google Shape;169;p56"/>
          <p:cNvSpPr>
            <a:spLocks noGrp="1"/>
          </p:cNvSpPr>
          <p:nvPr>
            <p:ph type="pic" idx="3"/>
          </p:nvPr>
        </p:nvSpPr>
        <p:spPr>
          <a:xfrm>
            <a:off x="8937817" y="3459679"/>
            <a:ext cx="5212135" cy="5845278"/>
          </a:xfrm>
          <a:prstGeom prst="rect">
            <a:avLst/>
          </a:prstGeom>
          <a:solidFill>
            <a:srgbClr val="353535">
              <a:alpha val="11764"/>
            </a:srgbClr>
          </a:solidFill>
          <a:ln>
            <a:noFill/>
          </a:ln>
        </p:spPr>
      </p:sp>
      <p:sp>
        <p:nvSpPr>
          <p:cNvPr id="170" name="Google Shape;170;p5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71" name="Google Shape;171;p5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72" name="Google Shape;172;p56"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3">
  <p:cSld name="03">
    <p:bg>
      <p:bgPr>
        <a:solidFill>
          <a:srgbClr val="011E41"/>
        </a:solidFill>
        <a:effectLst/>
      </p:bgPr>
    </p:bg>
    <p:spTree>
      <p:nvGrpSpPr>
        <p:cNvPr id="1" name="Shape 20"/>
        <p:cNvGrpSpPr/>
        <p:nvPr/>
      </p:nvGrpSpPr>
      <p:grpSpPr>
        <a:xfrm>
          <a:off x="0" y="0"/>
          <a:ext cx="0" cy="0"/>
          <a:chOff x="0" y="0"/>
          <a:chExt cx="0" cy="0"/>
        </a:xfrm>
      </p:grpSpPr>
      <p:sp>
        <p:nvSpPr>
          <p:cNvPr id="21" name="Google Shape;21;p2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lt2"/>
                </a:solidFill>
                <a:latin typeface="Open Sans"/>
                <a:ea typeface="Open Sans"/>
                <a:cs typeface="Open Sans"/>
                <a:sym typeface="Open Sans"/>
              </a:rPr>
              <a:t>‹#›</a:t>
            </a:fld>
            <a:endParaRPr sz="1600" b="0" i="0">
              <a:solidFill>
                <a:schemeClr val="lt2"/>
              </a:solidFill>
              <a:latin typeface="Open Sans"/>
              <a:ea typeface="Open Sans"/>
              <a:cs typeface="Open Sans"/>
              <a:sym typeface="Open Sans"/>
            </a:endParaRPr>
          </a:p>
        </p:txBody>
      </p:sp>
      <p:cxnSp>
        <p:nvCxnSpPr>
          <p:cNvPr id="22" name="Google Shape;22;p28"/>
          <p:cNvCxnSpPr/>
          <p:nvPr/>
        </p:nvCxnSpPr>
        <p:spPr>
          <a:xfrm rot="10800000" flipH="1">
            <a:off x="17568333" y="9352284"/>
            <a:ext cx="719667" cy="15389"/>
          </a:xfrm>
          <a:prstGeom prst="straightConnector1">
            <a:avLst/>
          </a:prstGeom>
          <a:noFill/>
          <a:ln w="15875" cap="flat" cmpd="sng">
            <a:solidFill>
              <a:schemeClr val="lt2"/>
            </a:solidFill>
            <a:prstDash val="solid"/>
            <a:miter lim="800000"/>
            <a:headEnd type="none" w="sm" len="sm"/>
            <a:tailEnd type="none" w="sm" len="sm"/>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0">
  <p:cSld name="30">
    <p:spTree>
      <p:nvGrpSpPr>
        <p:cNvPr id="1" name="Shape 173"/>
        <p:cNvGrpSpPr/>
        <p:nvPr/>
      </p:nvGrpSpPr>
      <p:grpSpPr>
        <a:xfrm>
          <a:off x="0" y="0"/>
          <a:ext cx="0" cy="0"/>
          <a:chOff x="0" y="0"/>
          <a:chExt cx="0" cy="0"/>
        </a:xfrm>
      </p:grpSpPr>
      <p:sp>
        <p:nvSpPr>
          <p:cNvPr id="174" name="Google Shape;174;p57"/>
          <p:cNvSpPr>
            <a:spLocks noGrp="1"/>
          </p:cNvSpPr>
          <p:nvPr>
            <p:ph type="pic" idx="2"/>
          </p:nvPr>
        </p:nvSpPr>
        <p:spPr>
          <a:xfrm>
            <a:off x="0" y="0"/>
            <a:ext cx="13279983" cy="10288588"/>
          </a:xfrm>
          <a:prstGeom prst="rect">
            <a:avLst/>
          </a:prstGeom>
          <a:solidFill>
            <a:srgbClr val="353535">
              <a:alpha val="11764"/>
            </a:srgbClr>
          </a:solidFill>
          <a:ln>
            <a:noFill/>
          </a:ln>
        </p:spPr>
      </p:sp>
      <p:sp>
        <p:nvSpPr>
          <p:cNvPr id="175" name="Google Shape;175;p5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76" name="Google Shape;176;p5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77" name="Google Shape;177;p57"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1">
  <p:cSld name="31">
    <p:spTree>
      <p:nvGrpSpPr>
        <p:cNvPr id="1" name="Shape 178"/>
        <p:cNvGrpSpPr/>
        <p:nvPr/>
      </p:nvGrpSpPr>
      <p:grpSpPr>
        <a:xfrm>
          <a:off x="0" y="0"/>
          <a:ext cx="0" cy="0"/>
          <a:chOff x="0" y="0"/>
          <a:chExt cx="0" cy="0"/>
        </a:xfrm>
      </p:grpSpPr>
      <p:sp>
        <p:nvSpPr>
          <p:cNvPr id="179" name="Google Shape;179;p58"/>
          <p:cNvSpPr>
            <a:spLocks noGrp="1"/>
          </p:cNvSpPr>
          <p:nvPr>
            <p:ph type="pic" idx="2"/>
          </p:nvPr>
        </p:nvSpPr>
        <p:spPr>
          <a:xfrm>
            <a:off x="5008008" y="0"/>
            <a:ext cx="13279991" cy="10288588"/>
          </a:xfrm>
          <a:prstGeom prst="rect">
            <a:avLst/>
          </a:prstGeom>
          <a:solidFill>
            <a:srgbClr val="353535">
              <a:alpha val="11764"/>
            </a:srgbClr>
          </a:solidFill>
          <a:ln>
            <a:noFill/>
          </a:ln>
        </p:spPr>
      </p:sp>
      <p:sp>
        <p:nvSpPr>
          <p:cNvPr id="180" name="Google Shape;180;p5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81" name="Google Shape;181;p58"/>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82" name="Google Shape;182;p58"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2">
  <p:cSld name="32">
    <p:spTree>
      <p:nvGrpSpPr>
        <p:cNvPr id="1" name="Shape 183"/>
        <p:cNvGrpSpPr/>
        <p:nvPr/>
      </p:nvGrpSpPr>
      <p:grpSpPr>
        <a:xfrm>
          <a:off x="0" y="0"/>
          <a:ext cx="0" cy="0"/>
          <a:chOff x="0" y="0"/>
          <a:chExt cx="0" cy="0"/>
        </a:xfrm>
      </p:grpSpPr>
      <p:sp>
        <p:nvSpPr>
          <p:cNvPr id="184" name="Google Shape;184;p59"/>
          <p:cNvSpPr>
            <a:spLocks noGrp="1"/>
          </p:cNvSpPr>
          <p:nvPr>
            <p:ph type="pic" idx="2"/>
          </p:nvPr>
        </p:nvSpPr>
        <p:spPr>
          <a:xfrm>
            <a:off x="-17244" y="0"/>
            <a:ext cx="16075035" cy="10288588"/>
          </a:xfrm>
          <a:prstGeom prst="rect">
            <a:avLst/>
          </a:prstGeom>
          <a:solidFill>
            <a:srgbClr val="353535">
              <a:alpha val="11764"/>
            </a:srgbClr>
          </a:solidFill>
          <a:ln>
            <a:noFill/>
          </a:ln>
        </p:spPr>
      </p:sp>
      <p:sp>
        <p:nvSpPr>
          <p:cNvPr id="185" name="Google Shape;185;p5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86" name="Google Shape;186;p5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87" name="Google Shape;187;p59"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3">
  <p:cSld name="33">
    <p:spTree>
      <p:nvGrpSpPr>
        <p:cNvPr id="1" name="Shape 188"/>
        <p:cNvGrpSpPr/>
        <p:nvPr/>
      </p:nvGrpSpPr>
      <p:grpSpPr>
        <a:xfrm>
          <a:off x="0" y="0"/>
          <a:ext cx="0" cy="0"/>
          <a:chOff x="0" y="0"/>
          <a:chExt cx="0" cy="0"/>
        </a:xfrm>
      </p:grpSpPr>
      <p:sp>
        <p:nvSpPr>
          <p:cNvPr id="189" name="Google Shape;189;p60"/>
          <p:cNvSpPr>
            <a:spLocks noGrp="1"/>
          </p:cNvSpPr>
          <p:nvPr>
            <p:ph type="pic" idx="2"/>
          </p:nvPr>
        </p:nvSpPr>
        <p:spPr>
          <a:xfrm>
            <a:off x="4797506" y="0"/>
            <a:ext cx="16075035" cy="10288588"/>
          </a:xfrm>
          <a:prstGeom prst="rect">
            <a:avLst/>
          </a:prstGeom>
          <a:solidFill>
            <a:srgbClr val="353535">
              <a:alpha val="11764"/>
            </a:srgbClr>
          </a:solidFill>
          <a:ln>
            <a:noFill/>
          </a:ln>
        </p:spPr>
      </p:sp>
      <p:sp>
        <p:nvSpPr>
          <p:cNvPr id="190" name="Google Shape;190;p6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91" name="Google Shape;191;p6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92" name="Google Shape;192;p6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5">
  <p:cSld name="35">
    <p:spTree>
      <p:nvGrpSpPr>
        <p:cNvPr id="1" name="Shape 193"/>
        <p:cNvGrpSpPr/>
        <p:nvPr/>
      </p:nvGrpSpPr>
      <p:grpSpPr>
        <a:xfrm>
          <a:off x="0" y="0"/>
          <a:ext cx="0" cy="0"/>
          <a:chOff x="0" y="0"/>
          <a:chExt cx="0" cy="0"/>
        </a:xfrm>
      </p:grpSpPr>
      <p:sp>
        <p:nvSpPr>
          <p:cNvPr id="194" name="Google Shape;194;p61"/>
          <p:cNvSpPr>
            <a:spLocks noGrp="1"/>
          </p:cNvSpPr>
          <p:nvPr>
            <p:ph type="pic" idx="2"/>
          </p:nvPr>
        </p:nvSpPr>
        <p:spPr>
          <a:xfrm>
            <a:off x="1237024" y="1307392"/>
            <a:ext cx="7696540" cy="7673803"/>
          </a:xfrm>
          <a:prstGeom prst="rect">
            <a:avLst/>
          </a:prstGeom>
          <a:solidFill>
            <a:srgbClr val="353535">
              <a:alpha val="11764"/>
            </a:srgbClr>
          </a:solidFill>
          <a:ln>
            <a:noFill/>
          </a:ln>
        </p:spPr>
      </p:sp>
      <p:sp>
        <p:nvSpPr>
          <p:cNvPr id="195" name="Google Shape;195;p61"/>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96" name="Google Shape;196;p61"/>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97" name="Google Shape;197;p6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7">
  <p:cSld name="37">
    <p:spTree>
      <p:nvGrpSpPr>
        <p:cNvPr id="1" name="Shape 198"/>
        <p:cNvGrpSpPr/>
        <p:nvPr/>
      </p:nvGrpSpPr>
      <p:grpSpPr>
        <a:xfrm>
          <a:off x="0" y="0"/>
          <a:ext cx="0" cy="0"/>
          <a:chOff x="0" y="0"/>
          <a:chExt cx="0" cy="0"/>
        </a:xfrm>
      </p:grpSpPr>
      <p:sp>
        <p:nvSpPr>
          <p:cNvPr id="199" name="Google Shape;199;p62"/>
          <p:cNvSpPr>
            <a:spLocks noGrp="1"/>
          </p:cNvSpPr>
          <p:nvPr>
            <p:ph type="pic" idx="2"/>
          </p:nvPr>
        </p:nvSpPr>
        <p:spPr>
          <a:xfrm>
            <a:off x="9311054" y="1311513"/>
            <a:ext cx="7687902" cy="7699484"/>
          </a:xfrm>
          <a:prstGeom prst="rect">
            <a:avLst/>
          </a:prstGeom>
          <a:solidFill>
            <a:srgbClr val="353535">
              <a:alpha val="11764"/>
            </a:srgbClr>
          </a:solidFill>
          <a:ln>
            <a:noFill/>
          </a:ln>
        </p:spPr>
      </p:sp>
      <p:sp>
        <p:nvSpPr>
          <p:cNvPr id="200" name="Google Shape;200;p6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201" name="Google Shape;201;p6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8">
  <p:cSld name="38">
    <p:spTree>
      <p:nvGrpSpPr>
        <p:cNvPr id="1" name="Shape 202"/>
        <p:cNvGrpSpPr/>
        <p:nvPr/>
      </p:nvGrpSpPr>
      <p:grpSpPr>
        <a:xfrm>
          <a:off x="0" y="0"/>
          <a:ext cx="0" cy="0"/>
          <a:chOff x="0" y="0"/>
          <a:chExt cx="0" cy="0"/>
        </a:xfrm>
      </p:grpSpPr>
      <p:sp>
        <p:nvSpPr>
          <p:cNvPr id="203" name="Google Shape;203;p63"/>
          <p:cNvSpPr>
            <a:spLocks noGrp="1"/>
          </p:cNvSpPr>
          <p:nvPr>
            <p:ph type="pic" idx="2"/>
          </p:nvPr>
        </p:nvSpPr>
        <p:spPr>
          <a:xfrm>
            <a:off x="2188966" y="2589863"/>
            <a:ext cx="5107185" cy="5108862"/>
          </a:xfrm>
          <a:prstGeom prst="rect">
            <a:avLst/>
          </a:prstGeom>
          <a:solidFill>
            <a:srgbClr val="353535">
              <a:alpha val="11764"/>
            </a:srgbClr>
          </a:solidFill>
          <a:ln>
            <a:noFill/>
          </a:ln>
        </p:spPr>
      </p:sp>
      <p:sp>
        <p:nvSpPr>
          <p:cNvPr id="204" name="Google Shape;204;p6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205" name="Google Shape;205;p6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06" name="Google Shape;206;p63"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0">
  <p:cSld name="40">
    <p:spTree>
      <p:nvGrpSpPr>
        <p:cNvPr id="1" name="Shape 207"/>
        <p:cNvGrpSpPr/>
        <p:nvPr/>
      </p:nvGrpSpPr>
      <p:grpSpPr>
        <a:xfrm>
          <a:off x="0" y="0"/>
          <a:ext cx="0" cy="0"/>
          <a:chOff x="0" y="0"/>
          <a:chExt cx="0" cy="0"/>
        </a:xfrm>
      </p:grpSpPr>
      <p:sp>
        <p:nvSpPr>
          <p:cNvPr id="208" name="Google Shape;208;p64"/>
          <p:cNvSpPr>
            <a:spLocks noGrp="1"/>
          </p:cNvSpPr>
          <p:nvPr>
            <p:ph type="pic" idx="2"/>
          </p:nvPr>
        </p:nvSpPr>
        <p:spPr>
          <a:xfrm>
            <a:off x="702734" y="2263699"/>
            <a:ext cx="8156496" cy="5561868"/>
          </a:xfrm>
          <a:prstGeom prst="rect">
            <a:avLst/>
          </a:prstGeom>
          <a:solidFill>
            <a:srgbClr val="353535">
              <a:alpha val="11764"/>
            </a:srgbClr>
          </a:solidFill>
          <a:ln>
            <a:noFill/>
          </a:ln>
        </p:spPr>
      </p:sp>
      <p:sp>
        <p:nvSpPr>
          <p:cNvPr id="209" name="Google Shape;209;p6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210" name="Google Shape;210;p6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
        <p:nvSpPr>
          <p:cNvPr id="211" name="Google Shape;211;p64"/>
          <p:cNvSpPr>
            <a:spLocks noGrp="1"/>
          </p:cNvSpPr>
          <p:nvPr>
            <p:ph type="pic" idx="3"/>
          </p:nvPr>
        </p:nvSpPr>
        <p:spPr>
          <a:xfrm>
            <a:off x="9411837" y="2263699"/>
            <a:ext cx="8156496" cy="5561868"/>
          </a:xfrm>
          <a:prstGeom prst="rect">
            <a:avLst/>
          </a:prstGeom>
          <a:solidFill>
            <a:srgbClr val="353535">
              <a:alpha val="11764"/>
            </a:srgbClr>
          </a:solidFill>
          <a:ln>
            <a:noFill/>
          </a:ln>
        </p:spPr>
      </p:sp>
      <p:pic>
        <p:nvPicPr>
          <p:cNvPr id="212" name="Google Shape;212;p64"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01">
  <p:cSld name="101">
    <p:spTree>
      <p:nvGrpSpPr>
        <p:cNvPr id="1" name="Shape 213"/>
        <p:cNvGrpSpPr/>
        <p:nvPr/>
      </p:nvGrpSpPr>
      <p:grpSpPr>
        <a:xfrm>
          <a:off x="0" y="0"/>
          <a:ext cx="0" cy="0"/>
          <a:chOff x="0" y="0"/>
          <a:chExt cx="0" cy="0"/>
        </a:xfrm>
      </p:grpSpPr>
      <p:sp>
        <p:nvSpPr>
          <p:cNvPr id="214" name="Google Shape;214;p65"/>
          <p:cNvSpPr>
            <a:spLocks noGrp="1"/>
          </p:cNvSpPr>
          <p:nvPr>
            <p:ph type="pic" idx="2"/>
          </p:nvPr>
        </p:nvSpPr>
        <p:spPr>
          <a:xfrm>
            <a:off x="0" y="0"/>
            <a:ext cx="5144294" cy="5144294"/>
          </a:xfrm>
          <a:prstGeom prst="rect">
            <a:avLst/>
          </a:prstGeom>
          <a:solidFill>
            <a:srgbClr val="353535">
              <a:alpha val="11764"/>
            </a:srgbClr>
          </a:solidFill>
          <a:ln>
            <a:noFill/>
          </a:ln>
        </p:spPr>
      </p:sp>
      <p:sp>
        <p:nvSpPr>
          <p:cNvPr id="215" name="Google Shape;215;p65"/>
          <p:cNvSpPr>
            <a:spLocks noGrp="1"/>
          </p:cNvSpPr>
          <p:nvPr>
            <p:ph type="pic" idx="3"/>
          </p:nvPr>
        </p:nvSpPr>
        <p:spPr>
          <a:xfrm>
            <a:off x="0" y="5144294"/>
            <a:ext cx="5144294" cy="5144294"/>
          </a:xfrm>
          <a:prstGeom prst="rect">
            <a:avLst/>
          </a:prstGeom>
          <a:solidFill>
            <a:srgbClr val="353535">
              <a:alpha val="11764"/>
            </a:srgbClr>
          </a:solidFill>
          <a:ln>
            <a:noFill/>
          </a:ln>
        </p:spPr>
      </p:sp>
      <p:sp>
        <p:nvSpPr>
          <p:cNvPr id="216" name="Google Shape;216;p65"/>
          <p:cNvSpPr>
            <a:spLocks noGrp="1"/>
          </p:cNvSpPr>
          <p:nvPr>
            <p:ph type="pic" idx="4"/>
          </p:nvPr>
        </p:nvSpPr>
        <p:spPr>
          <a:xfrm>
            <a:off x="5144294" y="0"/>
            <a:ext cx="5144294" cy="5144294"/>
          </a:xfrm>
          <a:prstGeom prst="rect">
            <a:avLst/>
          </a:prstGeom>
          <a:solidFill>
            <a:srgbClr val="353535">
              <a:alpha val="11764"/>
            </a:srgbClr>
          </a:solidFill>
          <a:ln>
            <a:noFill/>
          </a:ln>
        </p:spPr>
      </p:sp>
      <p:sp>
        <p:nvSpPr>
          <p:cNvPr id="217" name="Google Shape;217;p65"/>
          <p:cNvSpPr>
            <a:spLocks noGrp="1"/>
          </p:cNvSpPr>
          <p:nvPr>
            <p:ph type="pic" idx="5"/>
          </p:nvPr>
        </p:nvSpPr>
        <p:spPr>
          <a:xfrm>
            <a:off x="5144294" y="5144294"/>
            <a:ext cx="5144294" cy="5144294"/>
          </a:xfrm>
          <a:prstGeom prst="rect">
            <a:avLst/>
          </a:prstGeom>
          <a:solidFill>
            <a:srgbClr val="353535">
              <a:alpha val="11764"/>
            </a:srgbClr>
          </a:solidFill>
          <a:ln>
            <a:noFill/>
          </a:ln>
        </p:spPr>
      </p:sp>
      <p:sp>
        <p:nvSpPr>
          <p:cNvPr id="218" name="Google Shape;218;p65"/>
          <p:cNvSpPr>
            <a:spLocks noGrp="1"/>
          </p:cNvSpPr>
          <p:nvPr>
            <p:ph type="pic" idx="6"/>
          </p:nvPr>
        </p:nvSpPr>
        <p:spPr>
          <a:xfrm>
            <a:off x="10288588" y="0"/>
            <a:ext cx="7999412" cy="5144294"/>
          </a:xfrm>
          <a:prstGeom prst="rect">
            <a:avLst/>
          </a:prstGeom>
          <a:solidFill>
            <a:srgbClr val="353535">
              <a:alpha val="11764"/>
            </a:srgbClr>
          </a:solidFill>
          <a:ln>
            <a:noFill/>
          </a:ln>
        </p:spPr>
      </p:sp>
      <p:sp>
        <p:nvSpPr>
          <p:cNvPr id="219" name="Google Shape;219;p6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220" name="Google Shape;220;p6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extslide">
  <p:cSld name="Textslide">
    <p:spTree>
      <p:nvGrpSpPr>
        <p:cNvPr id="1" name="Shape 221"/>
        <p:cNvGrpSpPr/>
        <p:nvPr/>
      </p:nvGrpSpPr>
      <p:grpSpPr>
        <a:xfrm>
          <a:off x="0" y="0"/>
          <a:ext cx="0" cy="0"/>
          <a:chOff x="0" y="0"/>
          <a:chExt cx="0" cy="0"/>
        </a:xfrm>
      </p:grpSpPr>
      <p:sp>
        <p:nvSpPr>
          <p:cNvPr id="222" name="Google Shape;222;p66"/>
          <p:cNvSpPr/>
          <p:nvPr/>
        </p:nvSpPr>
        <p:spPr>
          <a:xfrm>
            <a:off x="360000" y="360056"/>
            <a:ext cx="17568000" cy="8583725"/>
          </a:xfrm>
          <a:prstGeom prst="rect">
            <a:avLst/>
          </a:prstGeom>
          <a:solidFill>
            <a:schemeClr val="lt2">
              <a:alpha val="49411"/>
            </a:schemeClr>
          </a:solidFill>
          <a:ln>
            <a:noFill/>
          </a:ln>
        </p:spPr>
        <p:txBody>
          <a:bodyPr spcFirstLastPara="1" wrap="square" lIns="137125" tIns="68550" rIns="137125" bIns="68550" anchor="ctr" anchorCtr="0">
            <a:noAutofit/>
          </a:bodyPr>
          <a:lstStyle/>
          <a:p>
            <a:pPr marL="0" marR="0" lvl="0" indent="0" algn="ctr" rtl="0">
              <a:spcBef>
                <a:spcPts val="0"/>
              </a:spcBef>
              <a:spcAft>
                <a:spcPts val="0"/>
              </a:spcAft>
              <a:buClr>
                <a:schemeClr val="dk1"/>
              </a:buClr>
              <a:buSzPts val="3600"/>
              <a:buFont typeface="Calibri"/>
              <a:buNone/>
            </a:pPr>
            <a:endParaRPr sz="3600" b="0" i="0" u="none" strike="noStrike" cap="none">
              <a:solidFill>
                <a:schemeClr val="lt1"/>
              </a:solidFill>
              <a:latin typeface="Calibri"/>
              <a:ea typeface="Calibri"/>
              <a:cs typeface="Calibri"/>
              <a:sym typeface="Calibri"/>
            </a:endParaRPr>
          </a:p>
        </p:txBody>
      </p:sp>
      <p:sp>
        <p:nvSpPr>
          <p:cNvPr id="223" name="Google Shape;223;p66"/>
          <p:cNvSpPr txBox="1">
            <a:spLocks noGrp="1"/>
          </p:cNvSpPr>
          <p:nvPr>
            <p:ph type="title"/>
          </p:nvPr>
        </p:nvSpPr>
        <p:spPr>
          <a:xfrm>
            <a:off x="914400" y="664781"/>
            <a:ext cx="16459200" cy="171476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9999"/>
              </a:buClr>
              <a:buSzPts val="4800"/>
              <a:buFont typeface="Roboto"/>
              <a:buNone/>
              <a:defRPr sz="7200" b="1" i="0" u="none" strike="noStrike" cap="none">
                <a:solidFill>
                  <a:schemeClr val="dk1"/>
                </a:solidFill>
                <a:latin typeface="Roboto"/>
                <a:ea typeface="Roboto"/>
                <a:cs typeface="Roboto"/>
                <a:sym typeface="Roboto"/>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224" name="Google Shape;224;p66"/>
          <p:cNvSpPr txBox="1">
            <a:spLocks noGrp="1"/>
          </p:cNvSpPr>
          <p:nvPr>
            <p:ph type="subTitle" idx="1"/>
          </p:nvPr>
        </p:nvSpPr>
        <p:spPr>
          <a:xfrm>
            <a:off x="935389" y="2512662"/>
            <a:ext cx="16438211" cy="588618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3200"/>
              <a:buFont typeface="Arial"/>
              <a:buNone/>
              <a:defRPr sz="4800" b="0" i="0" u="none" strike="noStrike" cap="none">
                <a:solidFill>
                  <a:schemeClr val="dk1"/>
                </a:solidFill>
                <a:latin typeface="Roboto"/>
                <a:ea typeface="Roboto"/>
                <a:cs typeface="Roboto"/>
                <a:sym typeface="Roboto"/>
              </a:defRPr>
            </a:lvl1pPr>
            <a:lvl2pPr marR="0" lvl="1" algn="ctr" rtl="0">
              <a:lnSpc>
                <a:spcPct val="90000"/>
              </a:lnSpc>
              <a:spcBef>
                <a:spcPts val="750"/>
              </a:spcBef>
              <a:spcAft>
                <a:spcPts val="0"/>
              </a:spcAft>
              <a:buClr>
                <a:srgbClr val="888888"/>
              </a:buClr>
              <a:buSzPts val="2400"/>
              <a:buFont typeface="Arial"/>
              <a:buNone/>
              <a:defRPr sz="3600" b="0" i="0" u="none" strike="noStrike" cap="none">
                <a:solidFill>
                  <a:srgbClr val="888888"/>
                </a:solidFill>
                <a:latin typeface="Calibri"/>
                <a:ea typeface="Calibri"/>
                <a:cs typeface="Calibri"/>
                <a:sym typeface="Calibri"/>
              </a:defRPr>
            </a:lvl2pPr>
            <a:lvl3pPr marR="0" lvl="2" algn="ctr" rtl="0">
              <a:lnSpc>
                <a:spcPct val="90000"/>
              </a:lnSpc>
              <a:spcBef>
                <a:spcPts val="750"/>
              </a:spcBef>
              <a:spcAft>
                <a:spcPts val="0"/>
              </a:spcAft>
              <a:buClr>
                <a:srgbClr val="888888"/>
              </a:buClr>
              <a:buSzPts val="2000"/>
              <a:buFont typeface="Arial"/>
              <a:buNone/>
              <a:defRPr sz="3000" b="0" i="0" u="none" strike="noStrike" cap="none">
                <a:solidFill>
                  <a:srgbClr val="888888"/>
                </a:solidFill>
                <a:latin typeface="Calibri"/>
                <a:ea typeface="Calibri"/>
                <a:cs typeface="Calibri"/>
                <a:sym typeface="Calibri"/>
              </a:defRPr>
            </a:lvl3pPr>
            <a:lvl4pPr marR="0" lvl="3"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4pPr>
            <a:lvl5pPr marR="0" lvl="4"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5pPr>
            <a:lvl6pPr marR="0" lvl="5"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6pPr>
            <a:lvl7pPr marR="0" lvl="6"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7pPr>
            <a:lvl8pPr marR="0" lvl="7"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8pPr>
            <a:lvl9pPr marR="0" lvl="8"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1">
  <p:cSld name="21">
    <p:spTree>
      <p:nvGrpSpPr>
        <p:cNvPr id="1" name="Shape 29"/>
        <p:cNvGrpSpPr/>
        <p:nvPr/>
      </p:nvGrpSpPr>
      <p:grpSpPr>
        <a:xfrm>
          <a:off x="0" y="0"/>
          <a:ext cx="0" cy="0"/>
          <a:chOff x="0" y="0"/>
          <a:chExt cx="0" cy="0"/>
        </a:xfrm>
      </p:grpSpPr>
      <p:sp>
        <p:nvSpPr>
          <p:cNvPr id="30" name="Google Shape;30;p30"/>
          <p:cNvSpPr>
            <a:spLocks noGrp="1"/>
          </p:cNvSpPr>
          <p:nvPr>
            <p:ph type="pic" idx="2"/>
          </p:nvPr>
        </p:nvSpPr>
        <p:spPr>
          <a:xfrm>
            <a:off x="0" y="0"/>
            <a:ext cx="7942823" cy="10288588"/>
          </a:xfrm>
          <a:prstGeom prst="rect">
            <a:avLst/>
          </a:prstGeom>
          <a:solidFill>
            <a:srgbClr val="353535">
              <a:alpha val="11764"/>
            </a:srgbClr>
          </a:solidFill>
          <a:ln>
            <a:noFill/>
          </a:ln>
        </p:spPr>
      </p:sp>
      <p:sp>
        <p:nvSpPr>
          <p:cNvPr id="31" name="Google Shape;31;p3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32" name="Google Shape;32;p3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6" name="Picture 5">
            <a:extLst>
              <a:ext uri="{FF2B5EF4-FFF2-40B4-BE49-F238E27FC236}">
                <a16:creationId xmlns:a16="http://schemas.microsoft.com/office/drawing/2014/main" id="{22D14D31-7436-7942-909E-1C6077CA00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extslide">
  <p:cSld name="1_Textslide">
    <p:spTree>
      <p:nvGrpSpPr>
        <p:cNvPr id="1" name="Shape 225"/>
        <p:cNvGrpSpPr/>
        <p:nvPr/>
      </p:nvGrpSpPr>
      <p:grpSpPr>
        <a:xfrm>
          <a:off x="0" y="0"/>
          <a:ext cx="0" cy="0"/>
          <a:chOff x="0" y="0"/>
          <a:chExt cx="0" cy="0"/>
        </a:xfrm>
      </p:grpSpPr>
      <p:sp>
        <p:nvSpPr>
          <p:cNvPr id="226" name="Google Shape;226;p67"/>
          <p:cNvSpPr/>
          <p:nvPr/>
        </p:nvSpPr>
        <p:spPr>
          <a:xfrm>
            <a:off x="360000" y="360056"/>
            <a:ext cx="17568000" cy="8583725"/>
          </a:xfrm>
          <a:prstGeom prst="rect">
            <a:avLst/>
          </a:prstGeom>
          <a:solidFill>
            <a:schemeClr val="l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227" name="Google Shape;227;p67"/>
          <p:cNvSpPr txBox="1">
            <a:spLocks noGrp="1"/>
          </p:cNvSpPr>
          <p:nvPr>
            <p:ph type="title"/>
          </p:nvPr>
        </p:nvSpPr>
        <p:spPr>
          <a:xfrm>
            <a:off x="914400" y="664781"/>
            <a:ext cx="16459200" cy="171476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7200"/>
              <a:buFont typeface="Roboto"/>
              <a:buNone/>
              <a:defRPr sz="7200" b="1" i="0" u="none" strike="noStrike" cap="non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8" name="Google Shape;228;p67"/>
          <p:cNvSpPr txBox="1">
            <a:spLocks noGrp="1"/>
          </p:cNvSpPr>
          <p:nvPr>
            <p:ph type="subTitle" idx="1"/>
          </p:nvPr>
        </p:nvSpPr>
        <p:spPr>
          <a:xfrm>
            <a:off x="935389" y="2512662"/>
            <a:ext cx="16438211" cy="588618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4800"/>
              <a:buFont typeface="Arial"/>
              <a:buNone/>
              <a:defRPr sz="4800" b="0" i="0" u="none" strike="noStrike" cap="none">
                <a:solidFill>
                  <a:schemeClr val="dk1"/>
                </a:solidFill>
                <a:latin typeface="Roboto"/>
                <a:ea typeface="Roboto"/>
                <a:cs typeface="Roboto"/>
                <a:sym typeface="Roboto"/>
              </a:defRPr>
            </a:lvl1pPr>
            <a:lvl2pPr marR="0" lvl="1" algn="ctr" rtl="0">
              <a:lnSpc>
                <a:spcPct val="90000"/>
              </a:lnSpc>
              <a:spcBef>
                <a:spcPts val="750"/>
              </a:spcBef>
              <a:spcAft>
                <a:spcPts val="0"/>
              </a:spcAft>
              <a:buClr>
                <a:srgbClr val="888888"/>
              </a:buClr>
              <a:buSzPts val="3600"/>
              <a:buFont typeface="Arial"/>
              <a:buNone/>
              <a:defRPr sz="3600" b="0" i="0" u="none" strike="noStrike" cap="none">
                <a:solidFill>
                  <a:srgbClr val="888888"/>
                </a:solidFill>
                <a:latin typeface="Calibri"/>
                <a:ea typeface="Calibri"/>
                <a:cs typeface="Calibri"/>
                <a:sym typeface="Calibri"/>
              </a:defRPr>
            </a:lvl2pPr>
            <a:lvl3pPr marR="0" lvl="2" algn="ctr" rtl="0">
              <a:lnSpc>
                <a:spcPct val="90000"/>
              </a:lnSpc>
              <a:spcBef>
                <a:spcPts val="750"/>
              </a:spcBef>
              <a:spcAft>
                <a:spcPts val="0"/>
              </a:spcAft>
              <a:buClr>
                <a:srgbClr val="888888"/>
              </a:buClr>
              <a:buSzPts val="3000"/>
              <a:buFont typeface="Arial"/>
              <a:buNone/>
              <a:defRPr sz="3000" b="0" i="0" u="none" strike="noStrike" cap="none">
                <a:solidFill>
                  <a:srgbClr val="888888"/>
                </a:solidFill>
                <a:latin typeface="Calibri"/>
                <a:ea typeface="Calibri"/>
                <a:cs typeface="Calibri"/>
                <a:sym typeface="Calibri"/>
              </a:defRPr>
            </a:lvl3pPr>
            <a:lvl4pPr marR="0" lvl="3"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4pPr>
            <a:lvl5pPr marR="0" lvl="4"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5pPr>
            <a:lvl6pPr marR="0" lvl="5"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6pPr>
            <a:lvl7pPr marR="0" lvl="6"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7pPr>
            <a:lvl8pPr marR="0" lvl="7"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8pPr>
            <a:lvl9pPr marR="0" lvl="8"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419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011E4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988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98F6A8E8-A439-E242-A384-AA001F0C3A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541413" y="0"/>
            <a:ext cx="2746587" cy="2683239"/>
          </a:xfrm>
          <a:prstGeom prst="rect">
            <a:avLst/>
          </a:prstGeom>
        </p:spPr>
      </p:pic>
      <p:pic>
        <p:nvPicPr>
          <p:cNvPr id="6" name="Picture 5">
            <a:extLst>
              <a:ext uri="{FF2B5EF4-FFF2-40B4-BE49-F238E27FC236}">
                <a16:creationId xmlns:a16="http://schemas.microsoft.com/office/drawing/2014/main" id="{8E4FCAD7-1161-3C42-8A66-D8777B2701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extLst>
      <p:ext uri="{BB962C8B-B14F-4D97-AF65-F5344CB8AC3E}">
        <p14:creationId xmlns:p14="http://schemas.microsoft.com/office/powerpoint/2010/main" val="1550128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03">
    <p:bg>
      <p:bgPr>
        <a:solidFill>
          <a:srgbClr val="011E4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solidFill>
                  <a:schemeClr val="bg2"/>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7568333" y="9352284"/>
            <a:ext cx="719667" cy="15389"/>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7040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773873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9C0A2101-61D7-AF4B-A441-726BB399FFA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096F9BB-D834-7942-914A-12A6278D671D}"/>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549EC8F4-17F2-E444-800B-3322C7DE1F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2688389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Rectangle 25">
            <a:extLst>
              <a:ext uri="{FF2B5EF4-FFF2-40B4-BE49-F238E27FC236}">
                <a16:creationId xmlns:a16="http://schemas.microsoft.com/office/drawing/2014/main" id="{A3AE113F-4104-7B4B-BCEC-32878E6D4279}"/>
              </a:ext>
            </a:extLst>
          </p:cNvPr>
          <p:cNvSpPr/>
          <p:nvPr userDrawn="1"/>
        </p:nvSpPr>
        <p:spPr>
          <a:xfrm rot="18900000">
            <a:off x="12735456" y="7087331"/>
            <a:ext cx="8322977" cy="4113339"/>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tangle 26">
            <a:extLst>
              <a:ext uri="{FF2B5EF4-FFF2-40B4-BE49-F238E27FC236}">
                <a16:creationId xmlns:a16="http://schemas.microsoft.com/office/drawing/2014/main" id="{A7C7D1C5-83E5-D540-89AF-855CAB1074D5}"/>
              </a:ext>
            </a:extLst>
          </p:cNvPr>
          <p:cNvSpPr/>
          <p:nvPr userDrawn="1"/>
        </p:nvSpPr>
        <p:spPr>
          <a:xfrm rot="18900000">
            <a:off x="-2493619" y="-545547"/>
            <a:ext cx="7580100" cy="3625588"/>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Picture 27" descr="A picture containing drawing&#10;&#10;Description automatically generated">
            <a:extLst>
              <a:ext uri="{FF2B5EF4-FFF2-40B4-BE49-F238E27FC236}">
                <a16:creationId xmlns:a16="http://schemas.microsoft.com/office/drawing/2014/main" id="{D007D238-3D96-9F43-BDAC-9FA1123FA7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746587" cy="2683239"/>
          </a:xfrm>
          <a:prstGeom prst="rect">
            <a:avLst/>
          </a:prstGeom>
        </p:spPr>
      </p:pic>
      <p:sp>
        <p:nvSpPr>
          <p:cNvPr id="29" name="Title 4">
            <a:extLst>
              <a:ext uri="{FF2B5EF4-FFF2-40B4-BE49-F238E27FC236}">
                <a16:creationId xmlns:a16="http://schemas.microsoft.com/office/drawing/2014/main" id="{9447A1D1-1B5C-E848-96B6-7F6C6F8B07E3}"/>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30" name="TextBox 29">
            <a:extLst>
              <a:ext uri="{FF2B5EF4-FFF2-40B4-BE49-F238E27FC236}">
                <a16:creationId xmlns:a16="http://schemas.microsoft.com/office/drawing/2014/main" id="{723D72ED-CD5D-C748-B94B-F037960A2C78}"/>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rgbClr val="011E41"/>
                </a:solidFill>
                <a:latin typeface="Montserrat SemiBold" pitchFamily="2" charset="77"/>
                <a:ea typeface="Open Sans" panose="020B0606030504020204" pitchFamily="34" charset="0"/>
                <a:cs typeface="Open Sans" panose="020B0606030504020204" pitchFamily="34" charset="0"/>
              </a:rPr>
              <a:t>17 January 2023</a:t>
            </a:fld>
            <a:endParaRPr lang="en-US" sz="2400" b="1" i="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956576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09">
    <p:bg>
      <p:bgPr>
        <a:solidFill>
          <a:srgbClr val="011E41"/>
        </a:solidFill>
        <a:effectLst/>
      </p:bgPr>
    </p:bg>
    <p:spTree>
      <p:nvGrpSpPr>
        <p:cNvPr id="1" name=""/>
        <p:cNvGrpSpPr/>
        <p:nvPr/>
      </p:nvGrpSpPr>
      <p:grpSpPr>
        <a:xfrm>
          <a:off x="0" y="0"/>
          <a:ext cx="0" cy="0"/>
          <a:chOff x="0" y="0"/>
          <a:chExt cx="0" cy="0"/>
        </a:xfrm>
      </p:grpSpPr>
      <p:pic>
        <p:nvPicPr>
          <p:cNvPr id="19" name="Picture 18" descr="A picture containing drawing&#10;&#10;Description automatically generated">
            <a:extLst>
              <a:ext uri="{FF2B5EF4-FFF2-40B4-BE49-F238E27FC236}">
                <a16:creationId xmlns:a16="http://schemas.microsoft.com/office/drawing/2014/main" id="{33AB59D8-6DBE-8341-B46F-0D6FE02417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746587" cy="2683239"/>
          </a:xfrm>
          <a:prstGeom prst="rect">
            <a:avLst/>
          </a:prstGeom>
        </p:spPr>
      </p:pic>
      <p:sp>
        <p:nvSpPr>
          <p:cNvPr id="20" name="Title 4">
            <a:extLst>
              <a:ext uri="{FF2B5EF4-FFF2-40B4-BE49-F238E27FC236}">
                <a16:creationId xmlns:a16="http://schemas.microsoft.com/office/drawing/2014/main" id="{0F5EFF66-D2D9-684B-8ED9-238F84164B95}"/>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21" name="TextBox 20">
            <a:extLst>
              <a:ext uri="{FF2B5EF4-FFF2-40B4-BE49-F238E27FC236}">
                <a16:creationId xmlns:a16="http://schemas.microsoft.com/office/drawing/2014/main" id="{623881EF-09C3-3C4E-B7E9-9F9B004EE7D2}"/>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chemeClr val="bg2"/>
                </a:solidFill>
                <a:latin typeface="Montserrat SemiBold" pitchFamily="2" charset="77"/>
                <a:ea typeface="Open Sans" panose="020B0606030504020204" pitchFamily="34" charset="0"/>
                <a:cs typeface="Open Sans" panose="020B0606030504020204" pitchFamily="34" charset="0"/>
              </a:rPr>
              <a:t>17 January 2023</a:t>
            </a:fld>
            <a:endParaRPr lang="en-US" sz="2400" b="1" i="0">
              <a:solidFill>
                <a:schemeClr val="bg2"/>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992211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Rectangle 11">
            <a:extLst>
              <a:ext uri="{FF2B5EF4-FFF2-40B4-BE49-F238E27FC236}">
                <a16:creationId xmlns:a16="http://schemas.microsoft.com/office/drawing/2014/main" id="{B4C3F4D2-F875-BD4F-B83B-F27A931894EA}"/>
              </a:ext>
            </a:extLst>
          </p:cNvPr>
          <p:cNvSpPr/>
          <p:nvPr userDrawn="1"/>
        </p:nvSpPr>
        <p:spPr>
          <a:xfrm rot="18900000">
            <a:off x="-4975069" y="2029188"/>
            <a:ext cx="17752544" cy="3778950"/>
          </a:xfrm>
          <a:prstGeom prst="rect">
            <a:avLst/>
          </a:prstGeom>
          <a:solidFill>
            <a:srgbClr val="011E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tangle 10">
            <a:extLst>
              <a:ext uri="{FF2B5EF4-FFF2-40B4-BE49-F238E27FC236}">
                <a16:creationId xmlns:a16="http://schemas.microsoft.com/office/drawing/2014/main" id="{EE2A73C6-B9A2-AA43-88BA-C71C35C4D30B}"/>
              </a:ext>
            </a:extLst>
          </p:cNvPr>
          <p:cNvSpPr/>
          <p:nvPr userDrawn="1"/>
        </p:nvSpPr>
        <p:spPr>
          <a:xfrm rot="18900000">
            <a:off x="12735456" y="7087331"/>
            <a:ext cx="8322977" cy="4113339"/>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Picture 2" descr="A sign in the dark&#10;&#10;Description automatically generated">
            <a:extLst>
              <a:ext uri="{FF2B5EF4-FFF2-40B4-BE49-F238E27FC236}">
                <a16:creationId xmlns:a16="http://schemas.microsoft.com/office/drawing/2014/main" id="{FF205456-8ECD-194C-AC27-FA37AF6AB2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5378" y="-7435166"/>
            <a:ext cx="20236810" cy="20236810"/>
          </a:xfrm>
          <a:prstGeom prst="rect">
            <a:avLst/>
          </a:prstGeom>
        </p:spPr>
      </p:pic>
      <p:sp>
        <p:nvSpPr>
          <p:cNvPr id="5" name="Rectangle 4">
            <a:extLst>
              <a:ext uri="{FF2B5EF4-FFF2-40B4-BE49-F238E27FC236}">
                <a16:creationId xmlns:a16="http://schemas.microsoft.com/office/drawing/2014/main" id="{98A4BE0A-2405-3B4D-B459-F6467825FC42}"/>
              </a:ext>
            </a:extLst>
          </p:cNvPr>
          <p:cNvSpPr/>
          <p:nvPr userDrawn="1"/>
        </p:nvSpPr>
        <p:spPr>
          <a:xfrm rot="18900000">
            <a:off x="-2493619" y="-545547"/>
            <a:ext cx="7580100" cy="3625588"/>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itle 4">
            <a:extLst>
              <a:ext uri="{FF2B5EF4-FFF2-40B4-BE49-F238E27FC236}">
                <a16:creationId xmlns:a16="http://schemas.microsoft.com/office/drawing/2014/main" id="{0DCCA5A1-56F4-3C48-9CEB-BC2BDF118AC7}"/>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pic>
        <p:nvPicPr>
          <p:cNvPr id="10" name="Picture 9">
            <a:extLst>
              <a:ext uri="{FF2B5EF4-FFF2-40B4-BE49-F238E27FC236}">
                <a16:creationId xmlns:a16="http://schemas.microsoft.com/office/drawing/2014/main" id="{C6B9EB27-5FAE-704E-85DD-7BEE4DA00E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3440624" cy="1684556"/>
          </a:xfrm>
          <a:prstGeom prst="rect">
            <a:avLst/>
          </a:prstGeom>
        </p:spPr>
      </p:pic>
    </p:spTree>
    <p:extLst>
      <p:ext uri="{BB962C8B-B14F-4D97-AF65-F5344CB8AC3E}">
        <p14:creationId xmlns:p14="http://schemas.microsoft.com/office/powerpoint/2010/main" val="1894673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4"/>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383056" y="338143"/>
            <a:ext cx="17521895" cy="9625008"/>
          </a:xfrm>
          <a:custGeom>
            <a:avLst/>
            <a:gdLst>
              <a:gd name="connsiteX0" fmla="*/ 11029406 w 17521894"/>
              <a:gd name="connsiteY0" fmla="*/ 8664710 h 9625007"/>
              <a:gd name="connsiteX1" fmla="*/ 12012778 w 17521894"/>
              <a:gd name="connsiteY1" fmla="*/ 8664710 h 9625007"/>
              <a:gd name="connsiteX2" fmla="*/ 12012778 w 17521894"/>
              <a:gd name="connsiteY2" fmla="*/ 9625007 h 9625007"/>
              <a:gd name="connsiteX3" fmla="*/ 11029406 w 17521894"/>
              <a:gd name="connsiteY3" fmla="*/ 9625007 h 9625007"/>
              <a:gd name="connsiteX4" fmla="*/ 7732871 w 17521894"/>
              <a:gd name="connsiteY4" fmla="*/ 8664710 h 9625007"/>
              <a:gd name="connsiteX5" fmla="*/ 8716243 w 17521894"/>
              <a:gd name="connsiteY5" fmla="*/ 8664710 h 9625007"/>
              <a:gd name="connsiteX6" fmla="*/ 8716243 w 17521894"/>
              <a:gd name="connsiteY6" fmla="*/ 9625007 h 9625007"/>
              <a:gd name="connsiteX7" fmla="*/ 7732871 w 17521894"/>
              <a:gd name="connsiteY7" fmla="*/ 9625007 h 9625007"/>
              <a:gd name="connsiteX8" fmla="*/ 3307702 w 17521894"/>
              <a:gd name="connsiteY8" fmla="*/ 8664710 h 9625007"/>
              <a:gd name="connsiteX9" fmla="*/ 4291075 w 17521894"/>
              <a:gd name="connsiteY9" fmla="*/ 8664710 h 9625007"/>
              <a:gd name="connsiteX10" fmla="*/ 4291075 w 17521894"/>
              <a:gd name="connsiteY10" fmla="*/ 9625007 h 9625007"/>
              <a:gd name="connsiteX11" fmla="*/ 3307702 w 17521894"/>
              <a:gd name="connsiteY11" fmla="*/ 9625007 h 9625007"/>
              <a:gd name="connsiteX12" fmla="*/ 22341 w 17521894"/>
              <a:gd name="connsiteY12" fmla="*/ 8664710 h 9625007"/>
              <a:gd name="connsiteX13" fmla="*/ 994541 w 17521894"/>
              <a:gd name="connsiteY13" fmla="*/ 8664710 h 9625007"/>
              <a:gd name="connsiteX14" fmla="*/ 994541 w 17521894"/>
              <a:gd name="connsiteY14" fmla="*/ 9625007 h 9625007"/>
              <a:gd name="connsiteX15" fmla="*/ 22341 w 17521894"/>
              <a:gd name="connsiteY15" fmla="*/ 9625007 h 9625007"/>
              <a:gd name="connsiteX16" fmla="*/ 16538522 w 17521894"/>
              <a:gd name="connsiteY16" fmla="*/ 8653670 h 9625007"/>
              <a:gd name="connsiteX17" fmla="*/ 17510722 w 17521894"/>
              <a:gd name="connsiteY17" fmla="*/ 8653670 h 9625007"/>
              <a:gd name="connsiteX18" fmla="*/ 17510722 w 17521894"/>
              <a:gd name="connsiteY18" fmla="*/ 9613967 h 9625007"/>
              <a:gd name="connsiteX19" fmla="*/ 16538522 w 17521894"/>
              <a:gd name="connsiteY19" fmla="*/ 9613967 h 9625007"/>
              <a:gd name="connsiteX20" fmla="*/ 15432232 w 17521894"/>
              <a:gd name="connsiteY20" fmla="*/ 8653670 h 9625007"/>
              <a:gd name="connsiteX21" fmla="*/ 16415604 w 17521894"/>
              <a:gd name="connsiteY21" fmla="*/ 8653670 h 9625007"/>
              <a:gd name="connsiteX22" fmla="*/ 16415604 w 17521894"/>
              <a:gd name="connsiteY22" fmla="*/ 9613967 h 9625007"/>
              <a:gd name="connsiteX23" fmla="*/ 15432232 w 17521894"/>
              <a:gd name="connsiteY23" fmla="*/ 9613967 h 9625007"/>
              <a:gd name="connsiteX24" fmla="*/ 14314763 w 17521894"/>
              <a:gd name="connsiteY24" fmla="*/ 8653670 h 9625007"/>
              <a:gd name="connsiteX25" fmla="*/ 15298135 w 17521894"/>
              <a:gd name="connsiteY25" fmla="*/ 8653670 h 9625007"/>
              <a:gd name="connsiteX26" fmla="*/ 15298135 w 17521894"/>
              <a:gd name="connsiteY26" fmla="*/ 9613967 h 9625007"/>
              <a:gd name="connsiteX27" fmla="*/ 14314763 w 17521894"/>
              <a:gd name="connsiteY27" fmla="*/ 9613967 h 9625007"/>
              <a:gd name="connsiteX28" fmla="*/ 13219644 w 17521894"/>
              <a:gd name="connsiteY28" fmla="*/ 8653670 h 9625007"/>
              <a:gd name="connsiteX29" fmla="*/ 14203016 w 17521894"/>
              <a:gd name="connsiteY29" fmla="*/ 8653670 h 9625007"/>
              <a:gd name="connsiteX30" fmla="*/ 14203016 w 17521894"/>
              <a:gd name="connsiteY30" fmla="*/ 9613967 h 9625007"/>
              <a:gd name="connsiteX31" fmla="*/ 13219644 w 17521894"/>
              <a:gd name="connsiteY31" fmla="*/ 9613967 h 9625007"/>
              <a:gd name="connsiteX32" fmla="*/ 12124526 w 17521894"/>
              <a:gd name="connsiteY32" fmla="*/ 8653670 h 9625007"/>
              <a:gd name="connsiteX33" fmla="*/ 13107898 w 17521894"/>
              <a:gd name="connsiteY33" fmla="*/ 8653670 h 9625007"/>
              <a:gd name="connsiteX34" fmla="*/ 13107898 w 17521894"/>
              <a:gd name="connsiteY34" fmla="*/ 9613967 h 9625007"/>
              <a:gd name="connsiteX35" fmla="*/ 12124526 w 17521894"/>
              <a:gd name="connsiteY35" fmla="*/ 9613967 h 9625007"/>
              <a:gd name="connsiteX36" fmla="*/ 9934287 w 17521894"/>
              <a:gd name="connsiteY36" fmla="*/ 8653670 h 9625007"/>
              <a:gd name="connsiteX37" fmla="*/ 10906488 w 17521894"/>
              <a:gd name="connsiteY37" fmla="*/ 8653670 h 9625007"/>
              <a:gd name="connsiteX38" fmla="*/ 10906488 w 17521894"/>
              <a:gd name="connsiteY38" fmla="*/ 9613967 h 9625007"/>
              <a:gd name="connsiteX39" fmla="*/ 9934287 w 17521894"/>
              <a:gd name="connsiteY39" fmla="*/ 9613967 h 9625007"/>
              <a:gd name="connsiteX40" fmla="*/ 8827991 w 17521894"/>
              <a:gd name="connsiteY40" fmla="*/ 8653670 h 9625007"/>
              <a:gd name="connsiteX41" fmla="*/ 9811363 w 17521894"/>
              <a:gd name="connsiteY41" fmla="*/ 8653670 h 9625007"/>
              <a:gd name="connsiteX42" fmla="*/ 9811363 w 17521894"/>
              <a:gd name="connsiteY42" fmla="*/ 9613967 h 9625007"/>
              <a:gd name="connsiteX43" fmla="*/ 8827991 w 17521894"/>
              <a:gd name="connsiteY43" fmla="*/ 9613967 h 9625007"/>
              <a:gd name="connsiteX44" fmla="*/ 6604234 w 17521894"/>
              <a:gd name="connsiteY44" fmla="*/ 8653670 h 9625007"/>
              <a:gd name="connsiteX45" fmla="*/ 7576436 w 17521894"/>
              <a:gd name="connsiteY45" fmla="*/ 8653670 h 9625007"/>
              <a:gd name="connsiteX46" fmla="*/ 7576436 w 17521894"/>
              <a:gd name="connsiteY46" fmla="*/ 9613967 h 9625007"/>
              <a:gd name="connsiteX47" fmla="*/ 6604234 w 17521894"/>
              <a:gd name="connsiteY47" fmla="*/ 9613967 h 9625007"/>
              <a:gd name="connsiteX48" fmla="*/ 5509117 w 17521894"/>
              <a:gd name="connsiteY48" fmla="*/ 8653670 h 9625007"/>
              <a:gd name="connsiteX49" fmla="*/ 6481318 w 17521894"/>
              <a:gd name="connsiteY49" fmla="*/ 8653670 h 9625007"/>
              <a:gd name="connsiteX50" fmla="*/ 6481318 w 17521894"/>
              <a:gd name="connsiteY50" fmla="*/ 9613967 h 9625007"/>
              <a:gd name="connsiteX51" fmla="*/ 5509117 w 17521894"/>
              <a:gd name="connsiteY51" fmla="*/ 9613967 h 9625007"/>
              <a:gd name="connsiteX52" fmla="*/ 4402819 w 17521894"/>
              <a:gd name="connsiteY52" fmla="*/ 8653670 h 9625007"/>
              <a:gd name="connsiteX53" fmla="*/ 5386192 w 17521894"/>
              <a:gd name="connsiteY53" fmla="*/ 8653670 h 9625007"/>
              <a:gd name="connsiteX54" fmla="*/ 5386192 w 17521894"/>
              <a:gd name="connsiteY54" fmla="*/ 9613967 h 9625007"/>
              <a:gd name="connsiteX55" fmla="*/ 4402819 w 17521894"/>
              <a:gd name="connsiteY55" fmla="*/ 9613967 h 9625007"/>
              <a:gd name="connsiteX56" fmla="*/ 2212579 w 17521894"/>
              <a:gd name="connsiteY56" fmla="*/ 8653670 h 9625007"/>
              <a:gd name="connsiteX57" fmla="*/ 3195951 w 17521894"/>
              <a:gd name="connsiteY57" fmla="*/ 8653670 h 9625007"/>
              <a:gd name="connsiteX58" fmla="*/ 3195951 w 17521894"/>
              <a:gd name="connsiteY58" fmla="*/ 9613967 h 9625007"/>
              <a:gd name="connsiteX59" fmla="*/ 2212579 w 17521894"/>
              <a:gd name="connsiteY59" fmla="*/ 9613967 h 9625007"/>
              <a:gd name="connsiteX60" fmla="*/ 1117460 w 17521894"/>
              <a:gd name="connsiteY60" fmla="*/ 8653670 h 9625007"/>
              <a:gd name="connsiteX61" fmla="*/ 2100832 w 17521894"/>
              <a:gd name="connsiteY61" fmla="*/ 8653670 h 9625007"/>
              <a:gd name="connsiteX62" fmla="*/ 2100832 w 17521894"/>
              <a:gd name="connsiteY62" fmla="*/ 9613967 h 9625007"/>
              <a:gd name="connsiteX63" fmla="*/ 1117460 w 17521894"/>
              <a:gd name="connsiteY63" fmla="*/ 9613967 h 9625007"/>
              <a:gd name="connsiteX64" fmla="*/ 15432232 w 17521894"/>
              <a:gd name="connsiteY64" fmla="*/ 7583002 h 9625007"/>
              <a:gd name="connsiteX65" fmla="*/ 16415604 w 17521894"/>
              <a:gd name="connsiteY65" fmla="*/ 7583002 h 9625007"/>
              <a:gd name="connsiteX66" fmla="*/ 16415604 w 17521894"/>
              <a:gd name="connsiteY66" fmla="*/ 8543299 h 9625007"/>
              <a:gd name="connsiteX67" fmla="*/ 15432232 w 17521894"/>
              <a:gd name="connsiteY67" fmla="*/ 8543299 h 9625007"/>
              <a:gd name="connsiteX68" fmla="*/ 13219644 w 17521894"/>
              <a:gd name="connsiteY68" fmla="*/ 7583002 h 9625007"/>
              <a:gd name="connsiteX69" fmla="*/ 14203016 w 17521894"/>
              <a:gd name="connsiteY69" fmla="*/ 7583002 h 9625007"/>
              <a:gd name="connsiteX70" fmla="*/ 14203016 w 17521894"/>
              <a:gd name="connsiteY70" fmla="*/ 8543299 h 9625007"/>
              <a:gd name="connsiteX71" fmla="*/ 13219644 w 17521894"/>
              <a:gd name="connsiteY71" fmla="*/ 8543299 h 9625007"/>
              <a:gd name="connsiteX72" fmla="*/ 5509118 w 17521894"/>
              <a:gd name="connsiteY72" fmla="*/ 7583002 h 9625007"/>
              <a:gd name="connsiteX73" fmla="*/ 6481320 w 17521894"/>
              <a:gd name="connsiteY73" fmla="*/ 7583002 h 9625007"/>
              <a:gd name="connsiteX74" fmla="*/ 6481320 w 17521894"/>
              <a:gd name="connsiteY74" fmla="*/ 8543299 h 9625007"/>
              <a:gd name="connsiteX75" fmla="*/ 5509118 w 17521894"/>
              <a:gd name="connsiteY75" fmla="*/ 8543299 h 9625007"/>
              <a:gd name="connsiteX76" fmla="*/ 16538522 w 17521894"/>
              <a:gd name="connsiteY76" fmla="*/ 7571960 h 9625007"/>
              <a:gd name="connsiteX77" fmla="*/ 17510722 w 17521894"/>
              <a:gd name="connsiteY77" fmla="*/ 7571960 h 9625007"/>
              <a:gd name="connsiteX78" fmla="*/ 17510722 w 17521894"/>
              <a:gd name="connsiteY78" fmla="*/ 8532257 h 9625007"/>
              <a:gd name="connsiteX79" fmla="*/ 16538522 w 17521894"/>
              <a:gd name="connsiteY79" fmla="*/ 8532257 h 9625007"/>
              <a:gd name="connsiteX80" fmla="*/ 14314763 w 17521894"/>
              <a:gd name="connsiteY80" fmla="*/ 7571960 h 9625007"/>
              <a:gd name="connsiteX81" fmla="*/ 15298135 w 17521894"/>
              <a:gd name="connsiteY81" fmla="*/ 7571960 h 9625007"/>
              <a:gd name="connsiteX82" fmla="*/ 15298135 w 17521894"/>
              <a:gd name="connsiteY82" fmla="*/ 8532257 h 9625007"/>
              <a:gd name="connsiteX83" fmla="*/ 14314763 w 17521894"/>
              <a:gd name="connsiteY83" fmla="*/ 8532257 h 9625007"/>
              <a:gd name="connsiteX84" fmla="*/ 12124526 w 17521894"/>
              <a:gd name="connsiteY84" fmla="*/ 7571960 h 9625007"/>
              <a:gd name="connsiteX85" fmla="*/ 13107898 w 17521894"/>
              <a:gd name="connsiteY85" fmla="*/ 7571960 h 9625007"/>
              <a:gd name="connsiteX86" fmla="*/ 13107898 w 17521894"/>
              <a:gd name="connsiteY86" fmla="*/ 8532257 h 9625007"/>
              <a:gd name="connsiteX87" fmla="*/ 12124526 w 17521894"/>
              <a:gd name="connsiteY87" fmla="*/ 8532257 h 9625007"/>
              <a:gd name="connsiteX88" fmla="*/ 11029406 w 17521894"/>
              <a:gd name="connsiteY88" fmla="*/ 7571960 h 9625007"/>
              <a:gd name="connsiteX89" fmla="*/ 12012778 w 17521894"/>
              <a:gd name="connsiteY89" fmla="*/ 7571960 h 9625007"/>
              <a:gd name="connsiteX90" fmla="*/ 12012778 w 17521894"/>
              <a:gd name="connsiteY90" fmla="*/ 8532257 h 9625007"/>
              <a:gd name="connsiteX91" fmla="*/ 11029406 w 17521894"/>
              <a:gd name="connsiteY91" fmla="*/ 8532257 h 9625007"/>
              <a:gd name="connsiteX92" fmla="*/ 9934287 w 17521894"/>
              <a:gd name="connsiteY92" fmla="*/ 7571960 h 9625007"/>
              <a:gd name="connsiteX93" fmla="*/ 10906488 w 17521894"/>
              <a:gd name="connsiteY93" fmla="*/ 7571960 h 9625007"/>
              <a:gd name="connsiteX94" fmla="*/ 10906488 w 17521894"/>
              <a:gd name="connsiteY94" fmla="*/ 8532257 h 9625007"/>
              <a:gd name="connsiteX95" fmla="*/ 9934287 w 17521894"/>
              <a:gd name="connsiteY95" fmla="*/ 8532257 h 9625007"/>
              <a:gd name="connsiteX96" fmla="*/ 8827991 w 17521894"/>
              <a:gd name="connsiteY96" fmla="*/ 7571960 h 9625007"/>
              <a:gd name="connsiteX97" fmla="*/ 9811363 w 17521894"/>
              <a:gd name="connsiteY97" fmla="*/ 7571960 h 9625007"/>
              <a:gd name="connsiteX98" fmla="*/ 9811363 w 17521894"/>
              <a:gd name="connsiteY98" fmla="*/ 8532257 h 9625007"/>
              <a:gd name="connsiteX99" fmla="*/ 8827991 w 17521894"/>
              <a:gd name="connsiteY99" fmla="*/ 8532257 h 9625007"/>
              <a:gd name="connsiteX100" fmla="*/ 7732872 w 17521894"/>
              <a:gd name="connsiteY100" fmla="*/ 7571960 h 9625007"/>
              <a:gd name="connsiteX101" fmla="*/ 8716243 w 17521894"/>
              <a:gd name="connsiteY101" fmla="*/ 7571960 h 9625007"/>
              <a:gd name="connsiteX102" fmla="*/ 8716243 w 17521894"/>
              <a:gd name="connsiteY102" fmla="*/ 8532257 h 9625007"/>
              <a:gd name="connsiteX103" fmla="*/ 7732872 w 17521894"/>
              <a:gd name="connsiteY103" fmla="*/ 8532257 h 9625007"/>
              <a:gd name="connsiteX104" fmla="*/ 6604242 w 17521894"/>
              <a:gd name="connsiteY104" fmla="*/ 7571960 h 9625007"/>
              <a:gd name="connsiteX105" fmla="*/ 7576440 w 17521894"/>
              <a:gd name="connsiteY105" fmla="*/ 7571960 h 9625007"/>
              <a:gd name="connsiteX106" fmla="*/ 7576440 w 17521894"/>
              <a:gd name="connsiteY106" fmla="*/ 8532257 h 9625007"/>
              <a:gd name="connsiteX107" fmla="*/ 6604242 w 17521894"/>
              <a:gd name="connsiteY107" fmla="*/ 8532257 h 9625007"/>
              <a:gd name="connsiteX108" fmla="*/ 4402819 w 17521894"/>
              <a:gd name="connsiteY108" fmla="*/ 7571960 h 9625007"/>
              <a:gd name="connsiteX109" fmla="*/ 5386192 w 17521894"/>
              <a:gd name="connsiteY109" fmla="*/ 7571960 h 9625007"/>
              <a:gd name="connsiteX110" fmla="*/ 5386192 w 17521894"/>
              <a:gd name="connsiteY110" fmla="*/ 8532257 h 9625007"/>
              <a:gd name="connsiteX111" fmla="*/ 4402819 w 17521894"/>
              <a:gd name="connsiteY111" fmla="*/ 8532257 h 9625007"/>
              <a:gd name="connsiteX112" fmla="*/ 3307702 w 17521894"/>
              <a:gd name="connsiteY112" fmla="*/ 7571960 h 9625007"/>
              <a:gd name="connsiteX113" fmla="*/ 4291075 w 17521894"/>
              <a:gd name="connsiteY113" fmla="*/ 7571960 h 9625007"/>
              <a:gd name="connsiteX114" fmla="*/ 4291075 w 17521894"/>
              <a:gd name="connsiteY114" fmla="*/ 8532257 h 9625007"/>
              <a:gd name="connsiteX115" fmla="*/ 3307702 w 17521894"/>
              <a:gd name="connsiteY115" fmla="*/ 8532257 h 9625007"/>
              <a:gd name="connsiteX116" fmla="*/ 2212585 w 17521894"/>
              <a:gd name="connsiteY116" fmla="*/ 7571960 h 9625007"/>
              <a:gd name="connsiteX117" fmla="*/ 3195957 w 17521894"/>
              <a:gd name="connsiteY117" fmla="*/ 7571960 h 9625007"/>
              <a:gd name="connsiteX118" fmla="*/ 3195957 w 17521894"/>
              <a:gd name="connsiteY118" fmla="*/ 8532257 h 9625007"/>
              <a:gd name="connsiteX119" fmla="*/ 2212585 w 17521894"/>
              <a:gd name="connsiteY119" fmla="*/ 8532257 h 9625007"/>
              <a:gd name="connsiteX120" fmla="*/ 1117465 w 17521894"/>
              <a:gd name="connsiteY120" fmla="*/ 7571960 h 9625007"/>
              <a:gd name="connsiteX121" fmla="*/ 2100838 w 17521894"/>
              <a:gd name="connsiteY121" fmla="*/ 7571960 h 9625007"/>
              <a:gd name="connsiteX122" fmla="*/ 2100838 w 17521894"/>
              <a:gd name="connsiteY122" fmla="*/ 8532257 h 9625007"/>
              <a:gd name="connsiteX123" fmla="*/ 1117465 w 17521894"/>
              <a:gd name="connsiteY123" fmla="*/ 8532257 h 9625007"/>
              <a:gd name="connsiteX124" fmla="*/ 22341 w 17521894"/>
              <a:gd name="connsiteY124" fmla="*/ 7571960 h 9625007"/>
              <a:gd name="connsiteX125" fmla="*/ 994542 w 17521894"/>
              <a:gd name="connsiteY125" fmla="*/ 7571960 h 9625007"/>
              <a:gd name="connsiteX126" fmla="*/ 994542 w 17521894"/>
              <a:gd name="connsiteY126" fmla="*/ 8532257 h 9625007"/>
              <a:gd name="connsiteX127" fmla="*/ 22341 w 17521894"/>
              <a:gd name="connsiteY127" fmla="*/ 8532257 h 9625007"/>
              <a:gd name="connsiteX128" fmla="*/ 12124526 w 17521894"/>
              <a:gd name="connsiteY128" fmla="*/ 3245137 h 9625007"/>
              <a:gd name="connsiteX129" fmla="*/ 13107898 w 17521894"/>
              <a:gd name="connsiteY129" fmla="*/ 3245137 h 9625007"/>
              <a:gd name="connsiteX130" fmla="*/ 13107898 w 17521894"/>
              <a:gd name="connsiteY130" fmla="*/ 4205420 h 9625007"/>
              <a:gd name="connsiteX131" fmla="*/ 12124526 w 17521894"/>
              <a:gd name="connsiteY131" fmla="*/ 4205420 h 9625007"/>
              <a:gd name="connsiteX132" fmla="*/ 4402839 w 17521894"/>
              <a:gd name="connsiteY132" fmla="*/ 3245137 h 9625007"/>
              <a:gd name="connsiteX133" fmla="*/ 5386215 w 17521894"/>
              <a:gd name="connsiteY133" fmla="*/ 3245137 h 9625007"/>
              <a:gd name="connsiteX134" fmla="*/ 5386215 w 17521894"/>
              <a:gd name="connsiteY134" fmla="*/ 4205420 h 9625007"/>
              <a:gd name="connsiteX135" fmla="*/ 4402839 w 17521894"/>
              <a:gd name="connsiteY135" fmla="*/ 4205420 h 9625007"/>
              <a:gd name="connsiteX136" fmla="*/ 8827991 w 17521894"/>
              <a:gd name="connsiteY136" fmla="*/ 3245132 h 9625007"/>
              <a:gd name="connsiteX137" fmla="*/ 9811363 w 17521894"/>
              <a:gd name="connsiteY137" fmla="*/ 3245132 h 9625007"/>
              <a:gd name="connsiteX138" fmla="*/ 9811363 w 17521894"/>
              <a:gd name="connsiteY138" fmla="*/ 4205420 h 9625007"/>
              <a:gd name="connsiteX139" fmla="*/ 8827991 w 17521894"/>
              <a:gd name="connsiteY139" fmla="*/ 4205420 h 9625007"/>
              <a:gd name="connsiteX140" fmla="*/ 1117470 w 17521894"/>
              <a:gd name="connsiteY140" fmla="*/ 3245132 h 9625007"/>
              <a:gd name="connsiteX141" fmla="*/ 2100843 w 17521894"/>
              <a:gd name="connsiteY141" fmla="*/ 3245132 h 9625007"/>
              <a:gd name="connsiteX142" fmla="*/ 2100843 w 17521894"/>
              <a:gd name="connsiteY142" fmla="*/ 4205420 h 9625007"/>
              <a:gd name="connsiteX143" fmla="*/ 1117470 w 17521894"/>
              <a:gd name="connsiteY143" fmla="*/ 4205420 h 9625007"/>
              <a:gd name="connsiteX144" fmla="*/ 2212592 w 17521894"/>
              <a:gd name="connsiteY144" fmla="*/ 3234100 h 9625007"/>
              <a:gd name="connsiteX145" fmla="*/ 3195965 w 17521894"/>
              <a:gd name="connsiteY145" fmla="*/ 3234100 h 9625007"/>
              <a:gd name="connsiteX146" fmla="*/ 3195965 w 17521894"/>
              <a:gd name="connsiteY146" fmla="*/ 4205420 h 9625007"/>
              <a:gd name="connsiteX147" fmla="*/ 2212592 w 17521894"/>
              <a:gd name="connsiteY147" fmla="*/ 4205420 h 9625007"/>
              <a:gd name="connsiteX148" fmla="*/ 13219644 w 17521894"/>
              <a:gd name="connsiteY148" fmla="*/ 3234099 h 9625007"/>
              <a:gd name="connsiteX149" fmla="*/ 14203016 w 17521894"/>
              <a:gd name="connsiteY149" fmla="*/ 3234099 h 9625007"/>
              <a:gd name="connsiteX150" fmla="*/ 14203016 w 17521894"/>
              <a:gd name="connsiteY150" fmla="*/ 4205420 h 9625007"/>
              <a:gd name="connsiteX151" fmla="*/ 13219644 w 17521894"/>
              <a:gd name="connsiteY151" fmla="*/ 4205420 h 9625007"/>
              <a:gd name="connsiteX152" fmla="*/ 9934287 w 17521894"/>
              <a:gd name="connsiteY152" fmla="*/ 3234099 h 9625007"/>
              <a:gd name="connsiteX153" fmla="*/ 10906488 w 17521894"/>
              <a:gd name="connsiteY153" fmla="*/ 3234099 h 9625007"/>
              <a:gd name="connsiteX154" fmla="*/ 10906488 w 17521894"/>
              <a:gd name="connsiteY154" fmla="*/ 4205420 h 9625007"/>
              <a:gd name="connsiteX155" fmla="*/ 9934287 w 17521894"/>
              <a:gd name="connsiteY155" fmla="*/ 4205420 h 9625007"/>
              <a:gd name="connsiteX156" fmla="*/ 5509130 w 17521894"/>
              <a:gd name="connsiteY156" fmla="*/ 3234099 h 9625007"/>
              <a:gd name="connsiteX157" fmla="*/ 6481328 w 17521894"/>
              <a:gd name="connsiteY157" fmla="*/ 3234099 h 9625007"/>
              <a:gd name="connsiteX158" fmla="*/ 6481328 w 17521894"/>
              <a:gd name="connsiteY158" fmla="*/ 4205420 h 9625007"/>
              <a:gd name="connsiteX159" fmla="*/ 5509130 w 17521894"/>
              <a:gd name="connsiteY159" fmla="*/ 4205420 h 9625007"/>
              <a:gd name="connsiteX160" fmla="*/ 15432232 w 17521894"/>
              <a:gd name="connsiteY160" fmla="*/ 3234098 h 9625007"/>
              <a:gd name="connsiteX161" fmla="*/ 16415604 w 17521894"/>
              <a:gd name="connsiteY161" fmla="*/ 3234098 h 9625007"/>
              <a:gd name="connsiteX162" fmla="*/ 16415604 w 17521894"/>
              <a:gd name="connsiteY162" fmla="*/ 4205420 h 9625007"/>
              <a:gd name="connsiteX163" fmla="*/ 15432232 w 17521894"/>
              <a:gd name="connsiteY163" fmla="*/ 4205420 h 9625007"/>
              <a:gd name="connsiteX164" fmla="*/ 22350 w 17521894"/>
              <a:gd name="connsiteY164" fmla="*/ 3234097 h 9625007"/>
              <a:gd name="connsiteX165" fmla="*/ 994550 w 17521894"/>
              <a:gd name="connsiteY165" fmla="*/ 3234097 h 9625007"/>
              <a:gd name="connsiteX166" fmla="*/ 994550 w 17521894"/>
              <a:gd name="connsiteY166" fmla="*/ 4205420 h 9625007"/>
              <a:gd name="connsiteX167" fmla="*/ 22350 w 17521894"/>
              <a:gd name="connsiteY167" fmla="*/ 4205420 h 9625007"/>
              <a:gd name="connsiteX168" fmla="*/ 11029406 w 17521894"/>
              <a:gd name="connsiteY168" fmla="*/ 3234096 h 9625007"/>
              <a:gd name="connsiteX169" fmla="*/ 12012778 w 17521894"/>
              <a:gd name="connsiteY169" fmla="*/ 3234096 h 9625007"/>
              <a:gd name="connsiteX170" fmla="*/ 12012778 w 17521894"/>
              <a:gd name="connsiteY170" fmla="*/ 4205420 h 9625007"/>
              <a:gd name="connsiteX171" fmla="*/ 11029406 w 17521894"/>
              <a:gd name="connsiteY171" fmla="*/ 4205420 h 9625007"/>
              <a:gd name="connsiteX172" fmla="*/ 7732881 w 17521894"/>
              <a:gd name="connsiteY172" fmla="*/ 3234096 h 9625007"/>
              <a:gd name="connsiteX173" fmla="*/ 8716243 w 17521894"/>
              <a:gd name="connsiteY173" fmla="*/ 3234096 h 9625007"/>
              <a:gd name="connsiteX174" fmla="*/ 8716243 w 17521894"/>
              <a:gd name="connsiteY174" fmla="*/ 4205420 h 9625007"/>
              <a:gd name="connsiteX175" fmla="*/ 7732881 w 17521894"/>
              <a:gd name="connsiteY175" fmla="*/ 4205420 h 9625007"/>
              <a:gd name="connsiteX176" fmla="*/ 3307705 w 17521894"/>
              <a:gd name="connsiteY176" fmla="*/ 3234096 h 9625007"/>
              <a:gd name="connsiteX177" fmla="*/ 4291078 w 17521894"/>
              <a:gd name="connsiteY177" fmla="*/ 3234096 h 9625007"/>
              <a:gd name="connsiteX178" fmla="*/ 4291078 w 17521894"/>
              <a:gd name="connsiteY178" fmla="*/ 4205420 h 9625007"/>
              <a:gd name="connsiteX179" fmla="*/ 3307705 w 17521894"/>
              <a:gd name="connsiteY179" fmla="*/ 4205420 h 9625007"/>
              <a:gd name="connsiteX180" fmla="*/ 16538522 w 17521894"/>
              <a:gd name="connsiteY180" fmla="*/ 3234095 h 9625007"/>
              <a:gd name="connsiteX181" fmla="*/ 17510722 w 17521894"/>
              <a:gd name="connsiteY181" fmla="*/ 3234095 h 9625007"/>
              <a:gd name="connsiteX182" fmla="*/ 17510722 w 17521894"/>
              <a:gd name="connsiteY182" fmla="*/ 4205420 h 9625007"/>
              <a:gd name="connsiteX183" fmla="*/ 16538522 w 17521894"/>
              <a:gd name="connsiteY183" fmla="*/ 4205420 h 9625007"/>
              <a:gd name="connsiteX184" fmla="*/ 14314763 w 17521894"/>
              <a:gd name="connsiteY184" fmla="*/ 3234095 h 9625007"/>
              <a:gd name="connsiteX185" fmla="*/ 15298135 w 17521894"/>
              <a:gd name="connsiteY185" fmla="*/ 3234095 h 9625007"/>
              <a:gd name="connsiteX186" fmla="*/ 15298135 w 17521894"/>
              <a:gd name="connsiteY186" fmla="*/ 4205420 h 9625007"/>
              <a:gd name="connsiteX187" fmla="*/ 14314763 w 17521894"/>
              <a:gd name="connsiteY187" fmla="*/ 4205420 h 9625007"/>
              <a:gd name="connsiteX188" fmla="*/ 6604243 w 17521894"/>
              <a:gd name="connsiteY188" fmla="*/ 3234095 h 9625007"/>
              <a:gd name="connsiteX189" fmla="*/ 7576442 w 17521894"/>
              <a:gd name="connsiteY189" fmla="*/ 3234095 h 9625007"/>
              <a:gd name="connsiteX190" fmla="*/ 7576442 w 17521894"/>
              <a:gd name="connsiteY190" fmla="*/ 4205420 h 9625007"/>
              <a:gd name="connsiteX191" fmla="*/ 6604243 w 17521894"/>
              <a:gd name="connsiteY191" fmla="*/ 4205420 h 9625007"/>
              <a:gd name="connsiteX192" fmla="*/ 7732898 w 17521894"/>
              <a:gd name="connsiteY192" fmla="*/ 2163430 h 9625007"/>
              <a:gd name="connsiteX193" fmla="*/ 8716243 w 17521894"/>
              <a:gd name="connsiteY193" fmla="*/ 2163430 h 9625007"/>
              <a:gd name="connsiteX194" fmla="*/ 8716243 w 17521894"/>
              <a:gd name="connsiteY194" fmla="*/ 3123724 h 9625007"/>
              <a:gd name="connsiteX195" fmla="*/ 7732898 w 17521894"/>
              <a:gd name="connsiteY195" fmla="*/ 3123724 h 9625007"/>
              <a:gd name="connsiteX196" fmla="*/ 22364 w 17521894"/>
              <a:gd name="connsiteY196" fmla="*/ 2163430 h 9625007"/>
              <a:gd name="connsiteX197" fmla="*/ 994564 w 17521894"/>
              <a:gd name="connsiteY197" fmla="*/ 2163430 h 9625007"/>
              <a:gd name="connsiteX198" fmla="*/ 994564 w 17521894"/>
              <a:gd name="connsiteY198" fmla="*/ 3123724 h 9625007"/>
              <a:gd name="connsiteX199" fmla="*/ 22364 w 17521894"/>
              <a:gd name="connsiteY199" fmla="*/ 3123724 h 9625007"/>
              <a:gd name="connsiteX200" fmla="*/ 12124526 w 17521894"/>
              <a:gd name="connsiteY200" fmla="*/ 2163429 h 9625007"/>
              <a:gd name="connsiteX201" fmla="*/ 13107898 w 17521894"/>
              <a:gd name="connsiteY201" fmla="*/ 2163429 h 9625007"/>
              <a:gd name="connsiteX202" fmla="*/ 13107898 w 17521894"/>
              <a:gd name="connsiteY202" fmla="*/ 3123723 h 9625007"/>
              <a:gd name="connsiteX203" fmla="*/ 12124526 w 17521894"/>
              <a:gd name="connsiteY203" fmla="*/ 3123723 h 9625007"/>
              <a:gd name="connsiteX204" fmla="*/ 9934287 w 17521894"/>
              <a:gd name="connsiteY204" fmla="*/ 2163429 h 9625007"/>
              <a:gd name="connsiteX205" fmla="*/ 10906488 w 17521894"/>
              <a:gd name="connsiteY205" fmla="*/ 2163429 h 9625007"/>
              <a:gd name="connsiteX206" fmla="*/ 10906488 w 17521894"/>
              <a:gd name="connsiteY206" fmla="*/ 3123724 h 9625007"/>
              <a:gd name="connsiteX207" fmla="*/ 9934287 w 17521894"/>
              <a:gd name="connsiteY207" fmla="*/ 3123724 h 9625007"/>
              <a:gd name="connsiteX208" fmla="*/ 4402840 w 17521894"/>
              <a:gd name="connsiteY208" fmla="*/ 2163429 h 9625007"/>
              <a:gd name="connsiteX209" fmla="*/ 5386215 w 17521894"/>
              <a:gd name="connsiteY209" fmla="*/ 2163429 h 9625007"/>
              <a:gd name="connsiteX210" fmla="*/ 5386215 w 17521894"/>
              <a:gd name="connsiteY210" fmla="*/ 3123723 h 9625007"/>
              <a:gd name="connsiteX211" fmla="*/ 4402840 w 17521894"/>
              <a:gd name="connsiteY211" fmla="*/ 3123723 h 9625007"/>
              <a:gd name="connsiteX212" fmla="*/ 2212602 w 17521894"/>
              <a:gd name="connsiteY212" fmla="*/ 2163429 h 9625007"/>
              <a:gd name="connsiteX213" fmla="*/ 3195974 w 17521894"/>
              <a:gd name="connsiteY213" fmla="*/ 2163429 h 9625007"/>
              <a:gd name="connsiteX214" fmla="*/ 3195974 w 17521894"/>
              <a:gd name="connsiteY214" fmla="*/ 3123724 h 9625007"/>
              <a:gd name="connsiteX215" fmla="*/ 2212602 w 17521894"/>
              <a:gd name="connsiteY215" fmla="*/ 3123724 h 9625007"/>
              <a:gd name="connsiteX216" fmla="*/ 15432232 w 17521894"/>
              <a:gd name="connsiteY216" fmla="*/ 2163428 h 9625007"/>
              <a:gd name="connsiteX217" fmla="*/ 16415604 w 17521894"/>
              <a:gd name="connsiteY217" fmla="*/ 2163428 h 9625007"/>
              <a:gd name="connsiteX218" fmla="*/ 16415604 w 17521894"/>
              <a:gd name="connsiteY218" fmla="*/ 3123722 h 9625007"/>
              <a:gd name="connsiteX219" fmla="*/ 15432232 w 17521894"/>
              <a:gd name="connsiteY219" fmla="*/ 3123722 h 9625007"/>
              <a:gd name="connsiteX220" fmla="*/ 13219644 w 17521894"/>
              <a:gd name="connsiteY220" fmla="*/ 2163428 h 9625007"/>
              <a:gd name="connsiteX221" fmla="*/ 14203016 w 17521894"/>
              <a:gd name="connsiteY221" fmla="*/ 2163428 h 9625007"/>
              <a:gd name="connsiteX222" fmla="*/ 14203016 w 17521894"/>
              <a:gd name="connsiteY222" fmla="*/ 3123722 h 9625007"/>
              <a:gd name="connsiteX223" fmla="*/ 13219644 w 17521894"/>
              <a:gd name="connsiteY223" fmla="*/ 3123722 h 9625007"/>
              <a:gd name="connsiteX224" fmla="*/ 11029406 w 17521894"/>
              <a:gd name="connsiteY224" fmla="*/ 2163428 h 9625007"/>
              <a:gd name="connsiteX225" fmla="*/ 12012778 w 17521894"/>
              <a:gd name="connsiteY225" fmla="*/ 2163428 h 9625007"/>
              <a:gd name="connsiteX226" fmla="*/ 12012778 w 17521894"/>
              <a:gd name="connsiteY226" fmla="*/ 3123722 h 9625007"/>
              <a:gd name="connsiteX227" fmla="*/ 11029406 w 17521894"/>
              <a:gd name="connsiteY227" fmla="*/ 3123722 h 9625007"/>
              <a:gd name="connsiteX228" fmla="*/ 6604257 w 17521894"/>
              <a:gd name="connsiteY228" fmla="*/ 2163428 h 9625007"/>
              <a:gd name="connsiteX229" fmla="*/ 7576456 w 17521894"/>
              <a:gd name="connsiteY229" fmla="*/ 2163428 h 9625007"/>
              <a:gd name="connsiteX230" fmla="*/ 7576456 w 17521894"/>
              <a:gd name="connsiteY230" fmla="*/ 3123722 h 9625007"/>
              <a:gd name="connsiteX231" fmla="*/ 6604257 w 17521894"/>
              <a:gd name="connsiteY231" fmla="*/ 3123722 h 9625007"/>
              <a:gd name="connsiteX232" fmla="*/ 5509136 w 17521894"/>
              <a:gd name="connsiteY232" fmla="*/ 2163428 h 9625007"/>
              <a:gd name="connsiteX233" fmla="*/ 6481338 w 17521894"/>
              <a:gd name="connsiteY233" fmla="*/ 2163428 h 9625007"/>
              <a:gd name="connsiteX234" fmla="*/ 6481338 w 17521894"/>
              <a:gd name="connsiteY234" fmla="*/ 3123722 h 9625007"/>
              <a:gd name="connsiteX235" fmla="*/ 5509136 w 17521894"/>
              <a:gd name="connsiteY235" fmla="*/ 3123722 h 9625007"/>
              <a:gd name="connsiteX236" fmla="*/ 3307717 w 17521894"/>
              <a:gd name="connsiteY236" fmla="*/ 2163428 h 9625007"/>
              <a:gd name="connsiteX237" fmla="*/ 4291092 w 17521894"/>
              <a:gd name="connsiteY237" fmla="*/ 2163428 h 9625007"/>
              <a:gd name="connsiteX238" fmla="*/ 4291092 w 17521894"/>
              <a:gd name="connsiteY238" fmla="*/ 3123722 h 9625007"/>
              <a:gd name="connsiteX239" fmla="*/ 3307717 w 17521894"/>
              <a:gd name="connsiteY239" fmla="*/ 3123722 h 9625007"/>
              <a:gd name="connsiteX240" fmla="*/ 16538522 w 17521894"/>
              <a:gd name="connsiteY240" fmla="*/ 2163427 h 9625007"/>
              <a:gd name="connsiteX241" fmla="*/ 17510722 w 17521894"/>
              <a:gd name="connsiteY241" fmla="*/ 2163427 h 9625007"/>
              <a:gd name="connsiteX242" fmla="*/ 17510722 w 17521894"/>
              <a:gd name="connsiteY242" fmla="*/ 3123722 h 9625007"/>
              <a:gd name="connsiteX243" fmla="*/ 16538522 w 17521894"/>
              <a:gd name="connsiteY243" fmla="*/ 3123722 h 9625007"/>
              <a:gd name="connsiteX244" fmla="*/ 14314763 w 17521894"/>
              <a:gd name="connsiteY244" fmla="*/ 2163427 h 9625007"/>
              <a:gd name="connsiteX245" fmla="*/ 15298135 w 17521894"/>
              <a:gd name="connsiteY245" fmla="*/ 2163427 h 9625007"/>
              <a:gd name="connsiteX246" fmla="*/ 15298135 w 17521894"/>
              <a:gd name="connsiteY246" fmla="*/ 3123722 h 9625007"/>
              <a:gd name="connsiteX247" fmla="*/ 14314763 w 17521894"/>
              <a:gd name="connsiteY247" fmla="*/ 3123722 h 9625007"/>
              <a:gd name="connsiteX248" fmla="*/ 8827991 w 17521894"/>
              <a:gd name="connsiteY248" fmla="*/ 2163424 h 9625007"/>
              <a:gd name="connsiteX249" fmla="*/ 9811363 w 17521894"/>
              <a:gd name="connsiteY249" fmla="*/ 2163424 h 9625007"/>
              <a:gd name="connsiteX250" fmla="*/ 9811363 w 17521894"/>
              <a:gd name="connsiteY250" fmla="*/ 3123719 h 9625007"/>
              <a:gd name="connsiteX251" fmla="*/ 8827991 w 17521894"/>
              <a:gd name="connsiteY251" fmla="*/ 3123719 h 9625007"/>
              <a:gd name="connsiteX252" fmla="*/ 1117470 w 17521894"/>
              <a:gd name="connsiteY252" fmla="*/ 2163424 h 9625007"/>
              <a:gd name="connsiteX253" fmla="*/ 2100843 w 17521894"/>
              <a:gd name="connsiteY253" fmla="*/ 2163424 h 9625007"/>
              <a:gd name="connsiteX254" fmla="*/ 2100843 w 17521894"/>
              <a:gd name="connsiteY254" fmla="*/ 3123720 h 9625007"/>
              <a:gd name="connsiteX255" fmla="*/ 1117470 w 17521894"/>
              <a:gd name="connsiteY255" fmla="*/ 3123720 h 9625007"/>
              <a:gd name="connsiteX256" fmla="*/ 8827991 w 17521894"/>
              <a:gd name="connsiteY256" fmla="*/ 1081717 h 9625007"/>
              <a:gd name="connsiteX257" fmla="*/ 9811363 w 17521894"/>
              <a:gd name="connsiteY257" fmla="*/ 1081717 h 9625007"/>
              <a:gd name="connsiteX258" fmla="*/ 9811363 w 17521894"/>
              <a:gd name="connsiteY258" fmla="*/ 2042017 h 9625007"/>
              <a:gd name="connsiteX259" fmla="*/ 8827991 w 17521894"/>
              <a:gd name="connsiteY259" fmla="*/ 2042017 h 9625007"/>
              <a:gd name="connsiteX260" fmla="*/ 1117480 w 17521894"/>
              <a:gd name="connsiteY260" fmla="*/ 1081717 h 9625007"/>
              <a:gd name="connsiteX261" fmla="*/ 2100854 w 17521894"/>
              <a:gd name="connsiteY261" fmla="*/ 1081717 h 9625007"/>
              <a:gd name="connsiteX262" fmla="*/ 2100854 w 17521894"/>
              <a:gd name="connsiteY262" fmla="*/ 2042017 h 9625007"/>
              <a:gd name="connsiteX263" fmla="*/ 1117480 w 17521894"/>
              <a:gd name="connsiteY263" fmla="*/ 2042017 h 9625007"/>
              <a:gd name="connsiteX264" fmla="*/ 14314763 w 17521894"/>
              <a:gd name="connsiteY264" fmla="*/ 1081715 h 9625007"/>
              <a:gd name="connsiteX265" fmla="*/ 15298135 w 17521894"/>
              <a:gd name="connsiteY265" fmla="*/ 1081715 h 9625007"/>
              <a:gd name="connsiteX266" fmla="*/ 15298135 w 17521894"/>
              <a:gd name="connsiteY266" fmla="*/ 2042015 h 9625007"/>
              <a:gd name="connsiteX267" fmla="*/ 14314763 w 17521894"/>
              <a:gd name="connsiteY267" fmla="*/ 2042015 h 9625007"/>
              <a:gd name="connsiteX268" fmla="*/ 6604256 w 17521894"/>
              <a:gd name="connsiteY268" fmla="*/ 1081715 h 9625007"/>
              <a:gd name="connsiteX269" fmla="*/ 7576454 w 17521894"/>
              <a:gd name="connsiteY269" fmla="*/ 1081715 h 9625007"/>
              <a:gd name="connsiteX270" fmla="*/ 7576454 w 17521894"/>
              <a:gd name="connsiteY270" fmla="*/ 2042015 h 9625007"/>
              <a:gd name="connsiteX271" fmla="*/ 6604256 w 17521894"/>
              <a:gd name="connsiteY271" fmla="*/ 2042015 h 9625007"/>
              <a:gd name="connsiteX272" fmla="*/ 16538522 w 17521894"/>
              <a:gd name="connsiteY272" fmla="*/ 1081714 h 9625007"/>
              <a:gd name="connsiteX273" fmla="*/ 17510722 w 17521894"/>
              <a:gd name="connsiteY273" fmla="*/ 1081714 h 9625007"/>
              <a:gd name="connsiteX274" fmla="*/ 17510722 w 17521894"/>
              <a:gd name="connsiteY274" fmla="*/ 2042015 h 9625007"/>
              <a:gd name="connsiteX275" fmla="*/ 16538522 w 17521894"/>
              <a:gd name="connsiteY275" fmla="*/ 2042015 h 9625007"/>
              <a:gd name="connsiteX276" fmla="*/ 5509135 w 17521894"/>
              <a:gd name="connsiteY276" fmla="*/ 1081714 h 9625007"/>
              <a:gd name="connsiteX277" fmla="*/ 6481334 w 17521894"/>
              <a:gd name="connsiteY277" fmla="*/ 1081714 h 9625007"/>
              <a:gd name="connsiteX278" fmla="*/ 6481334 w 17521894"/>
              <a:gd name="connsiteY278" fmla="*/ 2042015 h 9625007"/>
              <a:gd name="connsiteX279" fmla="*/ 5509135 w 17521894"/>
              <a:gd name="connsiteY279" fmla="*/ 2042015 h 9625007"/>
              <a:gd name="connsiteX280" fmla="*/ 15432232 w 17521894"/>
              <a:gd name="connsiteY280" fmla="*/ 1081714 h 9625007"/>
              <a:gd name="connsiteX281" fmla="*/ 16415604 w 17521894"/>
              <a:gd name="connsiteY281" fmla="*/ 1081714 h 9625007"/>
              <a:gd name="connsiteX282" fmla="*/ 16415604 w 17521894"/>
              <a:gd name="connsiteY282" fmla="*/ 2042015 h 9625007"/>
              <a:gd name="connsiteX283" fmla="*/ 15432232 w 17521894"/>
              <a:gd name="connsiteY283" fmla="*/ 2042015 h 9625007"/>
              <a:gd name="connsiteX284" fmla="*/ 13219644 w 17521894"/>
              <a:gd name="connsiteY284" fmla="*/ 1081714 h 9625007"/>
              <a:gd name="connsiteX285" fmla="*/ 14203016 w 17521894"/>
              <a:gd name="connsiteY285" fmla="*/ 1081714 h 9625007"/>
              <a:gd name="connsiteX286" fmla="*/ 14203016 w 17521894"/>
              <a:gd name="connsiteY286" fmla="*/ 2042015 h 9625007"/>
              <a:gd name="connsiteX287" fmla="*/ 13219644 w 17521894"/>
              <a:gd name="connsiteY287" fmla="*/ 2042015 h 9625007"/>
              <a:gd name="connsiteX288" fmla="*/ 12135697 w 17521894"/>
              <a:gd name="connsiteY288" fmla="*/ 1081714 h 9625007"/>
              <a:gd name="connsiteX289" fmla="*/ 13119069 w 17521894"/>
              <a:gd name="connsiteY289" fmla="*/ 1081714 h 9625007"/>
              <a:gd name="connsiteX290" fmla="*/ 13119069 w 17521894"/>
              <a:gd name="connsiteY290" fmla="*/ 2042014 h 9625007"/>
              <a:gd name="connsiteX291" fmla="*/ 12135697 w 17521894"/>
              <a:gd name="connsiteY291" fmla="*/ 2042014 h 9625007"/>
              <a:gd name="connsiteX292" fmla="*/ 11029406 w 17521894"/>
              <a:gd name="connsiteY292" fmla="*/ 1081714 h 9625007"/>
              <a:gd name="connsiteX293" fmla="*/ 12012778 w 17521894"/>
              <a:gd name="connsiteY293" fmla="*/ 1081714 h 9625007"/>
              <a:gd name="connsiteX294" fmla="*/ 12012778 w 17521894"/>
              <a:gd name="connsiteY294" fmla="*/ 2042014 h 9625007"/>
              <a:gd name="connsiteX295" fmla="*/ 11029406 w 17521894"/>
              <a:gd name="connsiteY295" fmla="*/ 2042014 h 9625007"/>
              <a:gd name="connsiteX296" fmla="*/ 4414012 w 17521894"/>
              <a:gd name="connsiteY296" fmla="*/ 1081714 h 9625007"/>
              <a:gd name="connsiteX297" fmla="*/ 5397385 w 17521894"/>
              <a:gd name="connsiteY297" fmla="*/ 1081714 h 9625007"/>
              <a:gd name="connsiteX298" fmla="*/ 5397385 w 17521894"/>
              <a:gd name="connsiteY298" fmla="*/ 2042014 h 9625007"/>
              <a:gd name="connsiteX299" fmla="*/ 4414012 w 17521894"/>
              <a:gd name="connsiteY299" fmla="*/ 2042014 h 9625007"/>
              <a:gd name="connsiteX300" fmla="*/ 3307713 w 17521894"/>
              <a:gd name="connsiteY300" fmla="*/ 1081714 h 9625007"/>
              <a:gd name="connsiteX301" fmla="*/ 4291088 w 17521894"/>
              <a:gd name="connsiteY301" fmla="*/ 1081714 h 9625007"/>
              <a:gd name="connsiteX302" fmla="*/ 4291088 w 17521894"/>
              <a:gd name="connsiteY302" fmla="*/ 2042014 h 9625007"/>
              <a:gd name="connsiteX303" fmla="*/ 3307713 w 17521894"/>
              <a:gd name="connsiteY303" fmla="*/ 2042014 h 9625007"/>
              <a:gd name="connsiteX304" fmla="*/ 9934287 w 17521894"/>
              <a:gd name="connsiteY304" fmla="*/ 1081711 h 9625007"/>
              <a:gd name="connsiteX305" fmla="*/ 10906488 w 17521894"/>
              <a:gd name="connsiteY305" fmla="*/ 1081711 h 9625007"/>
              <a:gd name="connsiteX306" fmla="*/ 10906488 w 17521894"/>
              <a:gd name="connsiteY306" fmla="*/ 2042012 h 9625007"/>
              <a:gd name="connsiteX307" fmla="*/ 9934287 w 17521894"/>
              <a:gd name="connsiteY307" fmla="*/ 2042012 h 9625007"/>
              <a:gd name="connsiteX308" fmla="*/ 2212590 w 17521894"/>
              <a:gd name="connsiteY308" fmla="*/ 1081711 h 9625007"/>
              <a:gd name="connsiteX309" fmla="*/ 3195962 w 17521894"/>
              <a:gd name="connsiteY309" fmla="*/ 1081711 h 9625007"/>
              <a:gd name="connsiteX310" fmla="*/ 3195962 w 17521894"/>
              <a:gd name="connsiteY310" fmla="*/ 2042012 h 9625007"/>
              <a:gd name="connsiteX311" fmla="*/ 2212590 w 17521894"/>
              <a:gd name="connsiteY311" fmla="*/ 2042012 h 9625007"/>
              <a:gd name="connsiteX312" fmla="*/ 7732898 w 17521894"/>
              <a:gd name="connsiteY312" fmla="*/ 1070681 h 9625007"/>
              <a:gd name="connsiteX313" fmla="*/ 8716243 w 17521894"/>
              <a:gd name="connsiteY313" fmla="*/ 1070681 h 9625007"/>
              <a:gd name="connsiteX314" fmla="*/ 8716243 w 17521894"/>
              <a:gd name="connsiteY314" fmla="*/ 2030981 h 9625007"/>
              <a:gd name="connsiteX315" fmla="*/ 7732898 w 17521894"/>
              <a:gd name="connsiteY315" fmla="*/ 2030981 h 9625007"/>
              <a:gd name="connsiteX316" fmla="*/ 22364 w 17521894"/>
              <a:gd name="connsiteY316" fmla="*/ 1070681 h 9625007"/>
              <a:gd name="connsiteX317" fmla="*/ 994563 w 17521894"/>
              <a:gd name="connsiteY317" fmla="*/ 1070681 h 9625007"/>
              <a:gd name="connsiteX318" fmla="*/ 994563 w 17521894"/>
              <a:gd name="connsiteY318" fmla="*/ 2030981 h 9625007"/>
              <a:gd name="connsiteX319" fmla="*/ 22364 w 17521894"/>
              <a:gd name="connsiteY319" fmla="*/ 2030981 h 9625007"/>
              <a:gd name="connsiteX320" fmla="*/ 3307713 w 17521894"/>
              <a:gd name="connsiteY320" fmla="*/ 4 h 9625007"/>
              <a:gd name="connsiteX321" fmla="*/ 4291086 w 17521894"/>
              <a:gd name="connsiteY321" fmla="*/ 4 h 9625007"/>
              <a:gd name="connsiteX322" fmla="*/ 4291086 w 17521894"/>
              <a:gd name="connsiteY322" fmla="*/ 960300 h 9625007"/>
              <a:gd name="connsiteX323" fmla="*/ 3307713 w 17521894"/>
              <a:gd name="connsiteY323" fmla="*/ 960300 h 9625007"/>
              <a:gd name="connsiteX324" fmla="*/ 11029406 w 17521894"/>
              <a:gd name="connsiteY324" fmla="*/ 4 h 9625007"/>
              <a:gd name="connsiteX325" fmla="*/ 12012778 w 17521894"/>
              <a:gd name="connsiteY325" fmla="*/ 4 h 9625007"/>
              <a:gd name="connsiteX326" fmla="*/ 12012778 w 17521894"/>
              <a:gd name="connsiteY326" fmla="*/ 960300 h 9625007"/>
              <a:gd name="connsiteX327" fmla="*/ 11029406 w 17521894"/>
              <a:gd name="connsiteY327" fmla="*/ 960300 h 9625007"/>
              <a:gd name="connsiteX328" fmla="*/ 4402834 w 17521894"/>
              <a:gd name="connsiteY328" fmla="*/ 4 h 9625007"/>
              <a:gd name="connsiteX329" fmla="*/ 5386206 w 17521894"/>
              <a:gd name="connsiteY329" fmla="*/ 4 h 9625007"/>
              <a:gd name="connsiteX330" fmla="*/ 5386206 w 17521894"/>
              <a:gd name="connsiteY330" fmla="*/ 960300 h 9625007"/>
              <a:gd name="connsiteX331" fmla="*/ 4402834 w 17521894"/>
              <a:gd name="connsiteY331" fmla="*/ 960300 h 9625007"/>
              <a:gd name="connsiteX332" fmla="*/ 12124526 w 17521894"/>
              <a:gd name="connsiteY332" fmla="*/ 4 h 9625007"/>
              <a:gd name="connsiteX333" fmla="*/ 13107898 w 17521894"/>
              <a:gd name="connsiteY333" fmla="*/ 4 h 9625007"/>
              <a:gd name="connsiteX334" fmla="*/ 13107898 w 17521894"/>
              <a:gd name="connsiteY334" fmla="*/ 960300 h 9625007"/>
              <a:gd name="connsiteX335" fmla="*/ 12124526 w 17521894"/>
              <a:gd name="connsiteY335" fmla="*/ 960300 h 9625007"/>
              <a:gd name="connsiteX336" fmla="*/ 5509132 w 17521894"/>
              <a:gd name="connsiteY336" fmla="*/ 4 h 9625007"/>
              <a:gd name="connsiteX337" fmla="*/ 6481332 w 17521894"/>
              <a:gd name="connsiteY337" fmla="*/ 4 h 9625007"/>
              <a:gd name="connsiteX338" fmla="*/ 6481332 w 17521894"/>
              <a:gd name="connsiteY338" fmla="*/ 960300 h 9625007"/>
              <a:gd name="connsiteX339" fmla="*/ 5509132 w 17521894"/>
              <a:gd name="connsiteY339" fmla="*/ 960300 h 9625007"/>
              <a:gd name="connsiteX340" fmla="*/ 13219644 w 17521894"/>
              <a:gd name="connsiteY340" fmla="*/ 3 h 9625007"/>
              <a:gd name="connsiteX341" fmla="*/ 14203016 w 17521894"/>
              <a:gd name="connsiteY341" fmla="*/ 3 h 9625007"/>
              <a:gd name="connsiteX342" fmla="*/ 14203016 w 17521894"/>
              <a:gd name="connsiteY342" fmla="*/ 960300 h 9625007"/>
              <a:gd name="connsiteX343" fmla="*/ 13219644 w 17521894"/>
              <a:gd name="connsiteY343" fmla="*/ 960300 h 9625007"/>
              <a:gd name="connsiteX344" fmla="*/ 15432232 w 17521894"/>
              <a:gd name="connsiteY344" fmla="*/ 3 h 9625007"/>
              <a:gd name="connsiteX345" fmla="*/ 16415604 w 17521894"/>
              <a:gd name="connsiteY345" fmla="*/ 3 h 9625007"/>
              <a:gd name="connsiteX346" fmla="*/ 16415604 w 17521894"/>
              <a:gd name="connsiteY346" fmla="*/ 960299 h 9625007"/>
              <a:gd name="connsiteX347" fmla="*/ 15432232 w 17521894"/>
              <a:gd name="connsiteY347" fmla="*/ 960299 h 9625007"/>
              <a:gd name="connsiteX348" fmla="*/ 6615422 w 17521894"/>
              <a:gd name="connsiteY348" fmla="*/ 3 h 9625007"/>
              <a:gd name="connsiteX349" fmla="*/ 7587621 w 17521894"/>
              <a:gd name="connsiteY349" fmla="*/ 3 h 9625007"/>
              <a:gd name="connsiteX350" fmla="*/ 7587621 w 17521894"/>
              <a:gd name="connsiteY350" fmla="*/ 960299 h 9625007"/>
              <a:gd name="connsiteX351" fmla="*/ 6615422 w 17521894"/>
              <a:gd name="connsiteY351" fmla="*/ 960299 h 9625007"/>
              <a:gd name="connsiteX352" fmla="*/ 14325934 w 17521894"/>
              <a:gd name="connsiteY352" fmla="*/ 3 h 9625007"/>
              <a:gd name="connsiteX353" fmla="*/ 15309306 w 17521894"/>
              <a:gd name="connsiteY353" fmla="*/ 3 h 9625007"/>
              <a:gd name="connsiteX354" fmla="*/ 15309306 w 17521894"/>
              <a:gd name="connsiteY354" fmla="*/ 960299 h 9625007"/>
              <a:gd name="connsiteX355" fmla="*/ 14325934 w 17521894"/>
              <a:gd name="connsiteY355" fmla="*/ 960299 h 9625007"/>
              <a:gd name="connsiteX356" fmla="*/ 16538522 w 17521894"/>
              <a:gd name="connsiteY356" fmla="*/ 3 h 9625007"/>
              <a:gd name="connsiteX357" fmla="*/ 17521894 w 17521894"/>
              <a:gd name="connsiteY357" fmla="*/ 3 h 9625007"/>
              <a:gd name="connsiteX358" fmla="*/ 17521894 w 17521894"/>
              <a:gd name="connsiteY358" fmla="*/ 960299 h 9625007"/>
              <a:gd name="connsiteX359" fmla="*/ 16538522 w 17521894"/>
              <a:gd name="connsiteY359" fmla="*/ 960299 h 9625007"/>
              <a:gd name="connsiteX360" fmla="*/ 2212590 w 17521894"/>
              <a:gd name="connsiteY360" fmla="*/ 1 h 9625007"/>
              <a:gd name="connsiteX361" fmla="*/ 3195962 w 17521894"/>
              <a:gd name="connsiteY361" fmla="*/ 1 h 9625007"/>
              <a:gd name="connsiteX362" fmla="*/ 3195962 w 17521894"/>
              <a:gd name="connsiteY362" fmla="*/ 960298 h 9625007"/>
              <a:gd name="connsiteX363" fmla="*/ 2212590 w 17521894"/>
              <a:gd name="connsiteY363" fmla="*/ 960298 h 9625007"/>
              <a:gd name="connsiteX364" fmla="*/ 9934287 w 17521894"/>
              <a:gd name="connsiteY364" fmla="*/ 1 h 9625007"/>
              <a:gd name="connsiteX365" fmla="*/ 10906488 w 17521894"/>
              <a:gd name="connsiteY365" fmla="*/ 1 h 9625007"/>
              <a:gd name="connsiteX366" fmla="*/ 10906488 w 17521894"/>
              <a:gd name="connsiteY366" fmla="*/ 960297 h 9625007"/>
              <a:gd name="connsiteX367" fmla="*/ 9934287 w 17521894"/>
              <a:gd name="connsiteY367" fmla="*/ 960297 h 9625007"/>
              <a:gd name="connsiteX368" fmla="*/ 1106297 w 17521894"/>
              <a:gd name="connsiteY368" fmla="*/ 1 h 9625007"/>
              <a:gd name="connsiteX369" fmla="*/ 2089670 w 17521894"/>
              <a:gd name="connsiteY369" fmla="*/ 1 h 9625007"/>
              <a:gd name="connsiteX370" fmla="*/ 2089670 w 17521894"/>
              <a:gd name="connsiteY370" fmla="*/ 960297 h 9625007"/>
              <a:gd name="connsiteX371" fmla="*/ 1106297 w 17521894"/>
              <a:gd name="connsiteY371" fmla="*/ 960297 h 9625007"/>
              <a:gd name="connsiteX372" fmla="*/ 8827991 w 17521894"/>
              <a:gd name="connsiteY372" fmla="*/ 1 h 9625007"/>
              <a:gd name="connsiteX373" fmla="*/ 9800192 w 17521894"/>
              <a:gd name="connsiteY373" fmla="*/ 1 h 9625007"/>
              <a:gd name="connsiteX374" fmla="*/ 9800192 w 17521894"/>
              <a:gd name="connsiteY374" fmla="*/ 960297 h 9625007"/>
              <a:gd name="connsiteX375" fmla="*/ 8827991 w 17521894"/>
              <a:gd name="connsiteY375" fmla="*/ 960297 h 9625007"/>
              <a:gd name="connsiteX376" fmla="*/ 0 w 17521894"/>
              <a:gd name="connsiteY376" fmla="*/ 1 h 9625007"/>
              <a:gd name="connsiteX377" fmla="*/ 983372 w 17521894"/>
              <a:gd name="connsiteY377" fmla="*/ 1 h 9625007"/>
              <a:gd name="connsiteX378" fmla="*/ 983372 w 17521894"/>
              <a:gd name="connsiteY378" fmla="*/ 960297 h 9625007"/>
              <a:gd name="connsiteX379" fmla="*/ 0 w 17521894"/>
              <a:gd name="connsiteY379" fmla="*/ 960297 h 9625007"/>
              <a:gd name="connsiteX380" fmla="*/ 7721711 w 17521894"/>
              <a:gd name="connsiteY380" fmla="*/ 0 h 9625007"/>
              <a:gd name="connsiteX381" fmla="*/ 8693901 w 17521894"/>
              <a:gd name="connsiteY381" fmla="*/ 0 h 9625007"/>
              <a:gd name="connsiteX382" fmla="*/ 8693901 w 17521894"/>
              <a:gd name="connsiteY382" fmla="*/ 960297 h 9625007"/>
              <a:gd name="connsiteX383" fmla="*/ 7721711 w 17521894"/>
              <a:gd name="connsiteY383" fmla="*/ 960297 h 962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7521894" h="9625007">
                <a:moveTo>
                  <a:pt x="11029406" y="8664710"/>
                </a:moveTo>
                <a:lnTo>
                  <a:pt x="12012778" y="8664710"/>
                </a:lnTo>
                <a:lnTo>
                  <a:pt x="12012778" y="9625007"/>
                </a:lnTo>
                <a:lnTo>
                  <a:pt x="11029406" y="9625007"/>
                </a:lnTo>
                <a:close/>
                <a:moveTo>
                  <a:pt x="7732871" y="8664710"/>
                </a:moveTo>
                <a:lnTo>
                  <a:pt x="8716243" y="8664710"/>
                </a:lnTo>
                <a:lnTo>
                  <a:pt x="8716243" y="9625007"/>
                </a:lnTo>
                <a:lnTo>
                  <a:pt x="7732871" y="9625007"/>
                </a:lnTo>
                <a:close/>
                <a:moveTo>
                  <a:pt x="3307702" y="8664710"/>
                </a:moveTo>
                <a:lnTo>
                  <a:pt x="4291075" y="8664710"/>
                </a:lnTo>
                <a:lnTo>
                  <a:pt x="4291075" y="9625007"/>
                </a:lnTo>
                <a:lnTo>
                  <a:pt x="3307702" y="9625007"/>
                </a:lnTo>
                <a:close/>
                <a:moveTo>
                  <a:pt x="22341" y="8664710"/>
                </a:moveTo>
                <a:lnTo>
                  <a:pt x="994541" y="8664710"/>
                </a:lnTo>
                <a:lnTo>
                  <a:pt x="994541" y="9625007"/>
                </a:lnTo>
                <a:lnTo>
                  <a:pt x="22341" y="9625007"/>
                </a:lnTo>
                <a:close/>
                <a:moveTo>
                  <a:pt x="16538522" y="8653670"/>
                </a:moveTo>
                <a:lnTo>
                  <a:pt x="17510722" y="8653670"/>
                </a:lnTo>
                <a:lnTo>
                  <a:pt x="17510722" y="9613967"/>
                </a:lnTo>
                <a:lnTo>
                  <a:pt x="16538522" y="9613967"/>
                </a:lnTo>
                <a:close/>
                <a:moveTo>
                  <a:pt x="15432232" y="8653670"/>
                </a:moveTo>
                <a:lnTo>
                  <a:pt x="16415604" y="8653670"/>
                </a:lnTo>
                <a:lnTo>
                  <a:pt x="16415604" y="9613967"/>
                </a:lnTo>
                <a:lnTo>
                  <a:pt x="15432232" y="9613967"/>
                </a:lnTo>
                <a:close/>
                <a:moveTo>
                  <a:pt x="14314763" y="8653670"/>
                </a:moveTo>
                <a:lnTo>
                  <a:pt x="15298135" y="8653670"/>
                </a:lnTo>
                <a:lnTo>
                  <a:pt x="15298135" y="9613967"/>
                </a:lnTo>
                <a:lnTo>
                  <a:pt x="14314763" y="9613967"/>
                </a:lnTo>
                <a:close/>
                <a:moveTo>
                  <a:pt x="13219644" y="8653670"/>
                </a:moveTo>
                <a:lnTo>
                  <a:pt x="14203016" y="8653670"/>
                </a:lnTo>
                <a:lnTo>
                  <a:pt x="14203016" y="9613967"/>
                </a:lnTo>
                <a:lnTo>
                  <a:pt x="13219644" y="9613967"/>
                </a:lnTo>
                <a:close/>
                <a:moveTo>
                  <a:pt x="12124526" y="8653670"/>
                </a:moveTo>
                <a:lnTo>
                  <a:pt x="13107898" y="8653670"/>
                </a:lnTo>
                <a:lnTo>
                  <a:pt x="13107898" y="9613967"/>
                </a:lnTo>
                <a:lnTo>
                  <a:pt x="12124526" y="9613967"/>
                </a:lnTo>
                <a:close/>
                <a:moveTo>
                  <a:pt x="9934287" y="8653670"/>
                </a:moveTo>
                <a:lnTo>
                  <a:pt x="10906488" y="8653670"/>
                </a:lnTo>
                <a:lnTo>
                  <a:pt x="10906488" y="9613967"/>
                </a:lnTo>
                <a:lnTo>
                  <a:pt x="9934287" y="9613967"/>
                </a:lnTo>
                <a:close/>
                <a:moveTo>
                  <a:pt x="8827991" y="8653670"/>
                </a:moveTo>
                <a:lnTo>
                  <a:pt x="9811363" y="8653670"/>
                </a:lnTo>
                <a:lnTo>
                  <a:pt x="9811363" y="9613967"/>
                </a:lnTo>
                <a:lnTo>
                  <a:pt x="8827991" y="9613967"/>
                </a:lnTo>
                <a:close/>
                <a:moveTo>
                  <a:pt x="6604234" y="8653670"/>
                </a:moveTo>
                <a:lnTo>
                  <a:pt x="7576436" y="8653670"/>
                </a:lnTo>
                <a:lnTo>
                  <a:pt x="7576436" y="9613967"/>
                </a:lnTo>
                <a:lnTo>
                  <a:pt x="6604234" y="9613967"/>
                </a:lnTo>
                <a:close/>
                <a:moveTo>
                  <a:pt x="5509117" y="8653670"/>
                </a:moveTo>
                <a:lnTo>
                  <a:pt x="6481318" y="8653670"/>
                </a:lnTo>
                <a:lnTo>
                  <a:pt x="6481318" y="9613967"/>
                </a:lnTo>
                <a:lnTo>
                  <a:pt x="5509117" y="9613967"/>
                </a:lnTo>
                <a:close/>
                <a:moveTo>
                  <a:pt x="4402819" y="8653670"/>
                </a:moveTo>
                <a:lnTo>
                  <a:pt x="5386192" y="8653670"/>
                </a:lnTo>
                <a:lnTo>
                  <a:pt x="5386192" y="9613967"/>
                </a:lnTo>
                <a:lnTo>
                  <a:pt x="4402819" y="9613967"/>
                </a:lnTo>
                <a:close/>
                <a:moveTo>
                  <a:pt x="2212579" y="8653670"/>
                </a:moveTo>
                <a:lnTo>
                  <a:pt x="3195951" y="8653670"/>
                </a:lnTo>
                <a:lnTo>
                  <a:pt x="3195951" y="9613967"/>
                </a:lnTo>
                <a:lnTo>
                  <a:pt x="2212579" y="9613967"/>
                </a:lnTo>
                <a:close/>
                <a:moveTo>
                  <a:pt x="1117460" y="8653670"/>
                </a:moveTo>
                <a:lnTo>
                  <a:pt x="2100832" y="8653670"/>
                </a:lnTo>
                <a:lnTo>
                  <a:pt x="2100832" y="9613967"/>
                </a:lnTo>
                <a:lnTo>
                  <a:pt x="1117460" y="9613967"/>
                </a:lnTo>
                <a:close/>
                <a:moveTo>
                  <a:pt x="15432232" y="7583002"/>
                </a:moveTo>
                <a:lnTo>
                  <a:pt x="16415604" y="7583002"/>
                </a:lnTo>
                <a:lnTo>
                  <a:pt x="16415604" y="8543299"/>
                </a:lnTo>
                <a:lnTo>
                  <a:pt x="15432232" y="8543299"/>
                </a:lnTo>
                <a:close/>
                <a:moveTo>
                  <a:pt x="13219644" y="7583002"/>
                </a:moveTo>
                <a:lnTo>
                  <a:pt x="14203016" y="7583002"/>
                </a:lnTo>
                <a:lnTo>
                  <a:pt x="14203016" y="8543299"/>
                </a:lnTo>
                <a:lnTo>
                  <a:pt x="13219644" y="8543299"/>
                </a:lnTo>
                <a:close/>
                <a:moveTo>
                  <a:pt x="5509118" y="7583002"/>
                </a:moveTo>
                <a:lnTo>
                  <a:pt x="6481320" y="7583002"/>
                </a:lnTo>
                <a:lnTo>
                  <a:pt x="6481320" y="8543299"/>
                </a:lnTo>
                <a:lnTo>
                  <a:pt x="5509118" y="8543299"/>
                </a:lnTo>
                <a:close/>
                <a:moveTo>
                  <a:pt x="16538522" y="7571960"/>
                </a:moveTo>
                <a:lnTo>
                  <a:pt x="17510722" y="7571960"/>
                </a:lnTo>
                <a:lnTo>
                  <a:pt x="17510722" y="8532257"/>
                </a:lnTo>
                <a:lnTo>
                  <a:pt x="16538522" y="8532257"/>
                </a:lnTo>
                <a:close/>
                <a:moveTo>
                  <a:pt x="14314763" y="7571960"/>
                </a:moveTo>
                <a:lnTo>
                  <a:pt x="15298135" y="7571960"/>
                </a:lnTo>
                <a:lnTo>
                  <a:pt x="15298135" y="8532257"/>
                </a:lnTo>
                <a:lnTo>
                  <a:pt x="14314763" y="8532257"/>
                </a:lnTo>
                <a:close/>
                <a:moveTo>
                  <a:pt x="12124526" y="7571960"/>
                </a:moveTo>
                <a:lnTo>
                  <a:pt x="13107898" y="7571960"/>
                </a:lnTo>
                <a:lnTo>
                  <a:pt x="13107898" y="8532257"/>
                </a:lnTo>
                <a:lnTo>
                  <a:pt x="12124526" y="8532257"/>
                </a:lnTo>
                <a:close/>
                <a:moveTo>
                  <a:pt x="11029406" y="7571960"/>
                </a:moveTo>
                <a:lnTo>
                  <a:pt x="12012778" y="7571960"/>
                </a:lnTo>
                <a:lnTo>
                  <a:pt x="12012778" y="8532257"/>
                </a:lnTo>
                <a:lnTo>
                  <a:pt x="11029406" y="8532257"/>
                </a:lnTo>
                <a:close/>
                <a:moveTo>
                  <a:pt x="9934287" y="7571960"/>
                </a:moveTo>
                <a:lnTo>
                  <a:pt x="10906488" y="7571960"/>
                </a:lnTo>
                <a:lnTo>
                  <a:pt x="10906488" y="8532257"/>
                </a:lnTo>
                <a:lnTo>
                  <a:pt x="9934287" y="8532257"/>
                </a:lnTo>
                <a:close/>
                <a:moveTo>
                  <a:pt x="8827991" y="7571960"/>
                </a:moveTo>
                <a:lnTo>
                  <a:pt x="9811363" y="7571960"/>
                </a:lnTo>
                <a:lnTo>
                  <a:pt x="9811363" y="8532257"/>
                </a:lnTo>
                <a:lnTo>
                  <a:pt x="8827991" y="8532257"/>
                </a:lnTo>
                <a:close/>
                <a:moveTo>
                  <a:pt x="7732872" y="7571960"/>
                </a:moveTo>
                <a:lnTo>
                  <a:pt x="8716243" y="7571960"/>
                </a:lnTo>
                <a:lnTo>
                  <a:pt x="8716243" y="8532257"/>
                </a:lnTo>
                <a:lnTo>
                  <a:pt x="7732872" y="8532257"/>
                </a:lnTo>
                <a:close/>
                <a:moveTo>
                  <a:pt x="6604242" y="7571960"/>
                </a:moveTo>
                <a:lnTo>
                  <a:pt x="7576440" y="7571960"/>
                </a:lnTo>
                <a:lnTo>
                  <a:pt x="7576440" y="8532257"/>
                </a:lnTo>
                <a:lnTo>
                  <a:pt x="6604242" y="8532257"/>
                </a:lnTo>
                <a:close/>
                <a:moveTo>
                  <a:pt x="4402819" y="7571960"/>
                </a:moveTo>
                <a:lnTo>
                  <a:pt x="5386192" y="7571960"/>
                </a:lnTo>
                <a:lnTo>
                  <a:pt x="5386192" y="8532257"/>
                </a:lnTo>
                <a:lnTo>
                  <a:pt x="4402819" y="8532257"/>
                </a:lnTo>
                <a:close/>
                <a:moveTo>
                  <a:pt x="3307702" y="7571960"/>
                </a:moveTo>
                <a:lnTo>
                  <a:pt x="4291075" y="7571960"/>
                </a:lnTo>
                <a:lnTo>
                  <a:pt x="4291075" y="8532257"/>
                </a:lnTo>
                <a:lnTo>
                  <a:pt x="3307702" y="8532257"/>
                </a:lnTo>
                <a:close/>
                <a:moveTo>
                  <a:pt x="2212585" y="7571960"/>
                </a:moveTo>
                <a:lnTo>
                  <a:pt x="3195957" y="7571960"/>
                </a:lnTo>
                <a:lnTo>
                  <a:pt x="3195957" y="8532257"/>
                </a:lnTo>
                <a:lnTo>
                  <a:pt x="2212585" y="8532257"/>
                </a:lnTo>
                <a:close/>
                <a:moveTo>
                  <a:pt x="1117465" y="7571960"/>
                </a:moveTo>
                <a:lnTo>
                  <a:pt x="2100838" y="7571960"/>
                </a:lnTo>
                <a:lnTo>
                  <a:pt x="2100838" y="8532257"/>
                </a:lnTo>
                <a:lnTo>
                  <a:pt x="1117465" y="8532257"/>
                </a:lnTo>
                <a:close/>
                <a:moveTo>
                  <a:pt x="22341" y="7571960"/>
                </a:moveTo>
                <a:lnTo>
                  <a:pt x="994542" y="7571960"/>
                </a:lnTo>
                <a:lnTo>
                  <a:pt x="994542" y="8532257"/>
                </a:lnTo>
                <a:lnTo>
                  <a:pt x="22341" y="8532257"/>
                </a:lnTo>
                <a:close/>
                <a:moveTo>
                  <a:pt x="12124526" y="3245137"/>
                </a:moveTo>
                <a:lnTo>
                  <a:pt x="13107898" y="3245137"/>
                </a:lnTo>
                <a:lnTo>
                  <a:pt x="13107898" y="4205420"/>
                </a:lnTo>
                <a:lnTo>
                  <a:pt x="12124526" y="4205420"/>
                </a:lnTo>
                <a:close/>
                <a:moveTo>
                  <a:pt x="4402839" y="3245137"/>
                </a:moveTo>
                <a:lnTo>
                  <a:pt x="5386215" y="3245137"/>
                </a:lnTo>
                <a:lnTo>
                  <a:pt x="5386215" y="4205420"/>
                </a:lnTo>
                <a:lnTo>
                  <a:pt x="4402839" y="4205420"/>
                </a:lnTo>
                <a:close/>
                <a:moveTo>
                  <a:pt x="8827991" y="3245132"/>
                </a:moveTo>
                <a:lnTo>
                  <a:pt x="9811363" y="3245132"/>
                </a:lnTo>
                <a:lnTo>
                  <a:pt x="9811363" y="4205420"/>
                </a:lnTo>
                <a:lnTo>
                  <a:pt x="8827991" y="4205420"/>
                </a:lnTo>
                <a:close/>
                <a:moveTo>
                  <a:pt x="1117470" y="3245132"/>
                </a:moveTo>
                <a:lnTo>
                  <a:pt x="2100843" y="3245132"/>
                </a:lnTo>
                <a:lnTo>
                  <a:pt x="2100843" y="4205420"/>
                </a:lnTo>
                <a:lnTo>
                  <a:pt x="1117470" y="4205420"/>
                </a:lnTo>
                <a:close/>
                <a:moveTo>
                  <a:pt x="2212592" y="3234100"/>
                </a:moveTo>
                <a:lnTo>
                  <a:pt x="3195965" y="3234100"/>
                </a:lnTo>
                <a:lnTo>
                  <a:pt x="3195965" y="4205420"/>
                </a:lnTo>
                <a:lnTo>
                  <a:pt x="2212592" y="4205420"/>
                </a:lnTo>
                <a:close/>
                <a:moveTo>
                  <a:pt x="13219644" y="3234099"/>
                </a:moveTo>
                <a:lnTo>
                  <a:pt x="14203016" y="3234099"/>
                </a:lnTo>
                <a:lnTo>
                  <a:pt x="14203016" y="4205420"/>
                </a:lnTo>
                <a:lnTo>
                  <a:pt x="13219644" y="4205420"/>
                </a:lnTo>
                <a:close/>
                <a:moveTo>
                  <a:pt x="9934287" y="3234099"/>
                </a:moveTo>
                <a:lnTo>
                  <a:pt x="10906488" y="3234099"/>
                </a:lnTo>
                <a:lnTo>
                  <a:pt x="10906488" y="4205420"/>
                </a:lnTo>
                <a:lnTo>
                  <a:pt x="9934287" y="4205420"/>
                </a:lnTo>
                <a:close/>
                <a:moveTo>
                  <a:pt x="5509130" y="3234099"/>
                </a:moveTo>
                <a:lnTo>
                  <a:pt x="6481328" y="3234099"/>
                </a:lnTo>
                <a:lnTo>
                  <a:pt x="6481328" y="4205420"/>
                </a:lnTo>
                <a:lnTo>
                  <a:pt x="5509130" y="4205420"/>
                </a:lnTo>
                <a:close/>
                <a:moveTo>
                  <a:pt x="15432232" y="3234098"/>
                </a:moveTo>
                <a:lnTo>
                  <a:pt x="16415604" y="3234098"/>
                </a:lnTo>
                <a:lnTo>
                  <a:pt x="16415604" y="4205420"/>
                </a:lnTo>
                <a:lnTo>
                  <a:pt x="15432232" y="4205420"/>
                </a:lnTo>
                <a:close/>
                <a:moveTo>
                  <a:pt x="22350" y="3234097"/>
                </a:moveTo>
                <a:lnTo>
                  <a:pt x="994550" y="3234097"/>
                </a:lnTo>
                <a:lnTo>
                  <a:pt x="994550" y="4205420"/>
                </a:lnTo>
                <a:lnTo>
                  <a:pt x="22350" y="4205420"/>
                </a:lnTo>
                <a:close/>
                <a:moveTo>
                  <a:pt x="11029406" y="3234096"/>
                </a:moveTo>
                <a:lnTo>
                  <a:pt x="12012778" y="3234096"/>
                </a:lnTo>
                <a:lnTo>
                  <a:pt x="12012778" y="4205420"/>
                </a:lnTo>
                <a:lnTo>
                  <a:pt x="11029406" y="4205420"/>
                </a:lnTo>
                <a:close/>
                <a:moveTo>
                  <a:pt x="7732881" y="3234096"/>
                </a:moveTo>
                <a:lnTo>
                  <a:pt x="8716243" y="3234096"/>
                </a:lnTo>
                <a:lnTo>
                  <a:pt x="8716243" y="4205420"/>
                </a:lnTo>
                <a:lnTo>
                  <a:pt x="7732881" y="4205420"/>
                </a:lnTo>
                <a:close/>
                <a:moveTo>
                  <a:pt x="3307705" y="3234096"/>
                </a:moveTo>
                <a:lnTo>
                  <a:pt x="4291078" y="3234096"/>
                </a:lnTo>
                <a:lnTo>
                  <a:pt x="4291078" y="4205420"/>
                </a:lnTo>
                <a:lnTo>
                  <a:pt x="3307705" y="4205420"/>
                </a:lnTo>
                <a:close/>
                <a:moveTo>
                  <a:pt x="16538522" y="3234095"/>
                </a:moveTo>
                <a:lnTo>
                  <a:pt x="17510722" y="3234095"/>
                </a:lnTo>
                <a:lnTo>
                  <a:pt x="17510722" y="4205420"/>
                </a:lnTo>
                <a:lnTo>
                  <a:pt x="16538522" y="4205420"/>
                </a:lnTo>
                <a:close/>
                <a:moveTo>
                  <a:pt x="14314763" y="3234095"/>
                </a:moveTo>
                <a:lnTo>
                  <a:pt x="15298135" y="3234095"/>
                </a:lnTo>
                <a:lnTo>
                  <a:pt x="15298135" y="4205420"/>
                </a:lnTo>
                <a:lnTo>
                  <a:pt x="14314763" y="4205420"/>
                </a:lnTo>
                <a:close/>
                <a:moveTo>
                  <a:pt x="6604243" y="3234095"/>
                </a:moveTo>
                <a:lnTo>
                  <a:pt x="7576442" y="3234095"/>
                </a:lnTo>
                <a:lnTo>
                  <a:pt x="7576442" y="4205420"/>
                </a:lnTo>
                <a:lnTo>
                  <a:pt x="6604243" y="4205420"/>
                </a:lnTo>
                <a:close/>
                <a:moveTo>
                  <a:pt x="7732898" y="2163430"/>
                </a:moveTo>
                <a:lnTo>
                  <a:pt x="8716243" y="2163430"/>
                </a:lnTo>
                <a:lnTo>
                  <a:pt x="8716243" y="3123724"/>
                </a:lnTo>
                <a:lnTo>
                  <a:pt x="7732898" y="3123724"/>
                </a:lnTo>
                <a:close/>
                <a:moveTo>
                  <a:pt x="22364" y="2163430"/>
                </a:moveTo>
                <a:lnTo>
                  <a:pt x="994564" y="2163430"/>
                </a:lnTo>
                <a:lnTo>
                  <a:pt x="994564" y="3123724"/>
                </a:lnTo>
                <a:lnTo>
                  <a:pt x="22364" y="3123724"/>
                </a:lnTo>
                <a:close/>
                <a:moveTo>
                  <a:pt x="12124526" y="2163429"/>
                </a:moveTo>
                <a:lnTo>
                  <a:pt x="13107898" y="2163429"/>
                </a:lnTo>
                <a:lnTo>
                  <a:pt x="13107898" y="3123723"/>
                </a:lnTo>
                <a:lnTo>
                  <a:pt x="12124526" y="3123723"/>
                </a:lnTo>
                <a:close/>
                <a:moveTo>
                  <a:pt x="9934287" y="2163429"/>
                </a:moveTo>
                <a:lnTo>
                  <a:pt x="10906488" y="2163429"/>
                </a:lnTo>
                <a:lnTo>
                  <a:pt x="10906488" y="3123724"/>
                </a:lnTo>
                <a:lnTo>
                  <a:pt x="9934287" y="3123724"/>
                </a:lnTo>
                <a:close/>
                <a:moveTo>
                  <a:pt x="4402840" y="2163429"/>
                </a:moveTo>
                <a:lnTo>
                  <a:pt x="5386215" y="2163429"/>
                </a:lnTo>
                <a:lnTo>
                  <a:pt x="5386215" y="3123723"/>
                </a:lnTo>
                <a:lnTo>
                  <a:pt x="4402840" y="3123723"/>
                </a:lnTo>
                <a:close/>
                <a:moveTo>
                  <a:pt x="2212602" y="2163429"/>
                </a:moveTo>
                <a:lnTo>
                  <a:pt x="3195974" y="2163429"/>
                </a:lnTo>
                <a:lnTo>
                  <a:pt x="3195974" y="3123724"/>
                </a:lnTo>
                <a:lnTo>
                  <a:pt x="2212602" y="3123724"/>
                </a:lnTo>
                <a:close/>
                <a:moveTo>
                  <a:pt x="15432232" y="2163428"/>
                </a:moveTo>
                <a:lnTo>
                  <a:pt x="16415604" y="2163428"/>
                </a:lnTo>
                <a:lnTo>
                  <a:pt x="16415604" y="3123722"/>
                </a:lnTo>
                <a:lnTo>
                  <a:pt x="15432232" y="3123722"/>
                </a:lnTo>
                <a:close/>
                <a:moveTo>
                  <a:pt x="13219644" y="2163428"/>
                </a:moveTo>
                <a:lnTo>
                  <a:pt x="14203016" y="2163428"/>
                </a:lnTo>
                <a:lnTo>
                  <a:pt x="14203016" y="3123722"/>
                </a:lnTo>
                <a:lnTo>
                  <a:pt x="13219644" y="3123722"/>
                </a:lnTo>
                <a:close/>
                <a:moveTo>
                  <a:pt x="11029406" y="2163428"/>
                </a:moveTo>
                <a:lnTo>
                  <a:pt x="12012778" y="2163428"/>
                </a:lnTo>
                <a:lnTo>
                  <a:pt x="12012778" y="3123722"/>
                </a:lnTo>
                <a:lnTo>
                  <a:pt x="11029406" y="3123722"/>
                </a:lnTo>
                <a:close/>
                <a:moveTo>
                  <a:pt x="6604257" y="2163428"/>
                </a:moveTo>
                <a:lnTo>
                  <a:pt x="7576456" y="2163428"/>
                </a:lnTo>
                <a:lnTo>
                  <a:pt x="7576456" y="3123722"/>
                </a:lnTo>
                <a:lnTo>
                  <a:pt x="6604257" y="3123722"/>
                </a:lnTo>
                <a:close/>
                <a:moveTo>
                  <a:pt x="5509136" y="2163428"/>
                </a:moveTo>
                <a:lnTo>
                  <a:pt x="6481338" y="2163428"/>
                </a:lnTo>
                <a:lnTo>
                  <a:pt x="6481338" y="3123722"/>
                </a:lnTo>
                <a:lnTo>
                  <a:pt x="5509136" y="3123722"/>
                </a:lnTo>
                <a:close/>
                <a:moveTo>
                  <a:pt x="3307717" y="2163428"/>
                </a:moveTo>
                <a:lnTo>
                  <a:pt x="4291092" y="2163428"/>
                </a:lnTo>
                <a:lnTo>
                  <a:pt x="4291092" y="3123722"/>
                </a:lnTo>
                <a:lnTo>
                  <a:pt x="3307717" y="3123722"/>
                </a:lnTo>
                <a:close/>
                <a:moveTo>
                  <a:pt x="16538522" y="2163427"/>
                </a:moveTo>
                <a:lnTo>
                  <a:pt x="17510722" y="2163427"/>
                </a:lnTo>
                <a:lnTo>
                  <a:pt x="17510722" y="3123722"/>
                </a:lnTo>
                <a:lnTo>
                  <a:pt x="16538522" y="3123722"/>
                </a:lnTo>
                <a:close/>
                <a:moveTo>
                  <a:pt x="14314763" y="2163427"/>
                </a:moveTo>
                <a:lnTo>
                  <a:pt x="15298135" y="2163427"/>
                </a:lnTo>
                <a:lnTo>
                  <a:pt x="15298135" y="3123722"/>
                </a:lnTo>
                <a:lnTo>
                  <a:pt x="14314763" y="3123722"/>
                </a:lnTo>
                <a:close/>
                <a:moveTo>
                  <a:pt x="8827991" y="2163424"/>
                </a:moveTo>
                <a:lnTo>
                  <a:pt x="9811363" y="2163424"/>
                </a:lnTo>
                <a:lnTo>
                  <a:pt x="9811363" y="3123719"/>
                </a:lnTo>
                <a:lnTo>
                  <a:pt x="8827991" y="3123719"/>
                </a:lnTo>
                <a:close/>
                <a:moveTo>
                  <a:pt x="1117470" y="2163424"/>
                </a:moveTo>
                <a:lnTo>
                  <a:pt x="2100843" y="2163424"/>
                </a:lnTo>
                <a:lnTo>
                  <a:pt x="2100843" y="3123720"/>
                </a:lnTo>
                <a:lnTo>
                  <a:pt x="1117470" y="3123720"/>
                </a:lnTo>
                <a:close/>
                <a:moveTo>
                  <a:pt x="8827991" y="1081717"/>
                </a:moveTo>
                <a:lnTo>
                  <a:pt x="9811363" y="1081717"/>
                </a:lnTo>
                <a:lnTo>
                  <a:pt x="9811363" y="2042017"/>
                </a:lnTo>
                <a:lnTo>
                  <a:pt x="8827991" y="2042017"/>
                </a:lnTo>
                <a:close/>
                <a:moveTo>
                  <a:pt x="1117480" y="1081717"/>
                </a:moveTo>
                <a:lnTo>
                  <a:pt x="2100854" y="1081717"/>
                </a:lnTo>
                <a:lnTo>
                  <a:pt x="2100854" y="2042017"/>
                </a:lnTo>
                <a:lnTo>
                  <a:pt x="1117480" y="2042017"/>
                </a:lnTo>
                <a:close/>
                <a:moveTo>
                  <a:pt x="14314763" y="1081715"/>
                </a:moveTo>
                <a:lnTo>
                  <a:pt x="15298135" y="1081715"/>
                </a:lnTo>
                <a:lnTo>
                  <a:pt x="15298135" y="2042015"/>
                </a:lnTo>
                <a:lnTo>
                  <a:pt x="14314763" y="2042015"/>
                </a:lnTo>
                <a:close/>
                <a:moveTo>
                  <a:pt x="6604256" y="1081715"/>
                </a:moveTo>
                <a:lnTo>
                  <a:pt x="7576454" y="1081715"/>
                </a:lnTo>
                <a:lnTo>
                  <a:pt x="7576454" y="2042015"/>
                </a:lnTo>
                <a:lnTo>
                  <a:pt x="6604256" y="2042015"/>
                </a:lnTo>
                <a:close/>
                <a:moveTo>
                  <a:pt x="16538522" y="1081714"/>
                </a:moveTo>
                <a:lnTo>
                  <a:pt x="17510722" y="1081714"/>
                </a:lnTo>
                <a:lnTo>
                  <a:pt x="17510722" y="2042015"/>
                </a:lnTo>
                <a:lnTo>
                  <a:pt x="16538522" y="2042015"/>
                </a:lnTo>
                <a:close/>
                <a:moveTo>
                  <a:pt x="5509135" y="1081714"/>
                </a:moveTo>
                <a:lnTo>
                  <a:pt x="6481334" y="1081714"/>
                </a:lnTo>
                <a:lnTo>
                  <a:pt x="6481334" y="2042015"/>
                </a:lnTo>
                <a:lnTo>
                  <a:pt x="5509135" y="2042015"/>
                </a:lnTo>
                <a:close/>
                <a:moveTo>
                  <a:pt x="15432232" y="1081714"/>
                </a:moveTo>
                <a:lnTo>
                  <a:pt x="16415604" y="1081714"/>
                </a:lnTo>
                <a:lnTo>
                  <a:pt x="16415604" y="2042015"/>
                </a:lnTo>
                <a:lnTo>
                  <a:pt x="15432232" y="2042015"/>
                </a:lnTo>
                <a:close/>
                <a:moveTo>
                  <a:pt x="13219644" y="1081714"/>
                </a:moveTo>
                <a:lnTo>
                  <a:pt x="14203016" y="1081714"/>
                </a:lnTo>
                <a:lnTo>
                  <a:pt x="14203016" y="2042015"/>
                </a:lnTo>
                <a:lnTo>
                  <a:pt x="13219644" y="2042015"/>
                </a:lnTo>
                <a:close/>
                <a:moveTo>
                  <a:pt x="12135697" y="1081714"/>
                </a:moveTo>
                <a:lnTo>
                  <a:pt x="13119069" y="1081714"/>
                </a:lnTo>
                <a:lnTo>
                  <a:pt x="13119069" y="2042014"/>
                </a:lnTo>
                <a:lnTo>
                  <a:pt x="12135697" y="2042014"/>
                </a:lnTo>
                <a:close/>
                <a:moveTo>
                  <a:pt x="11029406" y="1081714"/>
                </a:moveTo>
                <a:lnTo>
                  <a:pt x="12012778" y="1081714"/>
                </a:lnTo>
                <a:lnTo>
                  <a:pt x="12012778" y="2042014"/>
                </a:lnTo>
                <a:lnTo>
                  <a:pt x="11029406" y="2042014"/>
                </a:lnTo>
                <a:close/>
                <a:moveTo>
                  <a:pt x="4414012" y="1081714"/>
                </a:moveTo>
                <a:lnTo>
                  <a:pt x="5397385" y="1081714"/>
                </a:lnTo>
                <a:lnTo>
                  <a:pt x="5397385" y="2042014"/>
                </a:lnTo>
                <a:lnTo>
                  <a:pt x="4414012" y="2042014"/>
                </a:lnTo>
                <a:close/>
                <a:moveTo>
                  <a:pt x="3307713" y="1081714"/>
                </a:moveTo>
                <a:lnTo>
                  <a:pt x="4291088" y="1081714"/>
                </a:lnTo>
                <a:lnTo>
                  <a:pt x="4291088" y="2042014"/>
                </a:lnTo>
                <a:lnTo>
                  <a:pt x="3307713" y="2042014"/>
                </a:lnTo>
                <a:close/>
                <a:moveTo>
                  <a:pt x="9934287" y="1081711"/>
                </a:moveTo>
                <a:lnTo>
                  <a:pt x="10906488" y="1081711"/>
                </a:lnTo>
                <a:lnTo>
                  <a:pt x="10906488" y="2042012"/>
                </a:lnTo>
                <a:lnTo>
                  <a:pt x="9934287" y="2042012"/>
                </a:lnTo>
                <a:close/>
                <a:moveTo>
                  <a:pt x="2212590" y="1081711"/>
                </a:moveTo>
                <a:lnTo>
                  <a:pt x="3195962" y="1081711"/>
                </a:lnTo>
                <a:lnTo>
                  <a:pt x="3195962" y="2042012"/>
                </a:lnTo>
                <a:lnTo>
                  <a:pt x="2212590" y="2042012"/>
                </a:lnTo>
                <a:close/>
                <a:moveTo>
                  <a:pt x="7732898" y="1070681"/>
                </a:moveTo>
                <a:lnTo>
                  <a:pt x="8716243" y="1070681"/>
                </a:lnTo>
                <a:lnTo>
                  <a:pt x="8716243" y="2030981"/>
                </a:lnTo>
                <a:lnTo>
                  <a:pt x="7732898" y="2030981"/>
                </a:lnTo>
                <a:close/>
                <a:moveTo>
                  <a:pt x="22364" y="1070681"/>
                </a:moveTo>
                <a:lnTo>
                  <a:pt x="994563" y="1070681"/>
                </a:lnTo>
                <a:lnTo>
                  <a:pt x="994563" y="2030981"/>
                </a:lnTo>
                <a:lnTo>
                  <a:pt x="22364" y="2030981"/>
                </a:lnTo>
                <a:close/>
                <a:moveTo>
                  <a:pt x="3307713" y="4"/>
                </a:moveTo>
                <a:lnTo>
                  <a:pt x="4291086" y="4"/>
                </a:lnTo>
                <a:lnTo>
                  <a:pt x="4291086" y="960300"/>
                </a:lnTo>
                <a:lnTo>
                  <a:pt x="3307713" y="960300"/>
                </a:lnTo>
                <a:close/>
                <a:moveTo>
                  <a:pt x="11029406" y="4"/>
                </a:moveTo>
                <a:lnTo>
                  <a:pt x="12012778" y="4"/>
                </a:lnTo>
                <a:lnTo>
                  <a:pt x="12012778" y="960300"/>
                </a:lnTo>
                <a:lnTo>
                  <a:pt x="11029406" y="960300"/>
                </a:lnTo>
                <a:close/>
                <a:moveTo>
                  <a:pt x="4402834" y="4"/>
                </a:moveTo>
                <a:lnTo>
                  <a:pt x="5386206" y="4"/>
                </a:lnTo>
                <a:lnTo>
                  <a:pt x="5386206" y="960300"/>
                </a:lnTo>
                <a:lnTo>
                  <a:pt x="4402834" y="960300"/>
                </a:lnTo>
                <a:close/>
                <a:moveTo>
                  <a:pt x="12124526" y="4"/>
                </a:moveTo>
                <a:lnTo>
                  <a:pt x="13107898" y="4"/>
                </a:lnTo>
                <a:lnTo>
                  <a:pt x="13107898" y="960300"/>
                </a:lnTo>
                <a:lnTo>
                  <a:pt x="12124526" y="960300"/>
                </a:lnTo>
                <a:close/>
                <a:moveTo>
                  <a:pt x="5509132" y="4"/>
                </a:moveTo>
                <a:lnTo>
                  <a:pt x="6481332" y="4"/>
                </a:lnTo>
                <a:lnTo>
                  <a:pt x="6481332" y="960300"/>
                </a:lnTo>
                <a:lnTo>
                  <a:pt x="5509132" y="960300"/>
                </a:lnTo>
                <a:close/>
                <a:moveTo>
                  <a:pt x="13219644" y="3"/>
                </a:moveTo>
                <a:lnTo>
                  <a:pt x="14203016" y="3"/>
                </a:lnTo>
                <a:lnTo>
                  <a:pt x="14203016" y="960300"/>
                </a:lnTo>
                <a:lnTo>
                  <a:pt x="13219644" y="960300"/>
                </a:lnTo>
                <a:close/>
                <a:moveTo>
                  <a:pt x="15432232" y="3"/>
                </a:moveTo>
                <a:lnTo>
                  <a:pt x="16415604" y="3"/>
                </a:lnTo>
                <a:lnTo>
                  <a:pt x="16415604" y="960299"/>
                </a:lnTo>
                <a:lnTo>
                  <a:pt x="15432232" y="960299"/>
                </a:lnTo>
                <a:close/>
                <a:moveTo>
                  <a:pt x="6615422" y="3"/>
                </a:moveTo>
                <a:lnTo>
                  <a:pt x="7587621" y="3"/>
                </a:lnTo>
                <a:lnTo>
                  <a:pt x="7587621" y="960299"/>
                </a:lnTo>
                <a:lnTo>
                  <a:pt x="6615422" y="960299"/>
                </a:lnTo>
                <a:close/>
                <a:moveTo>
                  <a:pt x="14325934" y="3"/>
                </a:moveTo>
                <a:lnTo>
                  <a:pt x="15309306" y="3"/>
                </a:lnTo>
                <a:lnTo>
                  <a:pt x="15309306" y="960299"/>
                </a:lnTo>
                <a:lnTo>
                  <a:pt x="14325934" y="960299"/>
                </a:lnTo>
                <a:close/>
                <a:moveTo>
                  <a:pt x="16538522" y="3"/>
                </a:moveTo>
                <a:lnTo>
                  <a:pt x="17521894" y="3"/>
                </a:lnTo>
                <a:lnTo>
                  <a:pt x="17521894" y="960299"/>
                </a:lnTo>
                <a:lnTo>
                  <a:pt x="16538522" y="960299"/>
                </a:lnTo>
                <a:close/>
                <a:moveTo>
                  <a:pt x="2212590" y="1"/>
                </a:moveTo>
                <a:lnTo>
                  <a:pt x="3195962" y="1"/>
                </a:lnTo>
                <a:lnTo>
                  <a:pt x="3195962" y="960298"/>
                </a:lnTo>
                <a:lnTo>
                  <a:pt x="2212590" y="960298"/>
                </a:lnTo>
                <a:close/>
                <a:moveTo>
                  <a:pt x="9934287" y="1"/>
                </a:moveTo>
                <a:lnTo>
                  <a:pt x="10906488" y="1"/>
                </a:lnTo>
                <a:lnTo>
                  <a:pt x="10906488" y="960297"/>
                </a:lnTo>
                <a:lnTo>
                  <a:pt x="9934287" y="960297"/>
                </a:lnTo>
                <a:close/>
                <a:moveTo>
                  <a:pt x="1106297" y="1"/>
                </a:moveTo>
                <a:lnTo>
                  <a:pt x="2089670" y="1"/>
                </a:lnTo>
                <a:lnTo>
                  <a:pt x="2089670" y="960297"/>
                </a:lnTo>
                <a:lnTo>
                  <a:pt x="1106297" y="960297"/>
                </a:lnTo>
                <a:close/>
                <a:moveTo>
                  <a:pt x="8827991" y="1"/>
                </a:moveTo>
                <a:lnTo>
                  <a:pt x="9800192" y="1"/>
                </a:lnTo>
                <a:lnTo>
                  <a:pt x="9800192" y="960297"/>
                </a:lnTo>
                <a:lnTo>
                  <a:pt x="8827991" y="960297"/>
                </a:lnTo>
                <a:close/>
                <a:moveTo>
                  <a:pt x="0" y="1"/>
                </a:moveTo>
                <a:lnTo>
                  <a:pt x="983372" y="1"/>
                </a:lnTo>
                <a:lnTo>
                  <a:pt x="983372" y="960297"/>
                </a:lnTo>
                <a:lnTo>
                  <a:pt x="0" y="960297"/>
                </a:lnTo>
                <a:close/>
                <a:moveTo>
                  <a:pt x="7721711" y="0"/>
                </a:moveTo>
                <a:lnTo>
                  <a:pt x="8693901" y="0"/>
                </a:lnTo>
                <a:lnTo>
                  <a:pt x="8693901" y="960297"/>
                </a:lnTo>
                <a:lnTo>
                  <a:pt x="7721711" y="96029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5526600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1935145" y="3120406"/>
            <a:ext cx="5715000" cy="5715000"/>
          </a:xfrm>
          <a:custGeom>
            <a:avLst/>
            <a:gdLst>
              <a:gd name="connsiteX0" fmla="*/ 2857500 w 5715000"/>
              <a:gd name="connsiteY0" fmla="*/ 1598631 h 5715000"/>
              <a:gd name="connsiteX1" fmla="*/ 4116369 w 5715000"/>
              <a:gd name="connsiteY1" fmla="*/ 2857500 h 5715000"/>
              <a:gd name="connsiteX2" fmla="*/ 2857500 w 5715000"/>
              <a:gd name="connsiteY2" fmla="*/ 4116369 h 5715000"/>
              <a:gd name="connsiteX3" fmla="*/ 1598631 w 5715000"/>
              <a:gd name="connsiteY3" fmla="*/ 2857500 h 5715000"/>
              <a:gd name="connsiteX4" fmla="*/ 2857500 w 5715000"/>
              <a:gd name="connsiteY4" fmla="*/ 1598631 h 5715000"/>
              <a:gd name="connsiteX5" fmla="*/ 2857500 w 5715000"/>
              <a:gd name="connsiteY5" fmla="*/ 1477944 h 5715000"/>
              <a:gd name="connsiteX6" fmla="*/ 1477944 w 5715000"/>
              <a:gd name="connsiteY6" fmla="*/ 2857500 h 5715000"/>
              <a:gd name="connsiteX7" fmla="*/ 2857500 w 5715000"/>
              <a:gd name="connsiteY7" fmla="*/ 4237056 h 5715000"/>
              <a:gd name="connsiteX8" fmla="*/ 4237056 w 5715000"/>
              <a:gd name="connsiteY8" fmla="*/ 2857500 h 5715000"/>
              <a:gd name="connsiteX9" fmla="*/ 2857500 w 5715000"/>
              <a:gd name="connsiteY9" fmla="*/ 1477944 h 5715000"/>
              <a:gd name="connsiteX10" fmla="*/ 2857500 w 5715000"/>
              <a:gd name="connsiteY10" fmla="*/ 0 h 5715000"/>
              <a:gd name="connsiteX11" fmla="*/ 5715000 w 5715000"/>
              <a:gd name="connsiteY11" fmla="*/ 2857500 h 5715000"/>
              <a:gd name="connsiteX12" fmla="*/ 2857500 w 5715000"/>
              <a:gd name="connsiteY12" fmla="*/ 5715000 h 5715000"/>
              <a:gd name="connsiteX13" fmla="*/ 0 w 5715000"/>
              <a:gd name="connsiteY13" fmla="*/ 2857500 h 5715000"/>
              <a:gd name="connsiteX14" fmla="*/ 2857500 w 5715000"/>
              <a:gd name="connsiteY14"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0" h="5715000">
                <a:moveTo>
                  <a:pt x="2857500" y="1598631"/>
                </a:moveTo>
                <a:cubicBezTo>
                  <a:pt x="3552754" y="1598631"/>
                  <a:pt x="4116369" y="2162246"/>
                  <a:pt x="4116369" y="2857500"/>
                </a:cubicBezTo>
                <a:cubicBezTo>
                  <a:pt x="4116369" y="3552754"/>
                  <a:pt x="3552754" y="4116369"/>
                  <a:pt x="2857500" y="4116369"/>
                </a:cubicBezTo>
                <a:cubicBezTo>
                  <a:pt x="2162246" y="4116369"/>
                  <a:pt x="1598631" y="3552754"/>
                  <a:pt x="1598631" y="2857500"/>
                </a:cubicBezTo>
                <a:cubicBezTo>
                  <a:pt x="1598631" y="2162246"/>
                  <a:pt x="2162246" y="1598631"/>
                  <a:pt x="2857500" y="1598631"/>
                </a:cubicBezTo>
                <a:close/>
                <a:moveTo>
                  <a:pt x="2857500" y="1477944"/>
                </a:moveTo>
                <a:cubicBezTo>
                  <a:pt x="2095592" y="1477944"/>
                  <a:pt x="1477944" y="2095592"/>
                  <a:pt x="1477944" y="2857500"/>
                </a:cubicBezTo>
                <a:cubicBezTo>
                  <a:pt x="1477944" y="3619408"/>
                  <a:pt x="2095592" y="4237056"/>
                  <a:pt x="2857500" y="4237056"/>
                </a:cubicBezTo>
                <a:cubicBezTo>
                  <a:pt x="3619408" y="4237056"/>
                  <a:pt x="4237056" y="3619408"/>
                  <a:pt x="4237056" y="2857500"/>
                </a:cubicBezTo>
                <a:cubicBezTo>
                  <a:pt x="4237056" y="2095592"/>
                  <a:pt x="3619408" y="1477944"/>
                  <a:pt x="2857500" y="1477944"/>
                </a:cubicBezTo>
                <a:close/>
                <a:moveTo>
                  <a:pt x="2857500" y="0"/>
                </a:moveTo>
                <a:cubicBezTo>
                  <a:pt x="4435654" y="0"/>
                  <a:pt x="5715000" y="1279346"/>
                  <a:pt x="5715000" y="2857500"/>
                </a:cubicBezTo>
                <a:cubicBezTo>
                  <a:pt x="5715000" y="4435654"/>
                  <a:pt x="4435654" y="5715000"/>
                  <a:pt x="2857500" y="5715000"/>
                </a:cubicBezTo>
                <a:cubicBezTo>
                  <a:pt x="1279346" y="5715000"/>
                  <a:pt x="0" y="4435654"/>
                  <a:pt x="0" y="2857500"/>
                </a:cubicBezTo>
                <a:cubicBezTo>
                  <a:pt x="0" y="1279346"/>
                  <a:pt x="1279346" y="0"/>
                  <a:pt x="2857500"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5" name="TextBox 4">
            <a:extLst>
              <a:ext uri="{FF2B5EF4-FFF2-40B4-BE49-F238E27FC236}">
                <a16:creationId xmlns:a16="http://schemas.microsoft.com/office/drawing/2014/main" id="{0A3DA177-AAA6-C747-A532-94EF5F52383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80DA256F-1B39-D84D-ADC2-E026A1B4146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279F553-21CE-294B-AEC6-45ABDBAE9C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843130" cy="1881626"/>
          </a:xfrm>
          <a:prstGeom prst="rect">
            <a:avLst/>
          </a:prstGeom>
        </p:spPr>
      </p:pic>
    </p:spTree>
    <p:extLst>
      <p:ext uri="{BB962C8B-B14F-4D97-AF65-F5344CB8AC3E}">
        <p14:creationId xmlns:p14="http://schemas.microsoft.com/office/powerpoint/2010/main" val="1118596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3" name="Freeform 9"/>
          <p:cNvSpPr>
            <a:spLocks noGrp="1" noEditPoints="1"/>
          </p:cNvSpPr>
          <p:nvPr>
            <p:ph type="pic" sz="quarter" idx="10"/>
          </p:nvPr>
        </p:nvSpPr>
        <p:spPr bwMode="auto">
          <a:xfrm>
            <a:off x="1610782" y="2576586"/>
            <a:ext cx="6363725" cy="6363727"/>
          </a:xfrm>
          <a:custGeom>
            <a:avLst/>
            <a:gdLst>
              <a:gd name="T0" fmla="*/ 1402 w 2805"/>
              <a:gd name="T1" fmla="*/ 0 h 2803"/>
              <a:gd name="T2" fmla="*/ 2805 w 2805"/>
              <a:gd name="T3" fmla="*/ 1401 h 2803"/>
              <a:gd name="T4" fmla="*/ 1402 w 2805"/>
              <a:gd name="T5" fmla="*/ 2803 h 2803"/>
              <a:gd name="T6" fmla="*/ 0 w 2805"/>
              <a:gd name="T7" fmla="*/ 1401 h 2803"/>
              <a:gd name="T8" fmla="*/ 1402 w 2805"/>
              <a:gd name="T9" fmla="*/ 0 h 2803"/>
              <a:gd name="T10" fmla="*/ 1402 w 2805"/>
              <a:gd name="T11" fmla="*/ 740 h 2803"/>
              <a:gd name="T12" fmla="*/ 2065 w 2805"/>
              <a:gd name="T13" fmla="*/ 1401 h 2803"/>
              <a:gd name="T14" fmla="*/ 1402 w 2805"/>
              <a:gd name="T15" fmla="*/ 2063 h 2803"/>
              <a:gd name="T16" fmla="*/ 741 w 2805"/>
              <a:gd name="T17" fmla="*/ 1401 h 2803"/>
              <a:gd name="T18" fmla="*/ 1402 w 2805"/>
              <a:gd name="T19" fmla="*/ 740 h 2803"/>
              <a:gd name="T20" fmla="*/ 1402 w 2805"/>
              <a:gd name="T21" fmla="*/ 655 h 2803"/>
              <a:gd name="T22" fmla="*/ 2150 w 2805"/>
              <a:gd name="T23" fmla="*/ 1401 h 2803"/>
              <a:gd name="T24" fmla="*/ 1402 w 2805"/>
              <a:gd name="T25" fmla="*/ 2148 h 2803"/>
              <a:gd name="T26" fmla="*/ 655 w 2805"/>
              <a:gd name="T27" fmla="*/ 1401 h 2803"/>
              <a:gd name="T28" fmla="*/ 1402 w 2805"/>
              <a:gd name="T29" fmla="*/ 655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5" h="2803">
                <a:moveTo>
                  <a:pt x="1402" y="0"/>
                </a:moveTo>
                <a:lnTo>
                  <a:pt x="2805" y="1401"/>
                </a:lnTo>
                <a:lnTo>
                  <a:pt x="1402" y="2803"/>
                </a:lnTo>
                <a:lnTo>
                  <a:pt x="0" y="1401"/>
                </a:lnTo>
                <a:lnTo>
                  <a:pt x="1402" y="0"/>
                </a:lnTo>
                <a:close/>
                <a:moveTo>
                  <a:pt x="1402" y="740"/>
                </a:moveTo>
                <a:lnTo>
                  <a:pt x="2065" y="1401"/>
                </a:lnTo>
                <a:lnTo>
                  <a:pt x="1402" y="2063"/>
                </a:lnTo>
                <a:lnTo>
                  <a:pt x="741" y="1401"/>
                </a:lnTo>
                <a:lnTo>
                  <a:pt x="1402" y="740"/>
                </a:lnTo>
                <a:close/>
                <a:moveTo>
                  <a:pt x="1402" y="655"/>
                </a:moveTo>
                <a:lnTo>
                  <a:pt x="2150" y="1401"/>
                </a:lnTo>
                <a:lnTo>
                  <a:pt x="1402" y="2148"/>
                </a:lnTo>
                <a:lnTo>
                  <a:pt x="655" y="1401"/>
                </a:lnTo>
                <a:lnTo>
                  <a:pt x="1402" y="655"/>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0858493-6897-1548-907D-4D138968EF4C}"/>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AFBB9B-B0AC-454F-8BB0-5BE56A30B5C9}"/>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2623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3" name="Freeform 10"/>
          <p:cNvSpPr>
            <a:spLocks noGrp="1" noChangeAspect="1" noEditPoints="1"/>
          </p:cNvSpPr>
          <p:nvPr>
            <p:ph type="pic" sz="quarter" idx="10"/>
          </p:nvPr>
        </p:nvSpPr>
        <p:spPr bwMode="auto">
          <a:xfrm flipH="1">
            <a:off x="-1" y="0"/>
            <a:ext cx="14712019" cy="4511040"/>
          </a:xfrm>
          <a:custGeom>
            <a:avLst/>
            <a:gdLst>
              <a:gd name="T0" fmla="*/ 6457 w 7550"/>
              <a:gd name="T1" fmla="*/ 903 h 2315"/>
              <a:gd name="T2" fmla="*/ 6417 w 7550"/>
              <a:gd name="T3" fmla="*/ 1027 h 2315"/>
              <a:gd name="T4" fmla="*/ 6432 w 7550"/>
              <a:gd name="T5" fmla="*/ 1156 h 2315"/>
              <a:gd name="T6" fmla="*/ 6503 w 7550"/>
              <a:gd name="T7" fmla="*/ 1270 h 2315"/>
              <a:gd name="T8" fmla="*/ 6617 w 7550"/>
              <a:gd name="T9" fmla="*/ 1341 h 2315"/>
              <a:gd name="T10" fmla="*/ 6746 w 7550"/>
              <a:gd name="T11" fmla="*/ 1356 h 2315"/>
              <a:gd name="T12" fmla="*/ 6871 w 7550"/>
              <a:gd name="T13" fmla="*/ 1316 h 2315"/>
              <a:gd name="T14" fmla="*/ 4907 w 7550"/>
              <a:gd name="T15" fmla="*/ 1501 h 2315"/>
              <a:gd name="T16" fmla="*/ 4836 w 7550"/>
              <a:gd name="T17" fmla="*/ 1615 h 2315"/>
              <a:gd name="T18" fmla="*/ 4821 w 7550"/>
              <a:gd name="T19" fmla="*/ 1745 h 2315"/>
              <a:gd name="T20" fmla="*/ 4861 w 7550"/>
              <a:gd name="T21" fmla="*/ 1870 h 2315"/>
              <a:gd name="T22" fmla="*/ 4955 w 7550"/>
              <a:gd name="T23" fmla="*/ 1968 h 2315"/>
              <a:gd name="T24" fmla="*/ 5078 w 7550"/>
              <a:gd name="T25" fmla="*/ 2014 h 2315"/>
              <a:gd name="T26" fmla="*/ 5207 w 7550"/>
              <a:gd name="T27" fmla="*/ 2004 h 2315"/>
              <a:gd name="T28" fmla="*/ 5324 w 7550"/>
              <a:gd name="T29" fmla="*/ 1940 h 2315"/>
              <a:gd name="T30" fmla="*/ 3635 w 7550"/>
              <a:gd name="T31" fmla="*/ 1847 h 2315"/>
              <a:gd name="T32" fmla="*/ 3588 w 7550"/>
              <a:gd name="T33" fmla="*/ 1970 h 2315"/>
              <a:gd name="T34" fmla="*/ 3597 w 7550"/>
              <a:gd name="T35" fmla="*/ 2100 h 2315"/>
              <a:gd name="T36" fmla="*/ 3663 w 7550"/>
              <a:gd name="T37" fmla="*/ 2216 h 2315"/>
              <a:gd name="T38" fmla="*/ 3773 w 7550"/>
              <a:gd name="T39" fmla="*/ 2293 h 2315"/>
              <a:gd name="T40" fmla="*/ 3901 w 7550"/>
              <a:gd name="T41" fmla="*/ 2315 h 2315"/>
              <a:gd name="T42" fmla="*/ 4028 w 7550"/>
              <a:gd name="T43" fmla="*/ 2281 h 2315"/>
              <a:gd name="T44" fmla="*/ 4538 w 7550"/>
              <a:gd name="T45" fmla="*/ 0 h 2315"/>
              <a:gd name="T46" fmla="*/ 3395 w 7550"/>
              <a:gd name="T47" fmla="*/ 1176 h 2315"/>
              <a:gd name="T48" fmla="*/ 3373 w 7550"/>
              <a:gd name="T49" fmla="*/ 1305 h 2315"/>
              <a:gd name="T50" fmla="*/ 3407 w 7550"/>
              <a:gd name="T51" fmla="*/ 1431 h 2315"/>
              <a:gd name="T52" fmla="*/ 3496 w 7550"/>
              <a:gd name="T53" fmla="*/ 1535 h 2315"/>
              <a:gd name="T54" fmla="*/ 3616 w 7550"/>
              <a:gd name="T55" fmla="*/ 1587 h 2315"/>
              <a:gd name="T56" fmla="*/ 3747 w 7550"/>
              <a:gd name="T57" fmla="*/ 1584 h 2315"/>
              <a:gd name="T58" fmla="*/ 3866 w 7550"/>
              <a:gd name="T59" fmla="*/ 1525 h 2315"/>
              <a:gd name="T60" fmla="*/ 2175 w 7550"/>
              <a:gd name="T61" fmla="*/ 1432 h 2315"/>
              <a:gd name="T62" fmla="*/ 2122 w 7550"/>
              <a:gd name="T63" fmla="*/ 1553 h 2315"/>
              <a:gd name="T64" fmla="*/ 2125 w 7550"/>
              <a:gd name="T65" fmla="*/ 1682 h 2315"/>
              <a:gd name="T66" fmla="*/ 2184 w 7550"/>
              <a:gd name="T67" fmla="*/ 1801 h 2315"/>
              <a:gd name="T68" fmla="*/ 2291 w 7550"/>
              <a:gd name="T69" fmla="*/ 1885 h 2315"/>
              <a:gd name="T70" fmla="*/ 2418 w 7550"/>
              <a:gd name="T71" fmla="*/ 1913 h 2315"/>
              <a:gd name="T72" fmla="*/ 2546 w 7550"/>
              <a:gd name="T73" fmla="*/ 1885 h 2315"/>
              <a:gd name="T74" fmla="*/ 3522 w 7550"/>
              <a:gd name="T75" fmla="*/ 0 h 2315"/>
              <a:gd name="T76" fmla="*/ 1012 w 7550"/>
              <a:gd name="T77" fmla="*/ 1680 h 2315"/>
              <a:gd name="T78" fmla="*/ 983 w 7550"/>
              <a:gd name="T79" fmla="*/ 1807 h 2315"/>
              <a:gd name="T80" fmla="*/ 1012 w 7550"/>
              <a:gd name="T81" fmla="*/ 1935 h 2315"/>
              <a:gd name="T82" fmla="*/ 1094 w 7550"/>
              <a:gd name="T83" fmla="*/ 2043 h 2315"/>
              <a:gd name="T84" fmla="*/ 1213 w 7550"/>
              <a:gd name="T85" fmla="*/ 2101 h 2315"/>
              <a:gd name="T86" fmla="*/ 1343 w 7550"/>
              <a:gd name="T87" fmla="*/ 2104 h 2315"/>
              <a:gd name="T88" fmla="*/ 1465 w 7550"/>
              <a:gd name="T89" fmla="*/ 2052 h 2315"/>
              <a:gd name="T90" fmla="*/ 67 w 7550"/>
              <a:gd name="T91" fmla="*/ 1664 h 2315"/>
              <a:gd name="T92" fmla="*/ 9 w 7550"/>
              <a:gd name="T93" fmla="*/ 1783 h 2315"/>
              <a:gd name="T94" fmla="*/ 6 w 7550"/>
              <a:gd name="T95" fmla="*/ 1913 h 2315"/>
              <a:gd name="T96" fmla="*/ 58 w 7550"/>
              <a:gd name="T97" fmla="*/ 2034 h 2315"/>
              <a:gd name="T98" fmla="*/ 161 w 7550"/>
              <a:gd name="T99" fmla="*/ 2122 h 2315"/>
              <a:gd name="T100" fmla="*/ 288 w 7550"/>
              <a:gd name="T101" fmla="*/ 2156 h 2315"/>
              <a:gd name="T102" fmla="*/ 417 w 7550"/>
              <a:gd name="T103" fmla="*/ 2135 h 2315"/>
              <a:gd name="T104" fmla="*/ 2585 w 7550"/>
              <a:gd name="T105" fmla="*/ 0 h 2315"/>
              <a:gd name="T106" fmla="*/ 100 w 7550"/>
              <a:gd name="T107" fmla="*/ 712 h 2315"/>
              <a:gd name="T108" fmla="*/ 66 w 7550"/>
              <a:gd name="T109" fmla="*/ 839 h 2315"/>
              <a:gd name="T110" fmla="*/ 88 w 7550"/>
              <a:gd name="T111" fmla="*/ 968 h 2315"/>
              <a:gd name="T112" fmla="*/ 166 w 7550"/>
              <a:gd name="T113" fmla="*/ 1078 h 2315"/>
              <a:gd name="T114" fmla="*/ 282 w 7550"/>
              <a:gd name="T115" fmla="*/ 1143 h 2315"/>
              <a:gd name="T116" fmla="*/ 412 w 7550"/>
              <a:gd name="T117" fmla="*/ 1152 h 2315"/>
              <a:gd name="T118" fmla="*/ 534 w 7550"/>
              <a:gd name="T119" fmla="*/ 1106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50" h="2315">
                <a:moveTo>
                  <a:pt x="7550" y="651"/>
                </a:moveTo>
                <a:lnTo>
                  <a:pt x="7550" y="0"/>
                </a:lnTo>
                <a:lnTo>
                  <a:pt x="7346" y="0"/>
                </a:lnTo>
                <a:lnTo>
                  <a:pt x="6503" y="842"/>
                </a:lnTo>
                <a:lnTo>
                  <a:pt x="6492" y="853"/>
                </a:lnTo>
                <a:lnTo>
                  <a:pt x="6482" y="865"/>
                </a:lnTo>
                <a:lnTo>
                  <a:pt x="6473" y="877"/>
                </a:lnTo>
                <a:lnTo>
                  <a:pt x="6465" y="890"/>
                </a:lnTo>
                <a:lnTo>
                  <a:pt x="6457" y="903"/>
                </a:lnTo>
                <a:lnTo>
                  <a:pt x="6450" y="916"/>
                </a:lnTo>
                <a:lnTo>
                  <a:pt x="6443" y="929"/>
                </a:lnTo>
                <a:lnTo>
                  <a:pt x="6437" y="942"/>
                </a:lnTo>
                <a:lnTo>
                  <a:pt x="6432" y="956"/>
                </a:lnTo>
                <a:lnTo>
                  <a:pt x="6428" y="970"/>
                </a:lnTo>
                <a:lnTo>
                  <a:pt x="6424" y="984"/>
                </a:lnTo>
                <a:lnTo>
                  <a:pt x="6421" y="998"/>
                </a:lnTo>
                <a:lnTo>
                  <a:pt x="6418" y="1012"/>
                </a:lnTo>
                <a:lnTo>
                  <a:pt x="6417" y="1027"/>
                </a:lnTo>
                <a:lnTo>
                  <a:pt x="6416" y="1042"/>
                </a:lnTo>
                <a:lnTo>
                  <a:pt x="6415" y="1057"/>
                </a:lnTo>
                <a:lnTo>
                  <a:pt x="6416" y="1071"/>
                </a:lnTo>
                <a:lnTo>
                  <a:pt x="6417" y="1085"/>
                </a:lnTo>
                <a:lnTo>
                  <a:pt x="6418" y="1100"/>
                </a:lnTo>
                <a:lnTo>
                  <a:pt x="6421" y="1114"/>
                </a:lnTo>
                <a:lnTo>
                  <a:pt x="6424" y="1128"/>
                </a:lnTo>
                <a:lnTo>
                  <a:pt x="6428" y="1142"/>
                </a:lnTo>
                <a:lnTo>
                  <a:pt x="6432" y="1156"/>
                </a:lnTo>
                <a:lnTo>
                  <a:pt x="6437" y="1170"/>
                </a:lnTo>
                <a:lnTo>
                  <a:pt x="6443" y="1183"/>
                </a:lnTo>
                <a:lnTo>
                  <a:pt x="6450" y="1196"/>
                </a:lnTo>
                <a:lnTo>
                  <a:pt x="6457" y="1210"/>
                </a:lnTo>
                <a:lnTo>
                  <a:pt x="6465" y="1223"/>
                </a:lnTo>
                <a:lnTo>
                  <a:pt x="6473" y="1235"/>
                </a:lnTo>
                <a:lnTo>
                  <a:pt x="6482" y="1247"/>
                </a:lnTo>
                <a:lnTo>
                  <a:pt x="6492" y="1259"/>
                </a:lnTo>
                <a:lnTo>
                  <a:pt x="6503" y="1270"/>
                </a:lnTo>
                <a:lnTo>
                  <a:pt x="6514" y="1281"/>
                </a:lnTo>
                <a:lnTo>
                  <a:pt x="6526" y="1291"/>
                </a:lnTo>
                <a:lnTo>
                  <a:pt x="6538" y="1300"/>
                </a:lnTo>
                <a:lnTo>
                  <a:pt x="6550" y="1308"/>
                </a:lnTo>
                <a:lnTo>
                  <a:pt x="6564" y="1316"/>
                </a:lnTo>
                <a:lnTo>
                  <a:pt x="6577" y="1324"/>
                </a:lnTo>
                <a:lnTo>
                  <a:pt x="6590" y="1330"/>
                </a:lnTo>
                <a:lnTo>
                  <a:pt x="6603" y="1336"/>
                </a:lnTo>
                <a:lnTo>
                  <a:pt x="6617" y="1341"/>
                </a:lnTo>
                <a:lnTo>
                  <a:pt x="6631" y="1345"/>
                </a:lnTo>
                <a:lnTo>
                  <a:pt x="6645" y="1349"/>
                </a:lnTo>
                <a:lnTo>
                  <a:pt x="6659" y="1352"/>
                </a:lnTo>
                <a:lnTo>
                  <a:pt x="6673" y="1355"/>
                </a:lnTo>
                <a:lnTo>
                  <a:pt x="6688" y="1356"/>
                </a:lnTo>
                <a:lnTo>
                  <a:pt x="6702" y="1357"/>
                </a:lnTo>
                <a:lnTo>
                  <a:pt x="6717" y="1358"/>
                </a:lnTo>
                <a:lnTo>
                  <a:pt x="6732" y="1357"/>
                </a:lnTo>
                <a:lnTo>
                  <a:pt x="6746" y="1356"/>
                </a:lnTo>
                <a:lnTo>
                  <a:pt x="6761" y="1355"/>
                </a:lnTo>
                <a:lnTo>
                  <a:pt x="6775" y="1352"/>
                </a:lnTo>
                <a:lnTo>
                  <a:pt x="6789" y="1349"/>
                </a:lnTo>
                <a:lnTo>
                  <a:pt x="6803" y="1345"/>
                </a:lnTo>
                <a:lnTo>
                  <a:pt x="6817" y="1341"/>
                </a:lnTo>
                <a:lnTo>
                  <a:pt x="6831" y="1336"/>
                </a:lnTo>
                <a:lnTo>
                  <a:pt x="6844" y="1330"/>
                </a:lnTo>
                <a:lnTo>
                  <a:pt x="6858" y="1324"/>
                </a:lnTo>
                <a:lnTo>
                  <a:pt x="6871" y="1316"/>
                </a:lnTo>
                <a:lnTo>
                  <a:pt x="6884" y="1308"/>
                </a:lnTo>
                <a:lnTo>
                  <a:pt x="6896" y="1300"/>
                </a:lnTo>
                <a:lnTo>
                  <a:pt x="6908" y="1291"/>
                </a:lnTo>
                <a:lnTo>
                  <a:pt x="6920" y="1281"/>
                </a:lnTo>
                <a:lnTo>
                  <a:pt x="6931" y="1270"/>
                </a:lnTo>
                <a:lnTo>
                  <a:pt x="7550" y="651"/>
                </a:lnTo>
                <a:close/>
                <a:moveTo>
                  <a:pt x="7265" y="0"/>
                </a:moveTo>
                <a:lnTo>
                  <a:pt x="6409" y="0"/>
                </a:lnTo>
                <a:lnTo>
                  <a:pt x="4907" y="1501"/>
                </a:lnTo>
                <a:lnTo>
                  <a:pt x="4897" y="1512"/>
                </a:lnTo>
                <a:lnTo>
                  <a:pt x="4887" y="1524"/>
                </a:lnTo>
                <a:lnTo>
                  <a:pt x="4878" y="1537"/>
                </a:lnTo>
                <a:lnTo>
                  <a:pt x="4869" y="1549"/>
                </a:lnTo>
                <a:lnTo>
                  <a:pt x="4861" y="1562"/>
                </a:lnTo>
                <a:lnTo>
                  <a:pt x="4854" y="1575"/>
                </a:lnTo>
                <a:lnTo>
                  <a:pt x="4847" y="1588"/>
                </a:lnTo>
                <a:lnTo>
                  <a:pt x="4842" y="1601"/>
                </a:lnTo>
                <a:lnTo>
                  <a:pt x="4836" y="1615"/>
                </a:lnTo>
                <a:lnTo>
                  <a:pt x="4832" y="1629"/>
                </a:lnTo>
                <a:lnTo>
                  <a:pt x="4828" y="1643"/>
                </a:lnTo>
                <a:lnTo>
                  <a:pt x="4825" y="1657"/>
                </a:lnTo>
                <a:lnTo>
                  <a:pt x="4823" y="1671"/>
                </a:lnTo>
                <a:lnTo>
                  <a:pt x="4821" y="1686"/>
                </a:lnTo>
                <a:lnTo>
                  <a:pt x="4820" y="1701"/>
                </a:lnTo>
                <a:lnTo>
                  <a:pt x="4820" y="1716"/>
                </a:lnTo>
                <a:lnTo>
                  <a:pt x="4820" y="1730"/>
                </a:lnTo>
                <a:lnTo>
                  <a:pt x="4821" y="1745"/>
                </a:lnTo>
                <a:lnTo>
                  <a:pt x="4823" y="1759"/>
                </a:lnTo>
                <a:lnTo>
                  <a:pt x="4825" y="1773"/>
                </a:lnTo>
                <a:lnTo>
                  <a:pt x="4828" y="1787"/>
                </a:lnTo>
                <a:lnTo>
                  <a:pt x="4832" y="1801"/>
                </a:lnTo>
                <a:lnTo>
                  <a:pt x="4836" y="1815"/>
                </a:lnTo>
                <a:lnTo>
                  <a:pt x="4842" y="1829"/>
                </a:lnTo>
                <a:lnTo>
                  <a:pt x="4847" y="1842"/>
                </a:lnTo>
                <a:lnTo>
                  <a:pt x="4854" y="1857"/>
                </a:lnTo>
                <a:lnTo>
                  <a:pt x="4861" y="1870"/>
                </a:lnTo>
                <a:lnTo>
                  <a:pt x="4869" y="1882"/>
                </a:lnTo>
                <a:lnTo>
                  <a:pt x="4878" y="1894"/>
                </a:lnTo>
                <a:lnTo>
                  <a:pt x="4887" y="1906"/>
                </a:lnTo>
                <a:lnTo>
                  <a:pt x="4897" y="1918"/>
                </a:lnTo>
                <a:lnTo>
                  <a:pt x="4907" y="1929"/>
                </a:lnTo>
                <a:lnTo>
                  <a:pt x="4919" y="1940"/>
                </a:lnTo>
                <a:lnTo>
                  <a:pt x="4930" y="1950"/>
                </a:lnTo>
                <a:lnTo>
                  <a:pt x="4942" y="1959"/>
                </a:lnTo>
                <a:lnTo>
                  <a:pt x="4955" y="1968"/>
                </a:lnTo>
                <a:lnTo>
                  <a:pt x="4968" y="1975"/>
                </a:lnTo>
                <a:lnTo>
                  <a:pt x="4981" y="1983"/>
                </a:lnTo>
                <a:lnTo>
                  <a:pt x="4994" y="1989"/>
                </a:lnTo>
                <a:lnTo>
                  <a:pt x="5008" y="1995"/>
                </a:lnTo>
                <a:lnTo>
                  <a:pt x="5021" y="2000"/>
                </a:lnTo>
                <a:lnTo>
                  <a:pt x="5035" y="2004"/>
                </a:lnTo>
                <a:lnTo>
                  <a:pt x="5049" y="2008"/>
                </a:lnTo>
                <a:lnTo>
                  <a:pt x="5063" y="2011"/>
                </a:lnTo>
                <a:lnTo>
                  <a:pt x="5078" y="2014"/>
                </a:lnTo>
                <a:lnTo>
                  <a:pt x="5092" y="2015"/>
                </a:lnTo>
                <a:lnTo>
                  <a:pt x="5107" y="2016"/>
                </a:lnTo>
                <a:lnTo>
                  <a:pt x="5122" y="2018"/>
                </a:lnTo>
                <a:lnTo>
                  <a:pt x="5136" y="2016"/>
                </a:lnTo>
                <a:lnTo>
                  <a:pt x="5151" y="2015"/>
                </a:lnTo>
                <a:lnTo>
                  <a:pt x="5165" y="2014"/>
                </a:lnTo>
                <a:lnTo>
                  <a:pt x="5179" y="2011"/>
                </a:lnTo>
                <a:lnTo>
                  <a:pt x="5193" y="2008"/>
                </a:lnTo>
                <a:lnTo>
                  <a:pt x="5207" y="2004"/>
                </a:lnTo>
                <a:lnTo>
                  <a:pt x="5221" y="2000"/>
                </a:lnTo>
                <a:lnTo>
                  <a:pt x="5235" y="1995"/>
                </a:lnTo>
                <a:lnTo>
                  <a:pt x="5249" y="1989"/>
                </a:lnTo>
                <a:lnTo>
                  <a:pt x="5263" y="1983"/>
                </a:lnTo>
                <a:lnTo>
                  <a:pt x="5276" y="1975"/>
                </a:lnTo>
                <a:lnTo>
                  <a:pt x="5288" y="1968"/>
                </a:lnTo>
                <a:lnTo>
                  <a:pt x="5301" y="1959"/>
                </a:lnTo>
                <a:lnTo>
                  <a:pt x="5313" y="1950"/>
                </a:lnTo>
                <a:lnTo>
                  <a:pt x="5324" y="1940"/>
                </a:lnTo>
                <a:lnTo>
                  <a:pt x="5335" y="1929"/>
                </a:lnTo>
                <a:lnTo>
                  <a:pt x="7265" y="0"/>
                </a:lnTo>
                <a:close/>
                <a:moveTo>
                  <a:pt x="6330" y="0"/>
                </a:moveTo>
                <a:lnTo>
                  <a:pt x="5474" y="0"/>
                </a:lnTo>
                <a:lnTo>
                  <a:pt x="3673" y="1800"/>
                </a:lnTo>
                <a:lnTo>
                  <a:pt x="3663" y="1811"/>
                </a:lnTo>
                <a:lnTo>
                  <a:pt x="3653" y="1822"/>
                </a:lnTo>
                <a:lnTo>
                  <a:pt x="3644" y="1834"/>
                </a:lnTo>
                <a:lnTo>
                  <a:pt x="3635" y="1847"/>
                </a:lnTo>
                <a:lnTo>
                  <a:pt x="3626" y="1860"/>
                </a:lnTo>
                <a:lnTo>
                  <a:pt x="3619" y="1873"/>
                </a:lnTo>
                <a:lnTo>
                  <a:pt x="3613" y="1886"/>
                </a:lnTo>
                <a:lnTo>
                  <a:pt x="3607" y="1900"/>
                </a:lnTo>
                <a:lnTo>
                  <a:pt x="3602" y="1914"/>
                </a:lnTo>
                <a:lnTo>
                  <a:pt x="3597" y="1927"/>
                </a:lnTo>
                <a:lnTo>
                  <a:pt x="3593" y="1941"/>
                </a:lnTo>
                <a:lnTo>
                  <a:pt x="3590" y="1956"/>
                </a:lnTo>
                <a:lnTo>
                  <a:pt x="3588" y="1970"/>
                </a:lnTo>
                <a:lnTo>
                  <a:pt x="3586" y="1984"/>
                </a:lnTo>
                <a:lnTo>
                  <a:pt x="3585" y="1999"/>
                </a:lnTo>
                <a:lnTo>
                  <a:pt x="3585" y="2013"/>
                </a:lnTo>
                <a:lnTo>
                  <a:pt x="3585" y="2029"/>
                </a:lnTo>
                <a:lnTo>
                  <a:pt x="3586" y="2043"/>
                </a:lnTo>
                <a:lnTo>
                  <a:pt x="3588" y="2057"/>
                </a:lnTo>
                <a:lnTo>
                  <a:pt x="3590" y="2072"/>
                </a:lnTo>
                <a:lnTo>
                  <a:pt x="3593" y="2086"/>
                </a:lnTo>
                <a:lnTo>
                  <a:pt x="3597" y="2100"/>
                </a:lnTo>
                <a:lnTo>
                  <a:pt x="3602" y="2114"/>
                </a:lnTo>
                <a:lnTo>
                  <a:pt x="3607" y="2127"/>
                </a:lnTo>
                <a:lnTo>
                  <a:pt x="3613" y="2141"/>
                </a:lnTo>
                <a:lnTo>
                  <a:pt x="3619" y="2154"/>
                </a:lnTo>
                <a:lnTo>
                  <a:pt x="3626" y="2167"/>
                </a:lnTo>
                <a:lnTo>
                  <a:pt x="3635" y="2181"/>
                </a:lnTo>
                <a:lnTo>
                  <a:pt x="3644" y="2193"/>
                </a:lnTo>
                <a:lnTo>
                  <a:pt x="3653" y="2205"/>
                </a:lnTo>
                <a:lnTo>
                  <a:pt x="3663" y="2216"/>
                </a:lnTo>
                <a:lnTo>
                  <a:pt x="3673" y="2228"/>
                </a:lnTo>
                <a:lnTo>
                  <a:pt x="3685" y="2238"/>
                </a:lnTo>
                <a:lnTo>
                  <a:pt x="3696" y="2248"/>
                </a:lnTo>
                <a:lnTo>
                  <a:pt x="3708" y="2257"/>
                </a:lnTo>
                <a:lnTo>
                  <a:pt x="3720" y="2266"/>
                </a:lnTo>
                <a:lnTo>
                  <a:pt x="3733" y="2274"/>
                </a:lnTo>
                <a:lnTo>
                  <a:pt x="3746" y="2281"/>
                </a:lnTo>
                <a:lnTo>
                  <a:pt x="3759" y="2287"/>
                </a:lnTo>
                <a:lnTo>
                  <a:pt x="3773" y="2293"/>
                </a:lnTo>
                <a:lnTo>
                  <a:pt x="3787" y="2298"/>
                </a:lnTo>
                <a:lnTo>
                  <a:pt x="3801" y="2303"/>
                </a:lnTo>
                <a:lnTo>
                  <a:pt x="3815" y="2307"/>
                </a:lnTo>
                <a:lnTo>
                  <a:pt x="3829" y="2310"/>
                </a:lnTo>
                <a:lnTo>
                  <a:pt x="3844" y="2312"/>
                </a:lnTo>
                <a:lnTo>
                  <a:pt x="3858" y="2314"/>
                </a:lnTo>
                <a:lnTo>
                  <a:pt x="3872" y="2315"/>
                </a:lnTo>
                <a:lnTo>
                  <a:pt x="3887" y="2315"/>
                </a:lnTo>
                <a:lnTo>
                  <a:pt x="3901" y="2315"/>
                </a:lnTo>
                <a:lnTo>
                  <a:pt x="3916" y="2314"/>
                </a:lnTo>
                <a:lnTo>
                  <a:pt x="3931" y="2312"/>
                </a:lnTo>
                <a:lnTo>
                  <a:pt x="3945" y="2310"/>
                </a:lnTo>
                <a:lnTo>
                  <a:pt x="3960" y="2307"/>
                </a:lnTo>
                <a:lnTo>
                  <a:pt x="3974" y="2303"/>
                </a:lnTo>
                <a:lnTo>
                  <a:pt x="3987" y="2298"/>
                </a:lnTo>
                <a:lnTo>
                  <a:pt x="4001" y="2293"/>
                </a:lnTo>
                <a:lnTo>
                  <a:pt x="4015" y="2287"/>
                </a:lnTo>
                <a:lnTo>
                  <a:pt x="4028" y="2281"/>
                </a:lnTo>
                <a:lnTo>
                  <a:pt x="4041" y="2274"/>
                </a:lnTo>
                <a:lnTo>
                  <a:pt x="4053" y="2266"/>
                </a:lnTo>
                <a:lnTo>
                  <a:pt x="4066" y="2257"/>
                </a:lnTo>
                <a:lnTo>
                  <a:pt x="4079" y="2248"/>
                </a:lnTo>
                <a:lnTo>
                  <a:pt x="4090" y="2238"/>
                </a:lnTo>
                <a:lnTo>
                  <a:pt x="4101" y="2228"/>
                </a:lnTo>
                <a:lnTo>
                  <a:pt x="6330" y="0"/>
                </a:lnTo>
                <a:close/>
                <a:moveTo>
                  <a:pt x="5394" y="0"/>
                </a:moveTo>
                <a:lnTo>
                  <a:pt x="4538" y="0"/>
                </a:lnTo>
                <a:lnTo>
                  <a:pt x="3460" y="1077"/>
                </a:lnTo>
                <a:lnTo>
                  <a:pt x="3450" y="1088"/>
                </a:lnTo>
                <a:lnTo>
                  <a:pt x="3440" y="1100"/>
                </a:lnTo>
                <a:lnTo>
                  <a:pt x="3431" y="1112"/>
                </a:lnTo>
                <a:lnTo>
                  <a:pt x="3422" y="1124"/>
                </a:lnTo>
                <a:lnTo>
                  <a:pt x="3414" y="1137"/>
                </a:lnTo>
                <a:lnTo>
                  <a:pt x="3407" y="1150"/>
                </a:lnTo>
                <a:lnTo>
                  <a:pt x="3400" y="1163"/>
                </a:lnTo>
                <a:lnTo>
                  <a:pt x="3395" y="1176"/>
                </a:lnTo>
                <a:lnTo>
                  <a:pt x="3390" y="1190"/>
                </a:lnTo>
                <a:lnTo>
                  <a:pt x="3385" y="1205"/>
                </a:lnTo>
                <a:lnTo>
                  <a:pt x="3381" y="1219"/>
                </a:lnTo>
                <a:lnTo>
                  <a:pt x="3378" y="1233"/>
                </a:lnTo>
                <a:lnTo>
                  <a:pt x="3376" y="1247"/>
                </a:lnTo>
                <a:lnTo>
                  <a:pt x="3374" y="1262"/>
                </a:lnTo>
                <a:lnTo>
                  <a:pt x="3373" y="1276"/>
                </a:lnTo>
                <a:lnTo>
                  <a:pt x="3373" y="1291"/>
                </a:lnTo>
                <a:lnTo>
                  <a:pt x="3373" y="1305"/>
                </a:lnTo>
                <a:lnTo>
                  <a:pt x="3374" y="1319"/>
                </a:lnTo>
                <a:lnTo>
                  <a:pt x="3376" y="1334"/>
                </a:lnTo>
                <a:lnTo>
                  <a:pt x="3378" y="1348"/>
                </a:lnTo>
                <a:lnTo>
                  <a:pt x="3381" y="1362"/>
                </a:lnTo>
                <a:lnTo>
                  <a:pt x="3385" y="1377"/>
                </a:lnTo>
                <a:lnTo>
                  <a:pt x="3390" y="1391"/>
                </a:lnTo>
                <a:lnTo>
                  <a:pt x="3395" y="1405"/>
                </a:lnTo>
                <a:lnTo>
                  <a:pt x="3400" y="1418"/>
                </a:lnTo>
                <a:lnTo>
                  <a:pt x="3407" y="1431"/>
                </a:lnTo>
                <a:lnTo>
                  <a:pt x="3414" y="1444"/>
                </a:lnTo>
                <a:lnTo>
                  <a:pt x="3422" y="1457"/>
                </a:lnTo>
                <a:lnTo>
                  <a:pt x="3431" y="1469"/>
                </a:lnTo>
                <a:lnTo>
                  <a:pt x="3440" y="1481"/>
                </a:lnTo>
                <a:lnTo>
                  <a:pt x="3450" y="1493"/>
                </a:lnTo>
                <a:lnTo>
                  <a:pt x="3460" y="1504"/>
                </a:lnTo>
                <a:lnTo>
                  <a:pt x="3472" y="1515"/>
                </a:lnTo>
                <a:lnTo>
                  <a:pt x="3483" y="1525"/>
                </a:lnTo>
                <a:lnTo>
                  <a:pt x="3496" y="1535"/>
                </a:lnTo>
                <a:lnTo>
                  <a:pt x="3508" y="1543"/>
                </a:lnTo>
                <a:lnTo>
                  <a:pt x="3521" y="1551"/>
                </a:lnTo>
                <a:lnTo>
                  <a:pt x="3534" y="1558"/>
                </a:lnTo>
                <a:lnTo>
                  <a:pt x="3547" y="1565"/>
                </a:lnTo>
                <a:lnTo>
                  <a:pt x="3561" y="1571"/>
                </a:lnTo>
                <a:lnTo>
                  <a:pt x="3574" y="1576"/>
                </a:lnTo>
                <a:lnTo>
                  <a:pt x="3588" y="1580"/>
                </a:lnTo>
                <a:lnTo>
                  <a:pt x="3602" y="1584"/>
                </a:lnTo>
                <a:lnTo>
                  <a:pt x="3616" y="1587"/>
                </a:lnTo>
                <a:lnTo>
                  <a:pt x="3632" y="1590"/>
                </a:lnTo>
                <a:lnTo>
                  <a:pt x="3646" y="1591"/>
                </a:lnTo>
                <a:lnTo>
                  <a:pt x="3660" y="1592"/>
                </a:lnTo>
                <a:lnTo>
                  <a:pt x="3675" y="1593"/>
                </a:lnTo>
                <a:lnTo>
                  <a:pt x="3689" y="1592"/>
                </a:lnTo>
                <a:lnTo>
                  <a:pt x="3704" y="1591"/>
                </a:lnTo>
                <a:lnTo>
                  <a:pt x="3718" y="1590"/>
                </a:lnTo>
                <a:lnTo>
                  <a:pt x="3732" y="1587"/>
                </a:lnTo>
                <a:lnTo>
                  <a:pt x="3747" y="1584"/>
                </a:lnTo>
                <a:lnTo>
                  <a:pt x="3761" y="1580"/>
                </a:lnTo>
                <a:lnTo>
                  <a:pt x="3774" y="1576"/>
                </a:lnTo>
                <a:lnTo>
                  <a:pt x="3789" y="1571"/>
                </a:lnTo>
                <a:lnTo>
                  <a:pt x="3803" y="1565"/>
                </a:lnTo>
                <a:lnTo>
                  <a:pt x="3816" y="1558"/>
                </a:lnTo>
                <a:lnTo>
                  <a:pt x="3829" y="1551"/>
                </a:lnTo>
                <a:lnTo>
                  <a:pt x="3841" y="1543"/>
                </a:lnTo>
                <a:lnTo>
                  <a:pt x="3854" y="1535"/>
                </a:lnTo>
                <a:lnTo>
                  <a:pt x="3866" y="1525"/>
                </a:lnTo>
                <a:lnTo>
                  <a:pt x="3877" y="1515"/>
                </a:lnTo>
                <a:lnTo>
                  <a:pt x="3888" y="1504"/>
                </a:lnTo>
                <a:lnTo>
                  <a:pt x="5394" y="0"/>
                </a:lnTo>
                <a:close/>
                <a:moveTo>
                  <a:pt x="4457" y="0"/>
                </a:moveTo>
                <a:lnTo>
                  <a:pt x="3602" y="0"/>
                </a:lnTo>
                <a:lnTo>
                  <a:pt x="2205" y="1397"/>
                </a:lnTo>
                <a:lnTo>
                  <a:pt x="2194" y="1408"/>
                </a:lnTo>
                <a:lnTo>
                  <a:pt x="2184" y="1420"/>
                </a:lnTo>
                <a:lnTo>
                  <a:pt x="2175" y="1432"/>
                </a:lnTo>
                <a:lnTo>
                  <a:pt x="2165" y="1444"/>
                </a:lnTo>
                <a:lnTo>
                  <a:pt x="2157" y="1457"/>
                </a:lnTo>
                <a:lnTo>
                  <a:pt x="2150" y="1470"/>
                </a:lnTo>
                <a:lnTo>
                  <a:pt x="2144" y="1483"/>
                </a:lnTo>
                <a:lnTo>
                  <a:pt x="2138" y="1497"/>
                </a:lnTo>
                <a:lnTo>
                  <a:pt x="2133" y="1510"/>
                </a:lnTo>
                <a:lnTo>
                  <a:pt x="2128" y="1524"/>
                </a:lnTo>
                <a:lnTo>
                  <a:pt x="2125" y="1539"/>
                </a:lnTo>
                <a:lnTo>
                  <a:pt x="2122" y="1553"/>
                </a:lnTo>
                <a:lnTo>
                  <a:pt x="2119" y="1568"/>
                </a:lnTo>
                <a:lnTo>
                  <a:pt x="2117" y="1582"/>
                </a:lnTo>
                <a:lnTo>
                  <a:pt x="2116" y="1596"/>
                </a:lnTo>
                <a:lnTo>
                  <a:pt x="2116" y="1611"/>
                </a:lnTo>
                <a:lnTo>
                  <a:pt x="2116" y="1625"/>
                </a:lnTo>
                <a:lnTo>
                  <a:pt x="2117" y="1640"/>
                </a:lnTo>
                <a:lnTo>
                  <a:pt x="2119" y="1654"/>
                </a:lnTo>
                <a:lnTo>
                  <a:pt x="2122" y="1668"/>
                </a:lnTo>
                <a:lnTo>
                  <a:pt x="2125" y="1682"/>
                </a:lnTo>
                <a:lnTo>
                  <a:pt x="2128" y="1697"/>
                </a:lnTo>
                <a:lnTo>
                  <a:pt x="2133" y="1711"/>
                </a:lnTo>
                <a:lnTo>
                  <a:pt x="2138" y="1725"/>
                </a:lnTo>
                <a:lnTo>
                  <a:pt x="2144" y="1738"/>
                </a:lnTo>
                <a:lnTo>
                  <a:pt x="2150" y="1752"/>
                </a:lnTo>
                <a:lnTo>
                  <a:pt x="2157" y="1765"/>
                </a:lnTo>
                <a:lnTo>
                  <a:pt x="2165" y="1777"/>
                </a:lnTo>
                <a:lnTo>
                  <a:pt x="2175" y="1789"/>
                </a:lnTo>
                <a:lnTo>
                  <a:pt x="2184" y="1801"/>
                </a:lnTo>
                <a:lnTo>
                  <a:pt x="2194" y="1813"/>
                </a:lnTo>
                <a:lnTo>
                  <a:pt x="2205" y="1824"/>
                </a:lnTo>
                <a:lnTo>
                  <a:pt x="2216" y="1835"/>
                </a:lnTo>
                <a:lnTo>
                  <a:pt x="2227" y="1845"/>
                </a:lnTo>
                <a:lnTo>
                  <a:pt x="2239" y="1855"/>
                </a:lnTo>
                <a:lnTo>
                  <a:pt x="2252" y="1864"/>
                </a:lnTo>
                <a:lnTo>
                  <a:pt x="2264" y="1871"/>
                </a:lnTo>
                <a:lnTo>
                  <a:pt x="2277" y="1879"/>
                </a:lnTo>
                <a:lnTo>
                  <a:pt x="2291" y="1885"/>
                </a:lnTo>
                <a:lnTo>
                  <a:pt x="2304" y="1891"/>
                </a:lnTo>
                <a:lnTo>
                  <a:pt x="2319" y="1896"/>
                </a:lnTo>
                <a:lnTo>
                  <a:pt x="2333" y="1901"/>
                </a:lnTo>
                <a:lnTo>
                  <a:pt x="2347" y="1904"/>
                </a:lnTo>
                <a:lnTo>
                  <a:pt x="2361" y="1907"/>
                </a:lnTo>
                <a:lnTo>
                  <a:pt x="2375" y="1910"/>
                </a:lnTo>
                <a:lnTo>
                  <a:pt x="2389" y="1911"/>
                </a:lnTo>
                <a:lnTo>
                  <a:pt x="2404" y="1913"/>
                </a:lnTo>
                <a:lnTo>
                  <a:pt x="2418" y="1913"/>
                </a:lnTo>
                <a:lnTo>
                  <a:pt x="2433" y="1913"/>
                </a:lnTo>
                <a:lnTo>
                  <a:pt x="2447" y="1911"/>
                </a:lnTo>
                <a:lnTo>
                  <a:pt x="2462" y="1910"/>
                </a:lnTo>
                <a:lnTo>
                  <a:pt x="2477" y="1907"/>
                </a:lnTo>
                <a:lnTo>
                  <a:pt x="2491" y="1904"/>
                </a:lnTo>
                <a:lnTo>
                  <a:pt x="2505" y="1901"/>
                </a:lnTo>
                <a:lnTo>
                  <a:pt x="2519" y="1896"/>
                </a:lnTo>
                <a:lnTo>
                  <a:pt x="2532" y="1891"/>
                </a:lnTo>
                <a:lnTo>
                  <a:pt x="2546" y="1885"/>
                </a:lnTo>
                <a:lnTo>
                  <a:pt x="2559" y="1879"/>
                </a:lnTo>
                <a:lnTo>
                  <a:pt x="2572" y="1871"/>
                </a:lnTo>
                <a:lnTo>
                  <a:pt x="2585" y="1864"/>
                </a:lnTo>
                <a:lnTo>
                  <a:pt x="2597" y="1855"/>
                </a:lnTo>
                <a:lnTo>
                  <a:pt x="2610" y="1845"/>
                </a:lnTo>
                <a:lnTo>
                  <a:pt x="2621" y="1835"/>
                </a:lnTo>
                <a:lnTo>
                  <a:pt x="2633" y="1824"/>
                </a:lnTo>
                <a:lnTo>
                  <a:pt x="4457" y="0"/>
                </a:lnTo>
                <a:close/>
                <a:moveTo>
                  <a:pt x="3522" y="0"/>
                </a:moveTo>
                <a:lnTo>
                  <a:pt x="2666" y="0"/>
                </a:lnTo>
                <a:lnTo>
                  <a:pt x="1071" y="1594"/>
                </a:lnTo>
                <a:lnTo>
                  <a:pt x="1061" y="1605"/>
                </a:lnTo>
                <a:lnTo>
                  <a:pt x="1051" y="1617"/>
                </a:lnTo>
                <a:lnTo>
                  <a:pt x="1042" y="1629"/>
                </a:lnTo>
                <a:lnTo>
                  <a:pt x="1033" y="1641"/>
                </a:lnTo>
                <a:lnTo>
                  <a:pt x="1025" y="1654"/>
                </a:lnTo>
                <a:lnTo>
                  <a:pt x="1018" y="1667"/>
                </a:lnTo>
                <a:lnTo>
                  <a:pt x="1012" y="1680"/>
                </a:lnTo>
                <a:lnTo>
                  <a:pt x="1006" y="1694"/>
                </a:lnTo>
                <a:lnTo>
                  <a:pt x="1001" y="1708"/>
                </a:lnTo>
                <a:lnTo>
                  <a:pt x="996" y="1722"/>
                </a:lnTo>
                <a:lnTo>
                  <a:pt x="991" y="1736"/>
                </a:lnTo>
                <a:lnTo>
                  <a:pt x="988" y="1750"/>
                </a:lnTo>
                <a:lnTo>
                  <a:pt x="986" y="1764"/>
                </a:lnTo>
                <a:lnTo>
                  <a:pt x="984" y="1779"/>
                </a:lnTo>
                <a:lnTo>
                  <a:pt x="983" y="1793"/>
                </a:lnTo>
                <a:lnTo>
                  <a:pt x="983" y="1807"/>
                </a:lnTo>
                <a:lnTo>
                  <a:pt x="983" y="1822"/>
                </a:lnTo>
                <a:lnTo>
                  <a:pt x="984" y="1836"/>
                </a:lnTo>
                <a:lnTo>
                  <a:pt x="986" y="1851"/>
                </a:lnTo>
                <a:lnTo>
                  <a:pt x="988" y="1866"/>
                </a:lnTo>
                <a:lnTo>
                  <a:pt x="991" y="1880"/>
                </a:lnTo>
                <a:lnTo>
                  <a:pt x="996" y="1894"/>
                </a:lnTo>
                <a:lnTo>
                  <a:pt x="1001" y="1908"/>
                </a:lnTo>
                <a:lnTo>
                  <a:pt x="1006" y="1922"/>
                </a:lnTo>
                <a:lnTo>
                  <a:pt x="1012" y="1935"/>
                </a:lnTo>
                <a:lnTo>
                  <a:pt x="1018" y="1948"/>
                </a:lnTo>
                <a:lnTo>
                  <a:pt x="1025" y="1961"/>
                </a:lnTo>
                <a:lnTo>
                  <a:pt x="1033" y="1974"/>
                </a:lnTo>
                <a:lnTo>
                  <a:pt x="1042" y="1986"/>
                </a:lnTo>
                <a:lnTo>
                  <a:pt x="1051" y="1998"/>
                </a:lnTo>
                <a:lnTo>
                  <a:pt x="1061" y="2010"/>
                </a:lnTo>
                <a:lnTo>
                  <a:pt x="1071" y="2022"/>
                </a:lnTo>
                <a:lnTo>
                  <a:pt x="1083" y="2033"/>
                </a:lnTo>
                <a:lnTo>
                  <a:pt x="1094" y="2043"/>
                </a:lnTo>
                <a:lnTo>
                  <a:pt x="1106" y="2052"/>
                </a:lnTo>
                <a:lnTo>
                  <a:pt x="1118" y="2060"/>
                </a:lnTo>
                <a:lnTo>
                  <a:pt x="1131" y="2068"/>
                </a:lnTo>
                <a:lnTo>
                  <a:pt x="1145" y="2075"/>
                </a:lnTo>
                <a:lnTo>
                  <a:pt x="1158" y="2082"/>
                </a:lnTo>
                <a:lnTo>
                  <a:pt x="1172" y="2088"/>
                </a:lnTo>
                <a:lnTo>
                  <a:pt x="1185" y="2093"/>
                </a:lnTo>
                <a:lnTo>
                  <a:pt x="1199" y="2097"/>
                </a:lnTo>
                <a:lnTo>
                  <a:pt x="1213" y="2101"/>
                </a:lnTo>
                <a:lnTo>
                  <a:pt x="1227" y="2104"/>
                </a:lnTo>
                <a:lnTo>
                  <a:pt x="1242" y="2107"/>
                </a:lnTo>
                <a:lnTo>
                  <a:pt x="1256" y="2108"/>
                </a:lnTo>
                <a:lnTo>
                  <a:pt x="1270" y="2109"/>
                </a:lnTo>
                <a:lnTo>
                  <a:pt x="1285" y="2110"/>
                </a:lnTo>
                <a:lnTo>
                  <a:pt x="1300" y="2109"/>
                </a:lnTo>
                <a:lnTo>
                  <a:pt x="1315" y="2108"/>
                </a:lnTo>
                <a:lnTo>
                  <a:pt x="1329" y="2107"/>
                </a:lnTo>
                <a:lnTo>
                  <a:pt x="1343" y="2104"/>
                </a:lnTo>
                <a:lnTo>
                  <a:pt x="1358" y="2101"/>
                </a:lnTo>
                <a:lnTo>
                  <a:pt x="1372" y="2097"/>
                </a:lnTo>
                <a:lnTo>
                  <a:pt x="1385" y="2093"/>
                </a:lnTo>
                <a:lnTo>
                  <a:pt x="1399" y="2088"/>
                </a:lnTo>
                <a:lnTo>
                  <a:pt x="1413" y="2082"/>
                </a:lnTo>
                <a:lnTo>
                  <a:pt x="1426" y="2075"/>
                </a:lnTo>
                <a:lnTo>
                  <a:pt x="1440" y="2068"/>
                </a:lnTo>
                <a:lnTo>
                  <a:pt x="1452" y="2060"/>
                </a:lnTo>
                <a:lnTo>
                  <a:pt x="1465" y="2052"/>
                </a:lnTo>
                <a:lnTo>
                  <a:pt x="1477" y="2043"/>
                </a:lnTo>
                <a:lnTo>
                  <a:pt x="1488" y="2033"/>
                </a:lnTo>
                <a:lnTo>
                  <a:pt x="1499" y="2022"/>
                </a:lnTo>
                <a:lnTo>
                  <a:pt x="3522" y="0"/>
                </a:lnTo>
                <a:close/>
                <a:moveTo>
                  <a:pt x="2585" y="0"/>
                </a:moveTo>
                <a:lnTo>
                  <a:pt x="1731" y="0"/>
                </a:lnTo>
                <a:lnTo>
                  <a:pt x="88" y="1641"/>
                </a:lnTo>
                <a:lnTo>
                  <a:pt x="77" y="1652"/>
                </a:lnTo>
                <a:lnTo>
                  <a:pt x="67" y="1664"/>
                </a:lnTo>
                <a:lnTo>
                  <a:pt x="58" y="1676"/>
                </a:lnTo>
                <a:lnTo>
                  <a:pt x="50" y="1688"/>
                </a:lnTo>
                <a:lnTo>
                  <a:pt x="42" y="1702"/>
                </a:lnTo>
                <a:lnTo>
                  <a:pt x="34" y="1715"/>
                </a:lnTo>
                <a:lnTo>
                  <a:pt x="28" y="1728"/>
                </a:lnTo>
                <a:lnTo>
                  <a:pt x="22" y="1741"/>
                </a:lnTo>
                <a:lnTo>
                  <a:pt x="17" y="1755"/>
                </a:lnTo>
                <a:lnTo>
                  <a:pt x="13" y="1769"/>
                </a:lnTo>
                <a:lnTo>
                  <a:pt x="9" y="1783"/>
                </a:lnTo>
                <a:lnTo>
                  <a:pt x="6" y="1797"/>
                </a:lnTo>
                <a:lnTo>
                  <a:pt x="3" y="1811"/>
                </a:lnTo>
                <a:lnTo>
                  <a:pt x="2" y="1826"/>
                </a:lnTo>
                <a:lnTo>
                  <a:pt x="1" y="1840"/>
                </a:lnTo>
                <a:lnTo>
                  <a:pt x="0" y="1856"/>
                </a:lnTo>
                <a:lnTo>
                  <a:pt x="1" y="1870"/>
                </a:lnTo>
                <a:lnTo>
                  <a:pt x="2" y="1884"/>
                </a:lnTo>
                <a:lnTo>
                  <a:pt x="3" y="1899"/>
                </a:lnTo>
                <a:lnTo>
                  <a:pt x="6" y="1913"/>
                </a:lnTo>
                <a:lnTo>
                  <a:pt x="9" y="1927"/>
                </a:lnTo>
                <a:lnTo>
                  <a:pt x="13" y="1941"/>
                </a:lnTo>
                <a:lnTo>
                  <a:pt x="17" y="1955"/>
                </a:lnTo>
                <a:lnTo>
                  <a:pt x="22" y="1969"/>
                </a:lnTo>
                <a:lnTo>
                  <a:pt x="28" y="1982"/>
                </a:lnTo>
                <a:lnTo>
                  <a:pt x="34" y="1995"/>
                </a:lnTo>
                <a:lnTo>
                  <a:pt x="42" y="2008"/>
                </a:lnTo>
                <a:lnTo>
                  <a:pt x="50" y="2022"/>
                </a:lnTo>
                <a:lnTo>
                  <a:pt x="58" y="2034"/>
                </a:lnTo>
                <a:lnTo>
                  <a:pt x="67" y="2046"/>
                </a:lnTo>
                <a:lnTo>
                  <a:pt x="77" y="2058"/>
                </a:lnTo>
                <a:lnTo>
                  <a:pt x="88" y="2069"/>
                </a:lnTo>
                <a:lnTo>
                  <a:pt x="99" y="2080"/>
                </a:lnTo>
                <a:lnTo>
                  <a:pt x="111" y="2090"/>
                </a:lnTo>
                <a:lnTo>
                  <a:pt x="124" y="2099"/>
                </a:lnTo>
                <a:lnTo>
                  <a:pt x="136" y="2107"/>
                </a:lnTo>
                <a:lnTo>
                  <a:pt x="149" y="2115"/>
                </a:lnTo>
                <a:lnTo>
                  <a:pt x="161" y="2122"/>
                </a:lnTo>
                <a:lnTo>
                  <a:pt x="175" y="2129"/>
                </a:lnTo>
                <a:lnTo>
                  <a:pt x="188" y="2135"/>
                </a:lnTo>
                <a:lnTo>
                  <a:pt x="202" y="2140"/>
                </a:lnTo>
                <a:lnTo>
                  <a:pt x="216" y="2144"/>
                </a:lnTo>
                <a:lnTo>
                  <a:pt x="230" y="2148"/>
                </a:lnTo>
                <a:lnTo>
                  <a:pt x="244" y="2151"/>
                </a:lnTo>
                <a:lnTo>
                  <a:pt x="258" y="2154"/>
                </a:lnTo>
                <a:lnTo>
                  <a:pt x="274" y="2155"/>
                </a:lnTo>
                <a:lnTo>
                  <a:pt x="288" y="2156"/>
                </a:lnTo>
                <a:lnTo>
                  <a:pt x="302" y="2157"/>
                </a:lnTo>
                <a:lnTo>
                  <a:pt x="317" y="2156"/>
                </a:lnTo>
                <a:lnTo>
                  <a:pt x="331" y="2155"/>
                </a:lnTo>
                <a:lnTo>
                  <a:pt x="346" y="2154"/>
                </a:lnTo>
                <a:lnTo>
                  <a:pt x="360" y="2151"/>
                </a:lnTo>
                <a:lnTo>
                  <a:pt x="374" y="2148"/>
                </a:lnTo>
                <a:lnTo>
                  <a:pt x="388" y="2144"/>
                </a:lnTo>
                <a:lnTo>
                  <a:pt x="402" y="2140"/>
                </a:lnTo>
                <a:lnTo>
                  <a:pt x="417" y="2135"/>
                </a:lnTo>
                <a:lnTo>
                  <a:pt x="430" y="2129"/>
                </a:lnTo>
                <a:lnTo>
                  <a:pt x="443" y="2122"/>
                </a:lnTo>
                <a:lnTo>
                  <a:pt x="456" y="2115"/>
                </a:lnTo>
                <a:lnTo>
                  <a:pt x="469" y="2107"/>
                </a:lnTo>
                <a:lnTo>
                  <a:pt x="481" y="2099"/>
                </a:lnTo>
                <a:lnTo>
                  <a:pt x="493" y="2090"/>
                </a:lnTo>
                <a:lnTo>
                  <a:pt x="505" y="2080"/>
                </a:lnTo>
                <a:lnTo>
                  <a:pt x="516" y="2069"/>
                </a:lnTo>
                <a:lnTo>
                  <a:pt x="2585" y="0"/>
                </a:lnTo>
                <a:close/>
                <a:moveTo>
                  <a:pt x="1650" y="0"/>
                </a:moveTo>
                <a:lnTo>
                  <a:pt x="794" y="0"/>
                </a:lnTo>
                <a:lnTo>
                  <a:pt x="154" y="640"/>
                </a:lnTo>
                <a:lnTo>
                  <a:pt x="144" y="651"/>
                </a:lnTo>
                <a:lnTo>
                  <a:pt x="134" y="663"/>
                </a:lnTo>
                <a:lnTo>
                  <a:pt x="125" y="675"/>
                </a:lnTo>
                <a:lnTo>
                  <a:pt x="115" y="687"/>
                </a:lnTo>
                <a:lnTo>
                  <a:pt x="107" y="700"/>
                </a:lnTo>
                <a:lnTo>
                  <a:pt x="100" y="712"/>
                </a:lnTo>
                <a:lnTo>
                  <a:pt x="94" y="727"/>
                </a:lnTo>
                <a:lnTo>
                  <a:pt x="88" y="740"/>
                </a:lnTo>
                <a:lnTo>
                  <a:pt x="83" y="754"/>
                </a:lnTo>
                <a:lnTo>
                  <a:pt x="78" y="768"/>
                </a:lnTo>
                <a:lnTo>
                  <a:pt x="74" y="782"/>
                </a:lnTo>
                <a:lnTo>
                  <a:pt x="71" y="796"/>
                </a:lnTo>
                <a:lnTo>
                  <a:pt x="69" y="810"/>
                </a:lnTo>
                <a:lnTo>
                  <a:pt x="67" y="825"/>
                </a:lnTo>
                <a:lnTo>
                  <a:pt x="66" y="839"/>
                </a:lnTo>
                <a:lnTo>
                  <a:pt x="66" y="853"/>
                </a:lnTo>
                <a:lnTo>
                  <a:pt x="66" y="868"/>
                </a:lnTo>
                <a:lnTo>
                  <a:pt x="67" y="883"/>
                </a:lnTo>
                <a:lnTo>
                  <a:pt x="69" y="898"/>
                </a:lnTo>
                <a:lnTo>
                  <a:pt x="71" y="912"/>
                </a:lnTo>
                <a:lnTo>
                  <a:pt x="74" y="926"/>
                </a:lnTo>
                <a:lnTo>
                  <a:pt x="78" y="940"/>
                </a:lnTo>
                <a:lnTo>
                  <a:pt x="83" y="954"/>
                </a:lnTo>
                <a:lnTo>
                  <a:pt x="88" y="968"/>
                </a:lnTo>
                <a:lnTo>
                  <a:pt x="94" y="981"/>
                </a:lnTo>
                <a:lnTo>
                  <a:pt x="100" y="994"/>
                </a:lnTo>
                <a:lnTo>
                  <a:pt x="107" y="1007"/>
                </a:lnTo>
                <a:lnTo>
                  <a:pt x="115" y="1020"/>
                </a:lnTo>
                <a:lnTo>
                  <a:pt x="125" y="1032"/>
                </a:lnTo>
                <a:lnTo>
                  <a:pt x="134" y="1045"/>
                </a:lnTo>
                <a:lnTo>
                  <a:pt x="144" y="1057"/>
                </a:lnTo>
                <a:lnTo>
                  <a:pt x="154" y="1068"/>
                </a:lnTo>
                <a:lnTo>
                  <a:pt x="166" y="1078"/>
                </a:lnTo>
                <a:lnTo>
                  <a:pt x="177" y="1088"/>
                </a:lnTo>
                <a:lnTo>
                  <a:pt x="189" y="1098"/>
                </a:lnTo>
                <a:lnTo>
                  <a:pt x="202" y="1106"/>
                </a:lnTo>
                <a:lnTo>
                  <a:pt x="214" y="1114"/>
                </a:lnTo>
                <a:lnTo>
                  <a:pt x="227" y="1121"/>
                </a:lnTo>
                <a:lnTo>
                  <a:pt x="240" y="1128"/>
                </a:lnTo>
                <a:lnTo>
                  <a:pt x="254" y="1134"/>
                </a:lnTo>
                <a:lnTo>
                  <a:pt x="268" y="1139"/>
                </a:lnTo>
                <a:lnTo>
                  <a:pt x="282" y="1143"/>
                </a:lnTo>
                <a:lnTo>
                  <a:pt x="296" y="1147"/>
                </a:lnTo>
                <a:lnTo>
                  <a:pt x="310" y="1150"/>
                </a:lnTo>
                <a:lnTo>
                  <a:pt x="325" y="1152"/>
                </a:lnTo>
                <a:lnTo>
                  <a:pt x="339" y="1154"/>
                </a:lnTo>
                <a:lnTo>
                  <a:pt x="354" y="1155"/>
                </a:lnTo>
                <a:lnTo>
                  <a:pt x="368" y="1155"/>
                </a:lnTo>
                <a:lnTo>
                  <a:pt x="382" y="1155"/>
                </a:lnTo>
                <a:lnTo>
                  <a:pt x="397" y="1154"/>
                </a:lnTo>
                <a:lnTo>
                  <a:pt x="412" y="1152"/>
                </a:lnTo>
                <a:lnTo>
                  <a:pt x="426" y="1150"/>
                </a:lnTo>
                <a:lnTo>
                  <a:pt x="441" y="1147"/>
                </a:lnTo>
                <a:lnTo>
                  <a:pt x="455" y="1143"/>
                </a:lnTo>
                <a:lnTo>
                  <a:pt x="468" y="1139"/>
                </a:lnTo>
                <a:lnTo>
                  <a:pt x="482" y="1134"/>
                </a:lnTo>
                <a:lnTo>
                  <a:pt x="496" y="1128"/>
                </a:lnTo>
                <a:lnTo>
                  <a:pt x="509" y="1121"/>
                </a:lnTo>
                <a:lnTo>
                  <a:pt x="522" y="1114"/>
                </a:lnTo>
                <a:lnTo>
                  <a:pt x="534" y="1106"/>
                </a:lnTo>
                <a:lnTo>
                  <a:pt x="547" y="1098"/>
                </a:lnTo>
                <a:lnTo>
                  <a:pt x="560" y="1088"/>
                </a:lnTo>
                <a:lnTo>
                  <a:pt x="571" y="1078"/>
                </a:lnTo>
                <a:lnTo>
                  <a:pt x="582" y="1068"/>
                </a:lnTo>
                <a:lnTo>
                  <a:pt x="165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4A74B507-86AC-2449-B6D1-1A93CA95FDA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0F79F45-85DE-B949-9825-DB153F4DE558}"/>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D99FF32-6DA4-5B4B-BD5C-276325EBDD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712018" y="1"/>
            <a:ext cx="3575982" cy="1750828"/>
          </a:xfrm>
          <a:prstGeom prst="rect">
            <a:avLst/>
          </a:prstGeom>
        </p:spPr>
      </p:pic>
    </p:spTree>
    <p:extLst>
      <p:ext uri="{BB962C8B-B14F-4D97-AF65-F5344CB8AC3E}">
        <p14:creationId xmlns:p14="http://schemas.microsoft.com/office/powerpoint/2010/main" val="21341265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1553028" y="0"/>
            <a:ext cx="16734972" cy="5379495"/>
          </a:xfrm>
          <a:custGeom>
            <a:avLst/>
            <a:gdLst>
              <a:gd name="T0" fmla="*/ 1498 w 7574"/>
              <a:gd name="T1" fmla="*/ 0 h 2433"/>
              <a:gd name="T2" fmla="*/ 2354 w 7574"/>
              <a:gd name="T3" fmla="*/ 0 h 2433"/>
              <a:gd name="T4" fmla="*/ 1520 w 7574"/>
              <a:gd name="T5" fmla="*/ 834 h 2433"/>
              <a:gd name="T6" fmla="*/ 664 w 7574"/>
              <a:gd name="T7" fmla="*/ 834 h 2433"/>
              <a:gd name="T8" fmla="*/ 1498 w 7574"/>
              <a:gd name="T9" fmla="*/ 0 h 2433"/>
              <a:gd name="T10" fmla="*/ 2434 w 7574"/>
              <a:gd name="T11" fmla="*/ 0 h 2433"/>
              <a:gd name="T12" fmla="*/ 3290 w 7574"/>
              <a:gd name="T13" fmla="*/ 0 h 2433"/>
              <a:gd name="T14" fmla="*/ 855 w 7574"/>
              <a:gd name="T15" fmla="*/ 2433 h 2433"/>
              <a:gd name="T16" fmla="*/ 0 w 7574"/>
              <a:gd name="T17" fmla="*/ 2433 h 2433"/>
              <a:gd name="T18" fmla="*/ 2434 w 7574"/>
              <a:gd name="T19" fmla="*/ 0 h 2433"/>
              <a:gd name="T20" fmla="*/ 3370 w 7574"/>
              <a:gd name="T21" fmla="*/ 0 h 2433"/>
              <a:gd name="T22" fmla="*/ 4226 w 7574"/>
              <a:gd name="T23" fmla="*/ 0 h 2433"/>
              <a:gd name="T24" fmla="*/ 2661 w 7574"/>
              <a:gd name="T25" fmla="*/ 1564 h 2433"/>
              <a:gd name="T26" fmla="*/ 1806 w 7574"/>
              <a:gd name="T27" fmla="*/ 1564 h 2433"/>
              <a:gd name="T28" fmla="*/ 3370 w 7574"/>
              <a:gd name="T29" fmla="*/ 0 h 2433"/>
              <a:gd name="T30" fmla="*/ 4306 w 7574"/>
              <a:gd name="T31" fmla="*/ 0 h 2433"/>
              <a:gd name="T32" fmla="*/ 5162 w 7574"/>
              <a:gd name="T33" fmla="*/ 0 h 2433"/>
              <a:gd name="T34" fmla="*/ 3046 w 7574"/>
              <a:gd name="T35" fmla="*/ 2115 h 2433"/>
              <a:gd name="T36" fmla="*/ 2190 w 7574"/>
              <a:gd name="T37" fmla="*/ 2115 h 2433"/>
              <a:gd name="T38" fmla="*/ 4306 w 7574"/>
              <a:gd name="T39" fmla="*/ 0 h 2433"/>
              <a:gd name="T40" fmla="*/ 5242 w 7574"/>
              <a:gd name="T41" fmla="*/ 0 h 2433"/>
              <a:gd name="T42" fmla="*/ 6098 w 7574"/>
              <a:gd name="T43" fmla="*/ 0 h 2433"/>
              <a:gd name="T44" fmla="*/ 4896 w 7574"/>
              <a:gd name="T45" fmla="*/ 1201 h 2433"/>
              <a:gd name="T46" fmla="*/ 4040 w 7574"/>
              <a:gd name="T47" fmla="*/ 1201 h 2433"/>
              <a:gd name="T48" fmla="*/ 5242 w 7574"/>
              <a:gd name="T49" fmla="*/ 0 h 2433"/>
              <a:gd name="T50" fmla="*/ 6177 w 7574"/>
              <a:gd name="T51" fmla="*/ 0 h 2433"/>
              <a:gd name="T52" fmla="*/ 7033 w 7574"/>
              <a:gd name="T53" fmla="*/ 0 h 2433"/>
              <a:gd name="T54" fmla="*/ 5123 w 7574"/>
              <a:gd name="T55" fmla="*/ 1909 h 2433"/>
              <a:gd name="T56" fmla="*/ 4267 w 7574"/>
              <a:gd name="T57" fmla="*/ 1909 h 2433"/>
              <a:gd name="T58" fmla="*/ 6177 w 7574"/>
              <a:gd name="T59" fmla="*/ 0 h 2433"/>
              <a:gd name="T60" fmla="*/ 7114 w 7574"/>
              <a:gd name="T61" fmla="*/ 0 h 2433"/>
              <a:gd name="T62" fmla="*/ 7574 w 7574"/>
              <a:gd name="T63" fmla="*/ 0 h 2433"/>
              <a:gd name="T64" fmla="*/ 7574 w 7574"/>
              <a:gd name="T65" fmla="*/ 395 h 2433"/>
              <a:gd name="T66" fmla="*/ 6453 w 7574"/>
              <a:gd name="T67" fmla="*/ 1515 h 2433"/>
              <a:gd name="T68" fmla="*/ 5597 w 7574"/>
              <a:gd name="T69" fmla="*/ 1515 h 2433"/>
              <a:gd name="T70" fmla="*/ 7114 w 7574"/>
              <a:gd name="T71" fmla="*/ 0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74" h="2433">
                <a:moveTo>
                  <a:pt x="1498" y="0"/>
                </a:moveTo>
                <a:lnTo>
                  <a:pt x="2354" y="0"/>
                </a:lnTo>
                <a:lnTo>
                  <a:pt x="1520" y="834"/>
                </a:lnTo>
                <a:lnTo>
                  <a:pt x="664" y="834"/>
                </a:lnTo>
                <a:lnTo>
                  <a:pt x="1498" y="0"/>
                </a:lnTo>
                <a:close/>
                <a:moveTo>
                  <a:pt x="2434" y="0"/>
                </a:moveTo>
                <a:lnTo>
                  <a:pt x="3290" y="0"/>
                </a:lnTo>
                <a:lnTo>
                  <a:pt x="855" y="2433"/>
                </a:lnTo>
                <a:lnTo>
                  <a:pt x="0" y="2433"/>
                </a:lnTo>
                <a:lnTo>
                  <a:pt x="2434" y="0"/>
                </a:lnTo>
                <a:close/>
                <a:moveTo>
                  <a:pt x="3370" y="0"/>
                </a:moveTo>
                <a:lnTo>
                  <a:pt x="4226" y="0"/>
                </a:lnTo>
                <a:lnTo>
                  <a:pt x="2661" y="1564"/>
                </a:lnTo>
                <a:lnTo>
                  <a:pt x="1806" y="1564"/>
                </a:lnTo>
                <a:lnTo>
                  <a:pt x="3370" y="0"/>
                </a:lnTo>
                <a:close/>
                <a:moveTo>
                  <a:pt x="4306" y="0"/>
                </a:moveTo>
                <a:lnTo>
                  <a:pt x="5162" y="0"/>
                </a:lnTo>
                <a:lnTo>
                  <a:pt x="3046" y="2115"/>
                </a:lnTo>
                <a:lnTo>
                  <a:pt x="2190" y="2115"/>
                </a:lnTo>
                <a:lnTo>
                  <a:pt x="4306" y="0"/>
                </a:lnTo>
                <a:close/>
                <a:moveTo>
                  <a:pt x="5242" y="0"/>
                </a:moveTo>
                <a:lnTo>
                  <a:pt x="6098" y="0"/>
                </a:lnTo>
                <a:lnTo>
                  <a:pt x="4896" y="1201"/>
                </a:lnTo>
                <a:lnTo>
                  <a:pt x="4040" y="1201"/>
                </a:lnTo>
                <a:lnTo>
                  <a:pt x="5242" y="0"/>
                </a:lnTo>
                <a:close/>
                <a:moveTo>
                  <a:pt x="6177" y="0"/>
                </a:moveTo>
                <a:lnTo>
                  <a:pt x="7033" y="0"/>
                </a:lnTo>
                <a:lnTo>
                  <a:pt x="5123" y="1909"/>
                </a:lnTo>
                <a:lnTo>
                  <a:pt x="4267" y="1909"/>
                </a:lnTo>
                <a:lnTo>
                  <a:pt x="6177" y="0"/>
                </a:lnTo>
                <a:close/>
                <a:moveTo>
                  <a:pt x="7114" y="0"/>
                </a:moveTo>
                <a:lnTo>
                  <a:pt x="7574" y="0"/>
                </a:lnTo>
                <a:lnTo>
                  <a:pt x="7574" y="395"/>
                </a:lnTo>
                <a:lnTo>
                  <a:pt x="6453" y="1515"/>
                </a:lnTo>
                <a:lnTo>
                  <a:pt x="5597" y="1515"/>
                </a:lnTo>
                <a:lnTo>
                  <a:pt x="7114"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7E608DFC-52BD-9F47-A5DC-38DC2D4C9AD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024B3656-C6B1-1548-9E0B-A58277B2036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D8E2BF9-8240-DB47-AA17-0A624C8707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265714" cy="1598919"/>
          </a:xfrm>
          <a:prstGeom prst="rect">
            <a:avLst/>
          </a:prstGeom>
        </p:spPr>
      </p:pic>
    </p:spTree>
    <p:extLst>
      <p:ext uri="{BB962C8B-B14F-4D97-AF65-F5344CB8AC3E}">
        <p14:creationId xmlns:p14="http://schemas.microsoft.com/office/powerpoint/2010/main" val="11018158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0"/>
            <a:ext cx="96012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3918076C-60FD-2C4E-BDB4-DB8EB5CB5E3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325833C6-1312-2040-BCA6-DD8083B17E9C}"/>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1805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6698918" cy="669891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4279192" y="4287009"/>
            <a:ext cx="4798110" cy="479811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4F9EB295-2A0F-3941-99C9-510F081C66F0}"/>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57794D3-DD4B-D14A-ADCC-B01C97479240}"/>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9F4A7357-0AC7-3B4C-9CBF-0892F639DE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4037659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907700"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9" name="Picture Placeholder 2"/>
          <p:cNvSpPr>
            <a:spLocks noGrp="1"/>
          </p:cNvSpPr>
          <p:nvPr>
            <p:ph type="pic" sz="quarter" idx="11"/>
          </p:nvPr>
        </p:nvSpPr>
        <p:spPr>
          <a:xfrm>
            <a:off x="-24384" y="0"/>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4" name="Picture Placeholder 2"/>
          <p:cNvSpPr>
            <a:spLocks noGrp="1"/>
          </p:cNvSpPr>
          <p:nvPr>
            <p:ph type="pic" sz="quarter" idx="13"/>
          </p:nvPr>
        </p:nvSpPr>
        <p:spPr>
          <a:xfrm>
            <a:off x="3441658"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5" name="Picture Placeholder 2"/>
          <p:cNvSpPr>
            <a:spLocks noGrp="1"/>
          </p:cNvSpPr>
          <p:nvPr>
            <p:ph type="pic" sz="quarter" idx="14"/>
          </p:nvPr>
        </p:nvSpPr>
        <p:spPr>
          <a:xfrm>
            <a:off x="-24384"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6" name="Picture Placeholder 2"/>
          <p:cNvSpPr>
            <a:spLocks noGrp="1"/>
          </p:cNvSpPr>
          <p:nvPr>
            <p:ph type="pic" sz="quarter" idx="15"/>
          </p:nvPr>
        </p:nvSpPr>
        <p:spPr>
          <a:xfrm>
            <a:off x="3441658" y="685905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7" name="Picture Placeholder 2"/>
          <p:cNvSpPr>
            <a:spLocks noGrp="1"/>
          </p:cNvSpPr>
          <p:nvPr>
            <p:ph type="pic" sz="quarter" idx="16"/>
          </p:nvPr>
        </p:nvSpPr>
        <p:spPr>
          <a:xfrm>
            <a:off x="-24384" y="685905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TextBox 10">
            <a:extLst>
              <a:ext uri="{FF2B5EF4-FFF2-40B4-BE49-F238E27FC236}">
                <a16:creationId xmlns:a16="http://schemas.microsoft.com/office/drawing/2014/main" id="{616511E6-E95E-054F-8A9F-48D0C3E4F56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a:extLst>
              <a:ext uri="{FF2B5EF4-FFF2-40B4-BE49-F238E27FC236}">
                <a16:creationId xmlns:a16="http://schemas.microsoft.com/office/drawing/2014/main" id="{DDC1C82D-8973-9644-AF17-B4738DA8724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C33694B4-A4D0-8B4E-8BFF-C4E1792BAC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9612107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2" name="Picture Placeholder 2"/>
          <p:cNvSpPr>
            <a:spLocks noGrp="1"/>
          </p:cNvSpPr>
          <p:nvPr>
            <p:ph type="pic" sz="quarter" idx="12"/>
          </p:nvPr>
        </p:nvSpPr>
        <p:spPr>
          <a:xfrm>
            <a:off x="11359170"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3" name="Picture Placeholder 2"/>
          <p:cNvSpPr>
            <a:spLocks noGrp="1"/>
          </p:cNvSpPr>
          <p:nvPr>
            <p:ph type="pic" sz="quarter" idx="13"/>
          </p:nvPr>
        </p:nvSpPr>
        <p:spPr>
          <a:xfrm>
            <a:off x="9087336"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4" name="Picture Placeholder 2"/>
          <p:cNvSpPr>
            <a:spLocks noGrp="1"/>
          </p:cNvSpPr>
          <p:nvPr>
            <p:ph type="pic" sz="quarter" idx="14"/>
          </p:nvPr>
        </p:nvSpPr>
        <p:spPr>
          <a:xfrm>
            <a:off x="6815502"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5" name="Picture Placeholder 2"/>
          <p:cNvSpPr>
            <a:spLocks noGrp="1"/>
          </p:cNvSpPr>
          <p:nvPr>
            <p:ph type="pic" sz="quarter" idx="15"/>
          </p:nvPr>
        </p:nvSpPr>
        <p:spPr>
          <a:xfrm>
            <a:off x="4543668"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Picture Placeholder 2"/>
          <p:cNvSpPr>
            <a:spLocks noGrp="1"/>
          </p:cNvSpPr>
          <p:nvPr>
            <p:ph type="pic" sz="quarter" idx="16"/>
          </p:nvPr>
        </p:nvSpPr>
        <p:spPr>
          <a:xfrm>
            <a:off x="2271834"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7" name="Picture Placeholder 2"/>
          <p:cNvSpPr>
            <a:spLocks noGrp="1"/>
          </p:cNvSpPr>
          <p:nvPr>
            <p:ph type="pic" sz="quarter" idx="17"/>
          </p:nvPr>
        </p:nvSpPr>
        <p:spPr>
          <a:xfrm>
            <a:off x="0"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0" name="Picture Placeholder 2"/>
          <p:cNvSpPr>
            <a:spLocks noGrp="1"/>
          </p:cNvSpPr>
          <p:nvPr>
            <p:ph type="pic" sz="quarter" idx="19"/>
          </p:nvPr>
        </p:nvSpPr>
        <p:spPr>
          <a:xfrm>
            <a:off x="9087336"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1" name="Picture Placeholder 2"/>
          <p:cNvSpPr>
            <a:spLocks noGrp="1"/>
          </p:cNvSpPr>
          <p:nvPr>
            <p:ph type="pic" sz="quarter" idx="20"/>
          </p:nvPr>
        </p:nvSpPr>
        <p:spPr>
          <a:xfrm>
            <a:off x="6815502"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2" name="Picture Placeholder 2"/>
          <p:cNvSpPr>
            <a:spLocks noGrp="1"/>
          </p:cNvSpPr>
          <p:nvPr>
            <p:ph type="pic" sz="quarter" idx="21"/>
          </p:nvPr>
        </p:nvSpPr>
        <p:spPr>
          <a:xfrm>
            <a:off x="4543668"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3" name="Picture Placeholder 2"/>
          <p:cNvSpPr>
            <a:spLocks noGrp="1"/>
          </p:cNvSpPr>
          <p:nvPr>
            <p:ph type="pic" sz="quarter" idx="22"/>
          </p:nvPr>
        </p:nvSpPr>
        <p:spPr>
          <a:xfrm>
            <a:off x="2271834"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4" name="Picture Placeholder 2"/>
          <p:cNvSpPr>
            <a:spLocks noGrp="1"/>
          </p:cNvSpPr>
          <p:nvPr>
            <p:ph type="pic" sz="quarter" idx="23"/>
          </p:nvPr>
        </p:nvSpPr>
        <p:spPr>
          <a:xfrm>
            <a:off x="0"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7" name="Picture Placeholder 2"/>
          <p:cNvSpPr>
            <a:spLocks noGrp="1"/>
          </p:cNvSpPr>
          <p:nvPr>
            <p:ph type="pic" sz="quarter" idx="25"/>
          </p:nvPr>
        </p:nvSpPr>
        <p:spPr>
          <a:xfrm>
            <a:off x="4543668"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8" name="Picture Placeholder 2"/>
          <p:cNvSpPr>
            <a:spLocks noGrp="1"/>
          </p:cNvSpPr>
          <p:nvPr>
            <p:ph type="pic" sz="quarter" idx="26"/>
          </p:nvPr>
        </p:nvSpPr>
        <p:spPr>
          <a:xfrm>
            <a:off x="2271834"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9" name="Picture Placeholder 2"/>
          <p:cNvSpPr>
            <a:spLocks noGrp="1"/>
          </p:cNvSpPr>
          <p:nvPr>
            <p:ph type="pic" sz="quarter" idx="27"/>
          </p:nvPr>
        </p:nvSpPr>
        <p:spPr>
          <a:xfrm>
            <a:off x="0"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0" name="Picture Placeholder 2"/>
          <p:cNvSpPr>
            <a:spLocks noGrp="1"/>
          </p:cNvSpPr>
          <p:nvPr>
            <p:ph type="pic" sz="quarter" idx="28"/>
          </p:nvPr>
        </p:nvSpPr>
        <p:spPr>
          <a:xfrm>
            <a:off x="0" y="6743703"/>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8" name="TextBox 27">
            <a:extLst>
              <a:ext uri="{FF2B5EF4-FFF2-40B4-BE49-F238E27FC236}">
                <a16:creationId xmlns:a16="http://schemas.microsoft.com/office/drawing/2014/main" id="{08D5C075-AD06-2646-98DA-28A6E01A1E31}"/>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29" name="Straight Connector 28">
            <a:extLst>
              <a:ext uri="{FF2B5EF4-FFF2-40B4-BE49-F238E27FC236}">
                <a16:creationId xmlns:a16="http://schemas.microsoft.com/office/drawing/2014/main" id="{0BC4DAB1-732E-7643-B75F-30F62B6E192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1" name="Picture 20" descr="A picture containing drawing&#10;&#10;Description automatically generated">
            <a:extLst>
              <a:ext uri="{FF2B5EF4-FFF2-40B4-BE49-F238E27FC236}">
                <a16:creationId xmlns:a16="http://schemas.microsoft.com/office/drawing/2014/main" id="{9280F20D-281D-BF4F-B5EC-F1AEBD0771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42236336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076448" y="0"/>
            <a:ext cx="3975907"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6052354" y="0"/>
            <a:ext cx="3975907"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E09A9054-01E6-4A43-AEF1-FF58D1366520}"/>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BDAB939A-8E24-2C48-BFD0-705C1C372796}"/>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46B66127-393D-1942-8DAA-86F31367DE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87526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7">
  <p:cSld name="27">
    <p:spTree>
      <p:nvGrpSpPr>
        <p:cNvPr id="1" name="Shape 35"/>
        <p:cNvGrpSpPr/>
        <p:nvPr/>
      </p:nvGrpSpPr>
      <p:grpSpPr>
        <a:xfrm>
          <a:off x="0" y="0"/>
          <a:ext cx="0" cy="0"/>
          <a:chOff x="0" y="0"/>
          <a:chExt cx="0" cy="0"/>
        </a:xfrm>
      </p:grpSpPr>
      <p:sp>
        <p:nvSpPr>
          <p:cNvPr id="36" name="Google Shape;36;p32"/>
          <p:cNvSpPr>
            <a:spLocks noGrp="1"/>
          </p:cNvSpPr>
          <p:nvPr>
            <p:ph type="pic" idx="2"/>
          </p:nvPr>
        </p:nvSpPr>
        <p:spPr>
          <a:xfrm>
            <a:off x="9570720" y="1700378"/>
            <a:ext cx="8717279" cy="8588210"/>
          </a:xfrm>
          <a:prstGeom prst="rect">
            <a:avLst/>
          </a:prstGeom>
          <a:solidFill>
            <a:srgbClr val="353535">
              <a:alpha val="11764"/>
            </a:srgbClr>
          </a:solidFill>
          <a:ln>
            <a:noFill/>
          </a:ln>
        </p:spPr>
      </p:sp>
      <p:sp>
        <p:nvSpPr>
          <p:cNvPr id="37" name="Google Shape;37;p3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38" name="Google Shape;38;p3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457449" y="0"/>
            <a:ext cx="5485374"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0" y="0"/>
            <a:ext cx="2457448"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5E0EF4E2-6FF3-AE41-A78D-F219CB2F2E59}"/>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2FBFF370-1B4B-AC4B-9E23-E0F35363C9E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78F5A16D-2F07-DE49-ACA2-319BD09269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822082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7942823"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11E6BB1B-7FD3-5044-8E26-AB8C41868C0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0A10AC74-6651-E849-B07C-C83D55763DD6}"/>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714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8180310" y="0"/>
            <a:ext cx="10107690" cy="10288588"/>
          </a:xfrm>
          <a:custGeom>
            <a:avLst/>
            <a:gdLst>
              <a:gd name="T0" fmla="*/ 4469 w 4469"/>
              <a:gd name="T1" fmla="*/ 4552 h 4552"/>
              <a:gd name="T2" fmla="*/ 3879 w 4469"/>
              <a:gd name="T3" fmla="*/ 4552 h 4552"/>
              <a:gd name="T4" fmla="*/ 1610 w 4469"/>
              <a:gd name="T5" fmla="*/ 2276 h 4552"/>
              <a:gd name="T6" fmla="*/ 3879 w 4469"/>
              <a:gd name="T7" fmla="*/ 0 h 4552"/>
              <a:gd name="T8" fmla="*/ 4469 w 4469"/>
              <a:gd name="T9" fmla="*/ 0 h 4552"/>
              <a:gd name="T10" fmla="*/ 4469 w 4469"/>
              <a:gd name="T11" fmla="*/ 4552 h 4552"/>
              <a:gd name="T12" fmla="*/ 3799 w 4469"/>
              <a:gd name="T13" fmla="*/ 4552 h 4552"/>
              <a:gd name="T14" fmla="*/ 2269 w 4469"/>
              <a:gd name="T15" fmla="*/ 4552 h 4552"/>
              <a:gd name="T16" fmla="*/ 806 w 4469"/>
              <a:gd name="T17" fmla="*/ 3084 h 4552"/>
              <a:gd name="T18" fmla="*/ 1571 w 4469"/>
              <a:gd name="T19" fmla="*/ 2316 h 4552"/>
              <a:gd name="T20" fmla="*/ 3799 w 4469"/>
              <a:gd name="T21" fmla="*/ 4552 h 4552"/>
              <a:gd name="T22" fmla="*/ 2269 w 4469"/>
              <a:gd name="T23" fmla="*/ 0 h 4552"/>
              <a:gd name="T24" fmla="*/ 3799 w 4469"/>
              <a:gd name="T25" fmla="*/ 0 h 4552"/>
              <a:gd name="T26" fmla="*/ 1571 w 4469"/>
              <a:gd name="T27" fmla="*/ 2236 h 4552"/>
              <a:gd name="T28" fmla="*/ 806 w 4469"/>
              <a:gd name="T29" fmla="*/ 1468 h 4552"/>
              <a:gd name="T30" fmla="*/ 2269 w 4469"/>
              <a:gd name="T31" fmla="*/ 0 h 4552"/>
              <a:gd name="T32" fmla="*/ 0 w 4469"/>
              <a:gd name="T33" fmla="*/ 2276 h 4552"/>
              <a:gd name="T34" fmla="*/ 765 w 4469"/>
              <a:gd name="T35" fmla="*/ 1508 h 4552"/>
              <a:gd name="T36" fmla="*/ 1531 w 4469"/>
              <a:gd name="T37" fmla="*/ 2276 h 4552"/>
              <a:gd name="T38" fmla="*/ 765 w 4469"/>
              <a:gd name="T39" fmla="*/ 3044 h 4552"/>
              <a:gd name="T40" fmla="*/ 0 w 4469"/>
              <a:gd name="T41" fmla="*/ 2276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9" h="4552">
                <a:moveTo>
                  <a:pt x="4469" y="4552"/>
                </a:moveTo>
                <a:lnTo>
                  <a:pt x="3879" y="4552"/>
                </a:lnTo>
                <a:lnTo>
                  <a:pt x="1610" y="2276"/>
                </a:lnTo>
                <a:lnTo>
                  <a:pt x="3879" y="0"/>
                </a:lnTo>
                <a:lnTo>
                  <a:pt x="4469" y="0"/>
                </a:lnTo>
                <a:lnTo>
                  <a:pt x="4469" y="4552"/>
                </a:lnTo>
                <a:close/>
                <a:moveTo>
                  <a:pt x="3799" y="4552"/>
                </a:moveTo>
                <a:lnTo>
                  <a:pt x="2269" y="4552"/>
                </a:lnTo>
                <a:lnTo>
                  <a:pt x="806" y="3084"/>
                </a:lnTo>
                <a:lnTo>
                  <a:pt x="1571" y="2316"/>
                </a:lnTo>
                <a:lnTo>
                  <a:pt x="3799" y="4552"/>
                </a:lnTo>
                <a:close/>
                <a:moveTo>
                  <a:pt x="2269" y="0"/>
                </a:moveTo>
                <a:lnTo>
                  <a:pt x="3799" y="0"/>
                </a:lnTo>
                <a:lnTo>
                  <a:pt x="1571" y="2236"/>
                </a:lnTo>
                <a:lnTo>
                  <a:pt x="806" y="1468"/>
                </a:lnTo>
                <a:lnTo>
                  <a:pt x="2269" y="0"/>
                </a:lnTo>
                <a:close/>
                <a:moveTo>
                  <a:pt x="0" y="2276"/>
                </a:moveTo>
                <a:lnTo>
                  <a:pt x="765" y="1508"/>
                </a:lnTo>
                <a:lnTo>
                  <a:pt x="1531" y="2276"/>
                </a:lnTo>
                <a:lnTo>
                  <a:pt x="765" y="3044"/>
                </a:lnTo>
                <a:lnTo>
                  <a:pt x="0" y="227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4220793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7841126" y="0"/>
            <a:ext cx="10446874" cy="10288588"/>
          </a:xfrm>
          <a:custGeom>
            <a:avLst/>
            <a:gdLst>
              <a:gd name="T0" fmla="*/ 4619 w 4619"/>
              <a:gd name="T1" fmla="*/ 4552 h 4552"/>
              <a:gd name="T2" fmla="*/ 4241 w 4619"/>
              <a:gd name="T3" fmla="*/ 4552 h 4552"/>
              <a:gd name="T4" fmla="*/ 1972 w 4619"/>
              <a:gd name="T5" fmla="*/ 2276 h 4552"/>
              <a:gd name="T6" fmla="*/ 4241 w 4619"/>
              <a:gd name="T7" fmla="*/ 0 h 4552"/>
              <a:gd name="T8" fmla="*/ 4619 w 4619"/>
              <a:gd name="T9" fmla="*/ 0 h 4552"/>
              <a:gd name="T10" fmla="*/ 4619 w 4619"/>
              <a:gd name="T11" fmla="*/ 4552 h 4552"/>
              <a:gd name="T12" fmla="*/ 986 w 4619"/>
              <a:gd name="T13" fmla="*/ 3265 h 4552"/>
              <a:gd name="T14" fmla="*/ 1932 w 4619"/>
              <a:gd name="T15" fmla="*/ 2316 h 4552"/>
              <a:gd name="T16" fmla="*/ 2879 w 4619"/>
              <a:gd name="T17" fmla="*/ 3265 h 4552"/>
              <a:gd name="T18" fmla="*/ 1932 w 4619"/>
              <a:gd name="T19" fmla="*/ 4214 h 4552"/>
              <a:gd name="T20" fmla="*/ 986 w 4619"/>
              <a:gd name="T21" fmla="*/ 3265 h 4552"/>
              <a:gd name="T22" fmla="*/ 0 w 4619"/>
              <a:gd name="T23" fmla="*/ 2276 h 4552"/>
              <a:gd name="T24" fmla="*/ 946 w 4619"/>
              <a:gd name="T25" fmla="*/ 1327 h 4552"/>
              <a:gd name="T26" fmla="*/ 1893 w 4619"/>
              <a:gd name="T27" fmla="*/ 2276 h 4552"/>
              <a:gd name="T28" fmla="*/ 946 w 4619"/>
              <a:gd name="T29" fmla="*/ 3225 h 4552"/>
              <a:gd name="T30" fmla="*/ 0 w 4619"/>
              <a:gd name="T31" fmla="*/ 2276 h 4552"/>
              <a:gd name="T32" fmla="*/ 986 w 4619"/>
              <a:gd name="T33" fmla="*/ 1287 h 4552"/>
              <a:gd name="T34" fmla="*/ 1932 w 4619"/>
              <a:gd name="T35" fmla="*/ 338 h 4552"/>
              <a:gd name="T36" fmla="*/ 2879 w 4619"/>
              <a:gd name="T37" fmla="*/ 1287 h 4552"/>
              <a:gd name="T38" fmla="*/ 1932 w 4619"/>
              <a:gd name="T39" fmla="*/ 2236 h 4552"/>
              <a:gd name="T40" fmla="*/ 986 w 4619"/>
              <a:gd name="T41" fmla="*/ 1287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9" h="4552">
                <a:moveTo>
                  <a:pt x="4619" y="4552"/>
                </a:moveTo>
                <a:lnTo>
                  <a:pt x="4241" y="4552"/>
                </a:lnTo>
                <a:lnTo>
                  <a:pt x="1972" y="2276"/>
                </a:lnTo>
                <a:lnTo>
                  <a:pt x="4241" y="0"/>
                </a:lnTo>
                <a:lnTo>
                  <a:pt x="4619" y="0"/>
                </a:lnTo>
                <a:lnTo>
                  <a:pt x="4619" y="4552"/>
                </a:lnTo>
                <a:close/>
                <a:moveTo>
                  <a:pt x="986" y="3265"/>
                </a:moveTo>
                <a:lnTo>
                  <a:pt x="1932" y="2316"/>
                </a:lnTo>
                <a:lnTo>
                  <a:pt x="2879" y="3265"/>
                </a:lnTo>
                <a:lnTo>
                  <a:pt x="1932" y="4214"/>
                </a:lnTo>
                <a:lnTo>
                  <a:pt x="986" y="3265"/>
                </a:lnTo>
                <a:close/>
                <a:moveTo>
                  <a:pt x="0" y="2276"/>
                </a:moveTo>
                <a:lnTo>
                  <a:pt x="946" y="1327"/>
                </a:lnTo>
                <a:lnTo>
                  <a:pt x="1893" y="2276"/>
                </a:lnTo>
                <a:lnTo>
                  <a:pt x="946" y="3225"/>
                </a:lnTo>
                <a:lnTo>
                  <a:pt x="0" y="2276"/>
                </a:lnTo>
                <a:close/>
                <a:moveTo>
                  <a:pt x="986" y="1287"/>
                </a:moveTo>
                <a:lnTo>
                  <a:pt x="1932" y="338"/>
                </a:lnTo>
                <a:lnTo>
                  <a:pt x="2879" y="1287"/>
                </a:lnTo>
                <a:lnTo>
                  <a:pt x="1932" y="2236"/>
                </a:lnTo>
                <a:lnTo>
                  <a:pt x="986" y="128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5" name="Picture 4">
            <a:extLst>
              <a:ext uri="{FF2B5EF4-FFF2-40B4-BE49-F238E27FC236}">
                <a16:creationId xmlns:a16="http://schemas.microsoft.com/office/drawing/2014/main" id="{B39A296B-DE5D-8C4E-9ED2-34C3FAA897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843130" cy="1881626"/>
          </a:xfrm>
          <a:prstGeom prst="rect">
            <a:avLst/>
          </a:prstGeom>
        </p:spPr>
      </p:pic>
    </p:spTree>
    <p:extLst>
      <p:ext uri="{BB962C8B-B14F-4D97-AF65-F5344CB8AC3E}">
        <p14:creationId xmlns:p14="http://schemas.microsoft.com/office/powerpoint/2010/main" val="37176662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4">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0" y="0"/>
            <a:ext cx="14831526" cy="10288588"/>
          </a:xfrm>
          <a:custGeom>
            <a:avLst/>
            <a:gdLst>
              <a:gd name="T0" fmla="*/ 0 w 3711"/>
              <a:gd name="T1" fmla="*/ 0 h 3236"/>
              <a:gd name="T2" fmla="*/ 319 w 3711"/>
              <a:gd name="T3" fmla="*/ 557 h 3236"/>
              <a:gd name="T4" fmla="*/ 640 w 3711"/>
              <a:gd name="T5" fmla="*/ 0 h 3236"/>
              <a:gd name="T6" fmla="*/ 0 w 3711"/>
              <a:gd name="T7" fmla="*/ 0 h 3236"/>
              <a:gd name="T8" fmla="*/ 349 w 3711"/>
              <a:gd name="T9" fmla="*/ 608 h 3236"/>
              <a:gd name="T10" fmla="*/ 625 w 3711"/>
              <a:gd name="T11" fmla="*/ 1089 h 3236"/>
              <a:gd name="T12" fmla="*/ 1252 w 3711"/>
              <a:gd name="T13" fmla="*/ 0 h 3236"/>
              <a:gd name="T14" fmla="*/ 699 w 3711"/>
              <a:gd name="T15" fmla="*/ 0 h 3236"/>
              <a:gd name="T16" fmla="*/ 349 w 3711"/>
              <a:gd name="T17" fmla="*/ 608 h 3236"/>
              <a:gd name="T18" fmla="*/ 654 w 3711"/>
              <a:gd name="T19" fmla="*/ 1140 h 3236"/>
              <a:gd name="T20" fmla="*/ 930 w 3711"/>
              <a:gd name="T21" fmla="*/ 1621 h 3236"/>
              <a:gd name="T22" fmla="*/ 1863 w 3711"/>
              <a:gd name="T23" fmla="*/ 0 h 3236"/>
              <a:gd name="T24" fmla="*/ 1310 w 3711"/>
              <a:gd name="T25" fmla="*/ 0 h 3236"/>
              <a:gd name="T26" fmla="*/ 654 w 3711"/>
              <a:gd name="T27" fmla="*/ 1140 h 3236"/>
              <a:gd name="T28" fmla="*/ 959 w 3711"/>
              <a:gd name="T29" fmla="*/ 1672 h 3236"/>
              <a:gd name="T30" fmla="*/ 1235 w 3711"/>
              <a:gd name="T31" fmla="*/ 2153 h 3236"/>
              <a:gd name="T32" fmla="*/ 2475 w 3711"/>
              <a:gd name="T33" fmla="*/ 0 h 3236"/>
              <a:gd name="T34" fmla="*/ 1921 w 3711"/>
              <a:gd name="T35" fmla="*/ 0 h 3236"/>
              <a:gd name="T36" fmla="*/ 959 w 3711"/>
              <a:gd name="T37" fmla="*/ 1672 h 3236"/>
              <a:gd name="T38" fmla="*/ 1265 w 3711"/>
              <a:gd name="T39" fmla="*/ 2204 h 3236"/>
              <a:gd name="T40" fmla="*/ 1541 w 3711"/>
              <a:gd name="T41" fmla="*/ 2685 h 3236"/>
              <a:gd name="T42" fmla="*/ 3086 w 3711"/>
              <a:gd name="T43" fmla="*/ 0 h 3236"/>
              <a:gd name="T44" fmla="*/ 2533 w 3711"/>
              <a:gd name="T45" fmla="*/ 0 h 3236"/>
              <a:gd name="T46" fmla="*/ 1265 w 3711"/>
              <a:gd name="T47" fmla="*/ 2204 h 3236"/>
              <a:gd name="T48" fmla="*/ 1569 w 3711"/>
              <a:gd name="T49" fmla="*/ 2736 h 3236"/>
              <a:gd name="T50" fmla="*/ 1856 w 3711"/>
              <a:gd name="T51" fmla="*/ 3236 h 3236"/>
              <a:gd name="T52" fmla="*/ 3711 w 3711"/>
              <a:gd name="T53" fmla="*/ 0 h 3236"/>
              <a:gd name="T54" fmla="*/ 3144 w 3711"/>
              <a:gd name="T55" fmla="*/ 0 h 3236"/>
              <a:gd name="T56" fmla="*/ 1569 w 3711"/>
              <a:gd name="T57" fmla="*/ 2736 h 3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11" h="3236">
                <a:moveTo>
                  <a:pt x="0" y="0"/>
                </a:moveTo>
                <a:lnTo>
                  <a:pt x="319" y="557"/>
                </a:lnTo>
                <a:lnTo>
                  <a:pt x="640" y="0"/>
                </a:lnTo>
                <a:lnTo>
                  <a:pt x="0" y="0"/>
                </a:lnTo>
                <a:close/>
                <a:moveTo>
                  <a:pt x="349" y="608"/>
                </a:moveTo>
                <a:lnTo>
                  <a:pt x="625" y="1089"/>
                </a:lnTo>
                <a:lnTo>
                  <a:pt x="1252" y="0"/>
                </a:lnTo>
                <a:lnTo>
                  <a:pt x="699" y="0"/>
                </a:lnTo>
                <a:lnTo>
                  <a:pt x="349" y="608"/>
                </a:lnTo>
                <a:close/>
                <a:moveTo>
                  <a:pt x="654" y="1140"/>
                </a:moveTo>
                <a:lnTo>
                  <a:pt x="930" y="1621"/>
                </a:lnTo>
                <a:lnTo>
                  <a:pt x="1863" y="0"/>
                </a:lnTo>
                <a:lnTo>
                  <a:pt x="1310" y="0"/>
                </a:lnTo>
                <a:lnTo>
                  <a:pt x="654" y="1140"/>
                </a:lnTo>
                <a:close/>
                <a:moveTo>
                  <a:pt x="959" y="1672"/>
                </a:moveTo>
                <a:lnTo>
                  <a:pt x="1235" y="2153"/>
                </a:lnTo>
                <a:lnTo>
                  <a:pt x="2475" y="0"/>
                </a:lnTo>
                <a:lnTo>
                  <a:pt x="1921" y="0"/>
                </a:lnTo>
                <a:lnTo>
                  <a:pt x="959" y="1672"/>
                </a:lnTo>
                <a:close/>
                <a:moveTo>
                  <a:pt x="1265" y="2204"/>
                </a:moveTo>
                <a:lnTo>
                  <a:pt x="1541" y="2685"/>
                </a:lnTo>
                <a:lnTo>
                  <a:pt x="3086" y="0"/>
                </a:lnTo>
                <a:lnTo>
                  <a:pt x="2533" y="0"/>
                </a:lnTo>
                <a:lnTo>
                  <a:pt x="1265" y="2204"/>
                </a:lnTo>
                <a:close/>
                <a:moveTo>
                  <a:pt x="1569" y="2736"/>
                </a:moveTo>
                <a:lnTo>
                  <a:pt x="1856" y="3236"/>
                </a:lnTo>
                <a:lnTo>
                  <a:pt x="3711" y="0"/>
                </a:lnTo>
                <a:lnTo>
                  <a:pt x="3144" y="0"/>
                </a:lnTo>
                <a:lnTo>
                  <a:pt x="1569" y="273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8D15A93F-8D3D-0E48-AA97-AD1B6C72E9F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A9A29F2E-FFA5-D642-A7B1-649FAF358CD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35CE3A5-B1FA-7E40-A19A-1B5095B368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956970" y="1"/>
            <a:ext cx="3331029" cy="1630897"/>
          </a:xfrm>
          <a:prstGeom prst="rect">
            <a:avLst/>
          </a:prstGeom>
        </p:spPr>
      </p:pic>
    </p:spTree>
    <p:extLst>
      <p:ext uri="{BB962C8B-B14F-4D97-AF65-F5344CB8AC3E}">
        <p14:creationId xmlns:p14="http://schemas.microsoft.com/office/powerpoint/2010/main" val="20641792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5">
    <p:spTree>
      <p:nvGrpSpPr>
        <p:cNvPr id="1" name=""/>
        <p:cNvGrpSpPr/>
        <p:nvPr/>
      </p:nvGrpSpPr>
      <p:grpSpPr>
        <a:xfrm>
          <a:off x="0" y="0"/>
          <a:ext cx="0" cy="0"/>
          <a:chOff x="0" y="0"/>
          <a:chExt cx="0" cy="0"/>
        </a:xfrm>
      </p:grpSpPr>
      <p:sp>
        <p:nvSpPr>
          <p:cNvPr id="3" name="Рисунок 2"/>
          <p:cNvSpPr>
            <a:spLocks noGrp="1"/>
          </p:cNvSpPr>
          <p:nvPr>
            <p:ph type="pic" sz="quarter" idx="10"/>
          </p:nvPr>
        </p:nvSpPr>
        <p:spPr bwMode="auto">
          <a:xfrm>
            <a:off x="-1" y="0"/>
            <a:ext cx="11799269" cy="10288588"/>
          </a:xfrm>
          <a:custGeom>
            <a:avLst/>
            <a:gdLst>
              <a:gd name="connsiteX0" fmla="*/ 2182082 w 8389157"/>
              <a:gd name="connsiteY0" fmla="*/ 3719723 h 7315076"/>
              <a:gd name="connsiteX1" fmla="*/ 6229680 w 8389157"/>
              <a:gd name="connsiteY1" fmla="*/ 3719723 h 7315076"/>
              <a:gd name="connsiteX2" fmla="*/ 4205881 w 8389157"/>
              <a:gd name="connsiteY2" fmla="*/ 7315076 h 7315076"/>
              <a:gd name="connsiteX3" fmla="*/ 4194578 w 8389157"/>
              <a:gd name="connsiteY3" fmla="*/ 0 h 7315076"/>
              <a:gd name="connsiteX4" fmla="*/ 6218377 w 8389157"/>
              <a:gd name="connsiteY4" fmla="*/ 3595353 h 7315076"/>
              <a:gd name="connsiteX5" fmla="*/ 2170779 w 8389157"/>
              <a:gd name="connsiteY5" fmla="*/ 3595353 h 7315076"/>
              <a:gd name="connsiteX6" fmla="*/ 0 w 8389157"/>
              <a:gd name="connsiteY6" fmla="*/ 0 h 7315076"/>
              <a:gd name="connsiteX7" fmla="*/ 4058908 w 8389157"/>
              <a:gd name="connsiteY7" fmla="*/ 0 h 7315076"/>
              <a:gd name="connsiteX8" fmla="*/ 2028321 w 8389157"/>
              <a:gd name="connsiteY8" fmla="*/ 3595353 h 7315076"/>
              <a:gd name="connsiteX9" fmla="*/ 4330249 w 8389157"/>
              <a:gd name="connsiteY9" fmla="*/ 0 h 7315076"/>
              <a:gd name="connsiteX10" fmla="*/ 8389157 w 8389157"/>
              <a:gd name="connsiteY10" fmla="*/ 0 h 7315076"/>
              <a:gd name="connsiteX11" fmla="*/ 6358570 w 8389157"/>
              <a:gd name="connsiteY11" fmla="*/ 3595353 h 731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9157" h="7315076">
                <a:moveTo>
                  <a:pt x="2182082" y="3719723"/>
                </a:moveTo>
                <a:lnTo>
                  <a:pt x="6229680" y="3719723"/>
                </a:lnTo>
                <a:lnTo>
                  <a:pt x="4205881" y="7315076"/>
                </a:lnTo>
                <a:close/>
                <a:moveTo>
                  <a:pt x="4194578" y="0"/>
                </a:moveTo>
                <a:lnTo>
                  <a:pt x="6218377" y="3595353"/>
                </a:lnTo>
                <a:lnTo>
                  <a:pt x="2170779" y="3595353"/>
                </a:lnTo>
                <a:close/>
                <a:moveTo>
                  <a:pt x="0" y="0"/>
                </a:moveTo>
                <a:lnTo>
                  <a:pt x="4058908" y="0"/>
                </a:lnTo>
                <a:lnTo>
                  <a:pt x="2028321" y="3595353"/>
                </a:lnTo>
                <a:close/>
                <a:moveTo>
                  <a:pt x="4330249" y="0"/>
                </a:moveTo>
                <a:lnTo>
                  <a:pt x="8389157" y="0"/>
                </a:lnTo>
                <a:lnTo>
                  <a:pt x="6358570" y="359535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92AF47E-68AB-774B-A4BE-863237BD685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096130-A7E0-2644-98A2-D409BE440FF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1DFCE65-1D6F-B842-AE7F-259A0BC0B4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extLst>
      <p:ext uri="{BB962C8B-B14F-4D97-AF65-F5344CB8AC3E}">
        <p14:creationId xmlns:p14="http://schemas.microsoft.com/office/powerpoint/2010/main" val="41408495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10460736" y="2301970"/>
            <a:ext cx="7827263" cy="7986618"/>
          </a:xfrm>
          <a:custGeom>
            <a:avLst/>
            <a:gdLst>
              <a:gd name="T0" fmla="*/ 2840 w 4177"/>
              <a:gd name="T1" fmla="*/ 704 h 4262"/>
              <a:gd name="T2" fmla="*/ 2804 w 4177"/>
              <a:gd name="T3" fmla="*/ 586 h 4262"/>
              <a:gd name="T4" fmla="*/ 2798 w 4177"/>
              <a:gd name="T5" fmla="*/ 465 h 4262"/>
              <a:gd name="T6" fmla="*/ 2820 w 4177"/>
              <a:gd name="T7" fmla="*/ 348 h 4262"/>
              <a:gd name="T8" fmla="*/ 2870 w 4177"/>
              <a:gd name="T9" fmla="*/ 237 h 4262"/>
              <a:gd name="T10" fmla="*/ 2946 w 4177"/>
              <a:gd name="T11" fmla="*/ 142 h 4262"/>
              <a:gd name="T12" fmla="*/ 3045 w 4177"/>
              <a:gd name="T13" fmla="*/ 67 h 4262"/>
              <a:gd name="T14" fmla="*/ 3160 w 4177"/>
              <a:gd name="T15" fmla="*/ 18 h 4262"/>
              <a:gd name="T16" fmla="*/ 3280 w 4177"/>
              <a:gd name="T17" fmla="*/ 0 h 4262"/>
              <a:gd name="T18" fmla="*/ 3400 w 4177"/>
              <a:gd name="T19" fmla="*/ 11 h 4262"/>
              <a:gd name="T20" fmla="*/ 3513 w 4177"/>
              <a:gd name="T21" fmla="*/ 51 h 4262"/>
              <a:gd name="T22" fmla="*/ 3613 w 4177"/>
              <a:gd name="T23" fmla="*/ 116 h 4262"/>
              <a:gd name="T24" fmla="*/ 3698 w 4177"/>
              <a:gd name="T25" fmla="*/ 207 h 4262"/>
              <a:gd name="T26" fmla="*/ 4177 w 4177"/>
              <a:gd name="T27" fmla="*/ 4262 h 4262"/>
              <a:gd name="T28" fmla="*/ 2441 w 4177"/>
              <a:gd name="T29" fmla="*/ 2118 h 4262"/>
              <a:gd name="T30" fmla="*/ 2411 w 4177"/>
              <a:gd name="T31" fmla="*/ 1999 h 4262"/>
              <a:gd name="T32" fmla="*/ 2411 w 4177"/>
              <a:gd name="T33" fmla="*/ 1878 h 4262"/>
              <a:gd name="T34" fmla="*/ 2439 w 4177"/>
              <a:gd name="T35" fmla="*/ 1761 h 4262"/>
              <a:gd name="T36" fmla="*/ 2495 w 4177"/>
              <a:gd name="T37" fmla="*/ 1654 h 4262"/>
              <a:gd name="T38" fmla="*/ 2574 w 4177"/>
              <a:gd name="T39" fmla="*/ 1562 h 4262"/>
              <a:gd name="T40" fmla="*/ 2679 w 4177"/>
              <a:gd name="T41" fmla="*/ 1491 h 4262"/>
              <a:gd name="T42" fmla="*/ 2796 w 4177"/>
              <a:gd name="T43" fmla="*/ 1449 h 4262"/>
              <a:gd name="T44" fmla="*/ 2916 w 4177"/>
              <a:gd name="T45" fmla="*/ 1437 h 4262"/>
              <a:gd name="T46" fmla="*/ 3034 w 4177"/>
              <a:gd name="T47" fmla="*/ 1454 h 4262"/>
              <a:gd name="T48" fmla="*/ 3145 w 4177"/>
              <a:gd name="T49" fmla="*/ 1498 h 4262"/>
              <a:gd name="T50" fmla="*/ 3243 w 4177"/>
              <a:gd name="T51" fmla="*/ 1569 h 4262"/>
              <a:gd name="T52" fmla="*/ 3323 w 4177"/>
              <a:gd name="T53" fmla="*/ 1664 h 4262"/>
              <a:gd name="T54" fmla="*/ 641 w 4177"/>
              <a:gd name="T55" fmla="*/ 1114 h 4262"/>
              <a:gd name="T56" fmla="*/ 593 w 4177"/>
              <a:gd name="T57" fmla="*/ 997 h 4262"/>
              <a:gd name="T58" fmla="*/ 575 w 4177"/>
              <a:gd name="T59" fmla="*/ 877 h 4262"/>
              <a:gd name="T60" fmla="*/ 586 w 4177"/>
              <a:gd name="T61" fmla="*/ 758 h 4262"/>
              <a:gd name="T62" fmla="*/ 625 w 4177"/>
              <a:gd name="T63" fmla="*/ 644 h 4262"/>
              <a:gd name="T64" fmla="*/ 690 w 4177"/>
              <a:gd name="T65" fmla="*/ 543 h 4262"/>
              <a:gd name="T66" fmla="*/ 781 w 4177"/>
              <a:gd name="T67" fmla="*/ 458 h 4262"/>
              <a:gd name="T68" fmla="*/ 892 w 4177"/>
              <a:gd name="T69" fmla="*/ 397 h 4262"/>
              <a:gd name="T70" fmla="*/ 1011 w 4177"/>
              <a:gd name="T71" fmla="*/ 368 h 4262"/>
              <a:gd name="T72" fmla="*/ 1130 w 4177"/>
              <a:gd name="T73" fmla="*/ 368 h 4262"/>
              <a:gd name="T74" fmla="*/ 1246 w 4177"/>
              <a:gd name="T75" fmla="*/ 396 h 4262"/>
              <a:gd name="T76" fmla="*/ 1353 w 4177"/>
              <a:gd name="T77" fmla="*/ 451 h 4262"/>
              <a:gd name="T78" fmla="*/ 1445 w 4177"/>
              <a:gd name="T79" fmla="*/ 532 h 4262"/>
              <a:gd name="T80" fmla="*/ 3602 w 4177"/>
              <a:gd name="T81" fmla="*/ 4262 h 4262"/>
              <a:gd name="T82" fmla="*/ 42 w 4177"/>
              <a:gd name="T83" fmla="*/ 2181 h 4262"/>
              <a:gd name="T84" fmla="*/ 7 w 4177"/>
              <a:gd name="T85" fmla="*/ 2062 h 4262"/>
              <a:gd name="T86" fmla="*/ 1 w 4177"/>
              <a:gd name="T87" fmla="*/ 1941 h 4262"/>
              <a:gd name="T88" fmla="*/ 23 w 4177"/>
              <a:gd name="T89" fmla="*/ 1824 h 4262"/>
              <a:gd name="T90" fmla="*/ 73 w 4177"/>
              <a:gd name="T91" fmla="*/ 1715 h 4262"/>
              <a:gd name="T92" fmla="*/ 148 w 4177"/>
              <a:gd name="T93" fmla="*/ 1619 h 4262"/>
              <a:gd name="T94" fmla="*/ 247 w 4177"/>
              <a:gd name="T95" fmla="*/ 1543 h 4262"/>
              <a:gd name="T96" fmla="*/ 363 w 4177"/>
              <a:gd name="T97" fmla="*/ 1494 h 4262"/>
              <a:gd name="T98" fmla="*/ 483 w 4177"/>
              <a:gd name="T99" fmla="*/ 1476 h 4262"/>
              <a:gd name="T100" fmla="*/ 602 w 4177"/>
              <a:gd name="T101" fmla="*/ 1488 h 4262"/>
              <a:gd name="T102" fmla="*/ 716 w 4177"/>
              <a:gd name="T103" fmla="*/ 1527 h 4262"/>
              <a:gd name="T104" fmla="*/ 816 w 4177"/>
              <a:gd name="T105" fmla="*/ 1592 h 4262"/>
              <a:gd name="T106" fmla="*/ 901 w 4177"/>
              <a:gd name="T107" fmla="*/ 1683 h 4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77" h="4262">
                <a:moveTo>
                  <a:pt x="4177" y="1036"/>
                </a:moveTo>
                <a:lnTo>
                  <a:pt x="4177" y="3034"/>
                </a:lnTo>
                <a:lnTo>
                  <a:pt x="2863" y="749"/>
                </a:lnTo>
                <a:lnTo>
                  <a:pt x="2850" y="727"/>
                </a:lnTo>
                <a:lnTo>
                  <a:pt x="2840" y="704"/>
                </a:lnTo>
                <a:lnTo>
                  <a:pt x="2830" y="681"/>
                </a:lnTo>
                <a:lnTo>
                  <a:pt x="2822" y="657"/>
                </a:lnTo>
                <a:lnTo>
                  <a:pt x="2814" y="634"/>
                </a:lnTo>
                <a:lnTo>
                  <a:pt x="2808" y="609"/>
                </a:lnTo>
                <a:lnTo>
                  <a:pt x="2804" y="586"/>
                </a:lnTo>
                <a:lnTo>
                  <a:pt x="2800" y="562"/>
                </a:lnTo>
                <a:lnTo>
                  <a:pt x="2798" y="538"/>
                </a:lnTo>
                <a:lnTo>
                  <a:pt x="2797" y="513"/>
                </a:lnTo>
                <a:lnTo>
                  <a:pt x="2797" y="489"/>
                </a:lnTo>
                <a:lnTo>
                  <a:pt x="2798" y="465"/>
                </a:lnTo>
                <a:lnTo>
                  <a:pt x="2800" y="441"/>
                </a:lnTo>
                <a:lnTo>
                  <a:pt x="2804" y="417"/>
                </a:lnTo>
                <a:lnTo>
                  <a:pt x="2808" y="393"/>
                </a:lnTo>
                <a:lnTo>
                  <a:pt x="2814" y="370"/>
                </a:lnTo>
                <a:lnTo>
                  <a:pt x="2820" y="348"/>
                </a:lnTo>
                <a:lnTo>
                  <a:pt x="2828" y="324"/>
                </a:lnTo>
                <a:lnTo>
                  <a:pt x="2837" y="302"/>
                </a:lnTo>
                <a:lnTo>
                  <a:pt x="2847" y="280"/>
                </a:lnTo>
                <a:lnTo>
                  <a:pt x="2858" y="259"/>
                </a:lnTo>
                <a:lnTo>
                  <a:pt x="2870" y="237"/>
                </a:lnTo>
                <a:lnTo>
                  <a:pt x="2883" y="217"/>
                </a:lnTo>
                <a:lnTo>
                  <a:pt x="2897" y="198"/>
                </a:lnTo>
                <a:lnTo>
                  <a:pt x="2913" y="179"/>
                </a:lnTo>
                <a:lnTo>
                  <a:pt x="2929" y="161"/>
                </a:lnTo>
                <a:lnTo>
                  <a:pt x="2946" y="142"/>
                </a:lnTo>
                <a:lnTo>
                  <a:pt x="2964" y="125"/>
                </a:lnTo>
                <a:lnTo>
                  <a:pt x="2982" y="109"/>
                </a:lnTo>
                <a:lnTo>
                  <a:pt x="3002" y="94"/>
                </a:lnTo>
                <a:lnTo>
                  <a:pt x="3023" y="80"/>
                </a:lnTo>
                <a:lnTo>
                  <a:pt x="3045" y="67"/>
                </a:lnTo>
                <a:lnTo>
                  <a:pt x="3068" y="55"/>
                </a:lnTo>
                <a:lnTo>
                  <a:pt x="3090" y="43"/>
                </a:lnTo>
                <a:lnTo>
                  <a:pt x="3113" y="33"/>
                </a:lnTo>
                <a:lnTo>
                  <a:pt x="3137" y="25"/>
                </a:lnTo>
                <a:lnTo>
                  <a:pt x="3160" y="18"/>
                </a:lnTo>
                <a:lnTo>
                  <a:pt x="3184" y="12"/>
                </a:lnTo>
                <a:lnTo>
                  <a:pt x="3208" y="7"/>
                </a:lnTo>
                <a:lnTo>
                  <a:pt x="3232" y="4"/>
                </a:lnTo>
                <a:lnTo>
                  <a:pt x="3256" y="1"/>
                </a:lnTo>
                <a:lnTo>
                  <a:pt x="3280" y="0"/>
                </a:lnTo>
                <a:lnTo>
                  <a:pt x="3304" y="0"/>
                </a:lnTo>
                <a:lnTo>
                  <a:pt x="3328" y="1"/>
                </a:lnTo>
                <a:lnTo>
                  <a:pt x="3353" y="4"/>
                </a:lnTo>
                <a:lnTo>
                  <a:pt x="3376" y="7"/>
                </a:lnTo>
                <a:lnTo>
                  <a:pt x="3400" y="11"/>
                </a:lnTo>
                <a:lnTo>
                  <a:pt x="3423" y="17"/>
                </a:lnTo>
                <a:lnTo>
                  <a:pt x="3446" y="24"/>
                </a:lnTo>
                <a:lnTo>
                  <a:pt x="3468" y="32"/>
                </a:lnTo>
                <a:lnTo>
                  <a:pt x="3491" y="40"/>
                </a:lnTo>
                <a:lnTo>
                  <a:pt x="3513" y="51"/>
                </a:lnTo>
                <a:lnTo>
                  <a:pt x="3534" y="62"/>
                </a:lnTo>
                <a:lnTo>
                  <a:pt x="3555" y="74"/>
                </a:lnTo>
                <a:lnTo>
                  <a:pt x="3575" y="87"/>
                </a:lnTo>
                <a:lnTo>
                  <a:pt x="3594" y="101"/>
                </a:lnTo>
                <a:lnTo>
                  <a:pt x="3613" y="116"/>
                </a:lnTo>
                <a:lnTo>
                  <a:pt x="3633" y="132"/>
                </a:lnTo>
                <a:lnTo>
                  <a:pt x="3650" y="150"/>
                </a:lnTo>
                <a:lnTo>
                  <a:pt x="3667" y="168"/>
                </a:lnTo>
                <a:lnTo>
                  <a:pt x="3683" y="187"/>
                </a:lnTo>
                <a:lnTo>
                  <a:pt x="3698" y="207"/>
                </a:lnTo>
                <a:lnTo>
                  <a:pt x="3712" y="227"/>
                </a:lnTo>
                <a:lnTo>
                  <a:pt x="3725" y="250"/>
                </a:lnTo>
                <a:lnTo>
                  <a:pt x="4177" y="1036"/>
                </a:lnTo>
                <a:close/>
                <a:moveTo>
                  <a:pt x="4177" y="3148"/>
                </a:moveTo>
                <a:lnTo>
                  <a:pt x="4177" y="4262"/>
                </a:lnTo>
                <a:lnTo>
                  <a:pt x="3668" y="4262"/>
                </a:lnTo>
                <a:lnTo>
                  <a:pt x="2474" y="2187"/>
                </a:lnTo>
                <a:lnTo>
                  <a:pt x="2462" y="2163"/>
                </a:lnTo>
                <a:lnTo>
                  <a:pt x="2450" y="2141"/>
                </a:lnTo>
                <a:lnTo>
                  <a:pt x="2441" y="2118"/>
                </a:lnTo>
                <a:lnTo>
                  <a:pt x="2432" y="2095"/>
                </a:lnTo>
                <a:lnTo>
                  <a:pt x="2425" y="2070"/>
                </a:lnTo>
                <a:lnTo>
                  <a:pt x="2419" y="2047"/>
                </a:lnTo>
                <a:lnTo>
                  <a:pt x="2415" y="2023"/>
                </a:lnTo>
                <a:lnTo>
                  <a:pt x="2411" y="1999"/>
                </a:lnTo>
                <a:lnTo>
                  <a:pt x="2409" y="1974"/>
                </a:lnTo>
                <a:lnTo>
                  <a:pt x="2408" y="1950"/>
                </a:lnTo>
                <a:lnTo>
                  <a:pt x="2408" y="1926"/>
                </a:lnTo>
                <a:lnTo>
                  <a:pt x="2409" y="1902"/>
                </a:lnTo>
                <a:lnTo>
                  <a:pt x="2411" y="1878"/>
                </a:lnTo>
                <a:lnTo>
                  <a:pt x="2414" y="1854"/>
                </a:lnTo>
                <a:lnTo>
                  <a:pt x="2419" y="1831"/>
                </a:lnTo>
                <a:lnTo>
                  <a:pt x="2425" y="1808"/>
                </a:lnTo>
                <a:lnTo>
                  <a:pt x="2431" y="1784"/>
                </a:lnTo>
                <a:lnTo>
                  <a:pt x="2439" y="1761"/>
                </a:lnTo>
                <a:lnTo>
                  <a:pt x="2448" y="1739"/>
                </a:lnTo>
                <a:lnTo>
                  <a:pt x="2458" y="1718"/>
                </a:lnTo>
                <a:lnTo>
                  <a:pt x="2470" y="1696"/>
                </a:lnTo>
                <a:lnTo>
                  <a:pt x="2482" y="1675"/>
                </a:lnTo>
                <a:lnTo>
                  <a:pt x="2495" y="1654"/>
                </a:lnTo>
                <a:lnTo>
                  <a:pt x="2509" y="1635"/>
                </a:lnTo>
                <a:lnTo>
                  <a:pt x="2524" y="1616"/>
                </a:lnTo>
                <a:lnTo>
                  <a:pt x="2540" y="1597"/>
                </a:lnTo>
                <a:lnTo>
                  <a:pt x="2557" y="1579"/>
                </a:lnTo>
                <a:lnTo>
                  <a:pt x="2574" y="1562"/>
                </a:lnTo>
                <a:lnTo>
                  <a:pt x="2593" y="1547"/>
                </a:lnTo>
                <a:lnTo>
                  <a:pt x="2614" y="1531"/>
                </a:lnTo>
                <a:lnTo>
                  <a:pt x="2635" y="1517"/>
                </a:lnTo>
                <a:lnTo>
                  <a:pt x="2656" y="1504"/>
                </a:lnTo>
                <a:lnTo>
                  <a:pt x="2679" y="1491"/>
                </a:lnTo>
                <a:lnTo>
                  <a:pt x="2701" y="1480"/>
                </a:lnTo>
                <a:lnTo>
                  <a:pt x="2724" y="1471"/>
                </a:lnTo>
                <a:lnTo>
                  <a:pt x="2748" y="1462"/>
                </a:lnTo>
                <a:lnTo>
                  <a:pt x="2772" y="1455"/>
                </a:lnTo>
                <a:lnTo>
                  <a:pt x="2796" y="1449"/>
                </a:lnTo>
                <a:lnTo>
                  <a:pt x="2819" y="1444"/>
                </a:lnTo>
                <a:lnTo>
                  <a:pt x="2843" y="1441"/>
                </a:lnTo>
                <a:lnTo>
                  <a:pt x="2867" y="1439"/>
                </a:lnTo>
                <a:lnTo>
                  <a:pt x="2891" y="1437"/>
                </a:lnTo>
                <a:lnTo>
                  <a:pt x="2916" y="1437"/>
                </a:lnTo>
                <a:lnTo>
                  <a:pt x="2940" y="1438"/>
                </a:lnTo>
                <a:lnTo>
                  <a:pt x="2964" y="1441"/>
                </a:lnTo>
                <a:lnTo>
                  <a:pt x="2987" y="1444"/>
                </a:lnTo>
                <a:lnTo>
                  <a:pt x="3010" y="1449"/>
                </a:lnTo>
                <a:lnTo>
                  <a:pt x="3034" y="1454"/>
                </a:lnTo>
                <a:lnTo>
                  <a:pt x="3057" y="1461"/>
                </a:lnTo>
                <a:lnTo>
                  <a:pt x="3080" y="1469"/>
                </a:lnTo>
                <a:lnTo>
                  <a:pt x="3102" y="1478"/>
                </a:lnTo>
                <a:lnTo>
                  <a:pt x="3124" y="1487"/>
                </a:lnTo>
                <a:lnTo>
                  <a:pt x="3145" y="1498"/>
                </a:lnTo>
                <a:lnTo>
                  <a:pt x="3166" y="1511"/>
                </a:lnTo>
                <a:lnTo>
                  <a:pt x="3186" y="1524"/>
                </a:lnTo>
                <a:lnTo>
                  <a:pt x="3206" y="1538"/>
                </a:lnTo>
                <a:lnTo>
                  <a:pt x="3225" y="1553"/>
                </a:lnTo>
                <a:lnTo>
                  <a:pt x="3243" y="1569"/>
                </a:lnTo>
                <a:lnTo>
                  <a:pt x="3261" y="1586"/>
                </a:lnTo>
                <a:lnTo>
                  <a:pt x="3278" y="1605"/>
                </a:lnTo>
                <a:lnTo>
                  <a:pt x="3294" y="1624"/>
                </a:lnTo>
                <a:lnTo>
                  <a:pt x="3309" y="1644"/>
                </a:lnTo>
                <a:lnTo>
                  <a:pt x="3323" y="1664"/>
                </a:lnTo>
                <a:lnTo>
                  <a:pt x="3336" y="1686"/>
                </a:lnTo>
                <a:lnTo>
                  <a:pt x="4177" y="3148"/>
                </a:lnTo>
                <a:close/>
                <a:moveTo>
                  <a:pt x="3602" y="4262"/>
                </a:moveTo>
                <a:lnTo>
                  <a:pt x="2452" y="4262"/>
                </a:lnTo>
                <a:lnTo>
                  <a:pt x="641" y="1114"/>
                </a:lnTo>
                <a:lnTo>
                  <a:pt x="629" y="1090"/>
                </a:lnTo>
                <a:lnTo>
                  <a:pt x="618" y="1068"/>
                </a:lnTo>
                <a:lnTo>
                  <a:pt x="608" y="1045"/>
                </a:lnTo>
                <a:lnTo>
                  <a:pt x="600" y="1022"/>
                </a:lnTo>
                <a:lnTo>
                  <a:pt x="593" y="997"/>
                </a:lnTo>
                <a:lnTo>
                  <a:pt x="587" y="973"/>
                </a:lnTo>
                <a:lnTo>
                  <a:pt x="582" y="950"/>
                </a:lnTo>
                <a:lnTo>
                  <a:pt x="579" y="926"/>
                </a:lnTo>
                <a:lnTo>
                  <a:pt x="576" y="901"/>
                </a:lnTo>
                <a:lnTo>
                  <a:pt x="575" y="877"/>
                </a:lnTo>
                <a:lnTo>
                  <a:pt x="575" y="853"/>
                </a:lnTo>
                <a:lnTo>
                  <a:pt x="576" y="829"/>
                </a:lnTo>
                <a:lnTo>
                  <a:pt x="579" y="804"/>
                </a:lnTo>
                <a:lnTo>
                  <a:pt x="582" y="781"/>
                </a:lnTo>
                <a:lnTo>
                  <a:pt x="586" y="758"/>
                </a:lnTo>
                <a:lnTo>
                  <a:pt x="592" y="734"/>
                </a:lnTo>
                <a:lnTo>
                  <a:pt x="599" y="711"/>
                </a:lnTo>
                <a:lnTo>
                  <a:pt x="607" y="688"/>
                </a:lnTo>
                <a:lnTo>
                  <a:pt x="615" y="666"/>
                </a:lnTo>
                <a:lnTo>
                  <a:pt x="625" y="644"/>
                </a:lnTo>
                <a:lnTo>
                  <a:pt x="636" y="622"/>
                </a:lnTo>
                <a:lnTo>
                  <a:pt x="648" y="602"/>
                </a:lnTo>
                <a:lnTo>
                  <a:pt x="661" y="581"/>
                </a:lnTo>
                <a:lnTo>
                  <a:pt x="675" y="562"/>
                </a:lnTo>
                <a:lnTo>
                  <a:pt x="690" y="543"/>
                </a:lnTo>
                <a:lnTo>
                  <a:pt x="707" y="524"/>
                </a:lnTo>
                <a:lnTo>
                  <a:pt x="724" y="506"/>
                </a:lnTo>
                <a:lnTo>
                  <a:pt x="742" y="489"/>
                </a:lnTo>
                <a:lnTo>
                  <a:pt x="761" y="474"/>
                </a:lnTo>
                <a:lnTo>
                  <a:pt x="781" y="458"/>
                </a:lnTo>
                <a:lnTo>
                  <a:pt x="801" y="444"/>
                </a:lnTo>
                <a:lnTo>
                  <a:pt x="823" y="430"/>
                </a:lnTo>
                <a:lnTo>
                  <a:pt x="845" y="418"/>
                </a:lnTo>
                <a:lnTo>
                  <a:pt x="869" y="407"/>
                </a:lnTo>
                <a:lnTo>
                  <a:pt x="892" y="397"/>
                </a:lnTo>
                <a:lnTo>
                  <a:pt x="915" y="389"/>
                </a:lnTo>
                <a:lnTo>
                  <a:pt x="938" y="382"/>
                </a:lnTo>
                <a:lnTo>
                  <a:pt x="962" y="376"/>
                </a:lnTo>
                <a:lnTo>
                  <a:pt x="986" y="371"/>
                </a:lnTo>
                <a:lnTo>
                  <a:pt x="1011" y="368"/>
                </a:lnTo>
                <a:lnTo>
                  <a:pt x="1035" y="365"/>
                </a:lnTo>
                <a:lnTo>
                  <a:pt x="1059" y="364"/>
                </a:lnTo>
                <a:lnTo>
                  <a:pt x="1083" y="364"/>
                </a:lnTo>
                <a:lnTo>
                  <a:pt x="1106" y="365"/>
                </a:lnTo>
                <a:lnTo>
                  <a:pt x="1130" y="368"/>
                </a:lnTo>
                <a:lnTo>
                  <a:pt x="1155" y="371"/>
                </a:lnTo>
                <a:lnTo>
                  <a:pt x="1178" y="376"/>
                </a:lnTo>
                <a:lnTo>
                  <a:pt x="1201" y="381"/>
                </a:lnTo>
                <a:lnTo>
                  <a:pt x="1224" y="388"/>
                </a:lnTo>
                <a:lnTo>
                  <a:pt x="1246" y="396"/>
                </a:lnTo>
                <a:lnTo>
                  <a:pt x="1268" y="404"/>
                </a:lnTo>
                <a:lnTo>
                  <a:pt x="1291" y="414"/>
                </a:lnTo>
                <a:lnTo>
                  <a:pt x="1312" y="425"/>
                </a:lnTo>
                <a:lnTo>
                  <a:pt x="1333" y="438"/>
                </a:lnTo>
                <a:lnTo>
                  <a:pt x="1353" y="451"/>
                </a:lnTo>
                <a:lnTo>
                  <a:pt x="1373" y="465"/>
                </a:lnTo>
                <a:lnTo>
                  <a:pt x="1392" y="480"/>
                </a:lnTo>
                <a:lnTo>
                  <a:pt x="1410" y="496"/>
                </a:lnTo>
                <a:lnTo>
                  <a:pt x="1427" y="513"/>
                </a:lnTo>
                <a:lnTo>
                  <a:pt x="1445" y="532"/>
                </a:lnTo>
                <a:lnTo>
                  <a:pt x="1461" y="551"/>
                </a:lnTo>
                <a:lnTo>
                  <a:pt x="1476" y="571"/>
                </a:lnTo>
                <a:lnTo>
                  <a:pt x="1490" y="591"/>
                </a:lnTo>
                <a:lnTo>
                  <a:pt x="1504" y="613"/>
                </a:lnTo>
                <a:lnTo>
                  <a:pt x="3602" y="4262"/>
                </a:lnTo>
                <a:close/>
                <a:moveTo>
                  <a:pt x="2387" y="4262"/>
                </a:moveTo>
                <a:lnTo>
                  <a:pt x="1237" y="4262"/>
                </a:lnTo>
                <a:lnTo>
                  <a:pt x="65" y="2226"/>
                </a:lnTo>
                <a:lnTo>
                  <a:pt x="53" y="2203"/>
                </a:lnTo>
                <a:lnTo>
                  <a:pt x="42" y="2181"/>
                </a:lnTo>
                <a:lnTo>
                  <a:pt x="33" y="2157"/>
                </a:lnTo>
                <a:lnTo>
                  <a:pt x="24" y="2134"/>
                </a:lnTo>
                <a:lnTo>
                  <a:pt x="17" y="2110"/>
                </a:lnTo>
                <a:lnTo>
                  <a:pt x="11" y="2086"/>
                </a:lnTo>
                <a:lnTo>
                  <a:pt x="7" y="2062"/>
                </a:lnTo>
                <a:lnTo>
                  <a:pt x="3" y="2038"/>
                </a:lnTo>
                <a:lnTo>
                  <a:pt x="1" y="2014"/>
                </a:lnTo>
                <a:lnTo>
                  <a:pt x="0" y="1990"/>
                </a:lnTo>
                <a:lnTo>
                  <a:pt x="0" y="1965"/>
                </a:lnTo>
                <a:lnTo>
                  <a:pt x="1" y="1941"/>
                </a:lnTo>
                <a:lnTo>
                  <a:pt x="3" y="1917"/>
                </a:lnTo>
                <a:lnTo>
                  <a:pt x="6" y="1894"/>
                </a:lnTo>
                <a:lnTo>
                  <a:pt x="11" y="1870"/>
                </a:lnTo>
                <a:lnTo>
                  <a:pt x="16" y="1846"/>
                </a:lnTo>
                <a:lnTo>
                  <a:pt x="23" y="1824"/>
                </a:lnTo>
                <a:lnTo>
                  <a:pt x="31" y="1801"/>
                </a:lnTo>
                <a:lnTo>
                  <a:pt x="40" y="1778"/>
                </a:lnTo>
                <a:lnTo>
                  <a:pt x="50" y="1756"/>
                </a:lnTo>
                <a:lnTo>
                  <a:pt x="61" y="1735"/>
                </a:lnTo>
                <a:lnTo>
                  <a:pt x="73" y="1715"/>
                </a:lnTo>
                <a:lnTo>
                  <a:pt x="86" y="1693"/>
                </a:lnTo>
                <a:lnTo>
                  <a:pt x="100" y="1674"/>
                </a:lnTo>
                <a:lnTo>
                  <a:pt x="115" y="1655"/>
                </a:lnTo>
                <a:lnTo>
                  <a:pt x="132" y="1637"/>
                </a:lnTo>
                <a:lnTo>
                  <a:pt x="148" y="1619"/>
                </a:lnTo>
                <a:lnTo>
                  <a:pt x="166" y="1602"/>
                </a:lnTo>
                <a:lnTo>
                  <a:pt x="185" y="1585"/>
                </a:lnTo>
                <a:lnTo>
                  <a:pt x="205" y="1570"/>
                </a:lnTo>
                <a:lnTo>
                  <a:pt x="226" y="1556"/>
                </a:lnTo>
                <a:lnTo>
                  <a:pt x="247" y="1543"/>
                </a:lnTo>
                <a:lnTo>
                  <a:pt x="271" y="1531"/>
                </a:lnTo>
                <a:lnTo>
                  <a:pt x="293" y="1520"/>
                </a:lnTo>
                <a:lnTo>
                  <a:pt x="316" y="1510"/>
                </a:lnTo>
                <a:lnTo>
                  <a:pt x="339" y="1502"/>
                </a:lnTo>
                <a:lnTo>
                  <a:pt x="363" y="1494"/>
                </a:lnTo>
                <a:lnTo>
                  <a:pt x="387" y="1488"/>
                </a:lnTo>
                <a:lnTo>
                  <a:pt x="411" y="1483"/>
                </a:lnTo>
                <a:lnTo>
                  <a:pt x="435" y="1480"/>
                </a:lnTo>
                <a:lnTo>
                  <a:pt x="459" y="1477"/>
                </a:lnTo>
                <a:lnTo>
                  <a:pt x="483" y="1476"/>
                </a:lnTo>
                <a:lnTo>
                  <a:pt x="507" y="1476"/>
                </a:lnTo>
                <a:lnTo>
                  <a:pt x="531" y="1477"/>
                </a:lnTo>
                <a:lnTo>
                  <a:pt x="555" y="1480"/>
                </a:lnTo>
                <a:lnTo>
                  <a:pt x="579" y="1483"/>
                </a:lnTo>
                <a:lnTo>
                  <a:pt x="602" y="1488"/>
                </a:lnTo>
                <a:lnTo>
                  <a:pt x="626" y="1493"/>
                </a:lnTo>
                <a:lnTo>
                  <a:pt x="648" y="1500"/>
                </a:lnTo>
                <a:lnTo>
                  <a:pt x="671" y="1509"/>
                </a:lnTo>
                <a:lnTo>
                  <a:pt x="693" y="1517"/>
                </a:lnTo>
                <a:lnTo>
                  <a:pt x="716" y="1527"/>
                </a:lnTo>
                <a:lnTo>
                  <a:pt x="737" y="1538"/>
                </a:lnTo>
                <a:lnTo>
                  <a:pt x="757" y="1550"/>
                </a:lnTo>
                <a:lnTo>
                  <a:pt x="778" y="1563"/>
                </a:lnTo>
                <a:lnTo>
                  <a:pt x="797" y="1577"/>
                </a:lnTo>
                <a:lnTo>
                  <a:pt x="816" y="1592"/>
                </a:lnTo>
                <a:lnTo>
                  <a:pt x="834" y="1609"/>
                </a:lnTo>
                <a:lnTo>
                  <a:pt x="853" y="1626"/>
                </a:lnTo>
                <a:lnTo>
                  <a:pt x="870" y="1644"/>
                </a:lnTo>
                <a:lnTo>
                  <a:pt x="885" y="1663"/>
                </a:lnTo>
                <a:lnTo>
                  <a:pt x="901" y="1683"/>
                </a:lnTo>
                <a:lnTo>
                  <a:pt x="915" y="1704"/>
                </a:lnTo>
                <a:lnTo>
                  <a:pt x="928" y="1726"/>
                </a:lnTo>
                <a:lnTo>
                  <a:pt x="2387" y="42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6E3CB47-6ABA-C64F-AF91-871F96B1610F}"/>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A9BD81C-2CA0-C04F-A1A9-739E33D1D657}"/>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3670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9570720" y="1700378"/>
            <a:ext cx="8717279" cy="8588210"/>
          </a:xfrm>
          <a:custGeom>
            <a:avLst/>
            <a:gdLst>
              <a:gd name="T0" fmla="*/ 1001 w 4390"/>
              <a:gd name="T1" fmla="*/ 4326 h 4326"/>
              <a:gd name="T2" fmla="*/ 1648 w 4390"/>
              <a:gd name="T3" fmla="*/ 4326 h 4326"/>
              <a:gd name="T4" fmla="*/ 485 w 4390"/>
              <a:gd name="T5" fmla="*/ 2305 h 4326"/>
              <a:gd name="T6" fmla="*/ 0 w 4390"/>
              <a:gd name="T7" fmla="*/ 2586 h 4326"/>
              <a:gd name="T8" fmla="*/ 1001 w 4390"/>
              <a:gd name="T9" fmla="*/ 4326 h 4326"/>
              <a:gd name="T10" fmla="*/ 1714 w 4390"/>
              <a:gd name="T11" fmla="*/ 4326 h 4326"/>
              <a:gd name="T12" fmla="*/ 2360 w 4390"/>
              <a:gd name="T13" fmla="*/ 4326 h 4326"/>
              <a:gd name="T14" fmla="*/ 646 w 4390"/>
              <a:gd name="T15" fmla="*/ 1346 h 4326"/>
              <a:gd name="T16" fmla="*/ 161 w 4390"/>
              <a:gd name="T17" fmla="*/ 1628 h 4326"/>
              <a:gd name="T18" fmla="*/ 1714 w 4390"/>
              <a:gd name="T19" fmla="*/ 4326 h 4326"/>
              <a:gd name="T20" fmla="*/ 2426 w 4390"/>
              <a:gd name="T21" fmla="*/ 4326 h 4326"/>
              <a:gd name="T22" fmla="*/ 3073 w 4390"/>
              <a:gd name="T23" fmla="*/ 4326 h 4326"/>
              <a:gd name="T24" fmla="*/ 1405 w 4390"/>
              <a:gd name="T25" fmla="*/ 1426 h 4326"/>
              <a:gd name="T26" fmla="*/ 919 w 4390"/>
              <a:gd name="T27" fmla="*/ 1708 h 4326"/>
              <a:gd name="T28" fmla="*/ 2426 w 4390"/>
              <a:gd name="T29" fmla="*/ 4326 h 4326"/>
              <a:gd name="T30" fmla="*/ 3138 w 4390"/>
              <a:gd name="T31" fmla="*/ 4326 h 4326"/>
              <a:gd name="T32" fmla="*/ 3785 w 4390"/>
              <a:gd name="T33" fmla="*/ 4326 h 4326"/>
              <a:gd name="T34" fmla="*/ 1391 w 4390"/>
              <a:gd name="T35" fmla="*/ 165 h 4326"/>
              <a:gd name="T36" fmla="*/ 906 w 4390"/>
              <a:gd name="T37" fmla="*/ 446 h 4326"/>
              <a:gd name="T38" fmla="*/ 3138 w 4390"/>
              <a:gd name="T39" fmla="*/ 4326 h 4326"/>
              <a:gd name="T40" fmla="*/ 3850 w 4390"/>
              <a:gd name="T41" fmla="*/ 4326 h 4326"/>
              <a:gd name="T42" fmla="*/ 4390 w 4390"/>
              <a:gd name="T43" fmla="*/ 4326 h 4326"/>
              <a:gd name="T44" fmla="*/ 4390 w 4390"/>
              <a:gd name="T45" fmla="*/ 4138 h 4326"/>
              <a:gd name="T46" fmla="*/ 2430 w 4390"/>
              <a:gd name="T47" fmla="*/ 732 h 4326"/>
              <a:gd name="T48" fmla="*/ 1944 w 4390"/>
              <a:gd name="T49" fmla="*/ 1013 h 4326"/>
              <a:gd name="T50" fmla="*/ 3850 w 4390"/>
              <a:gd name="T51" fmla="*/ 4326 h 4326"/>
              <a:gd name="T52" fmla="*/ 4390 w 4390"/>
              <a:gd name="T53" fmla="*/ 4024 h 4326"/>
              <a:gd name="T54" fmla="*/ 4390 w 4390"/>
              <a:gd name="T55" fmla="*/ 2900 h 4326"/>
              <a:gd name="T56" fmla="*/ 2722 w 4390"/>
              <a:gd name="T57" fmla="*/ 0 h 4326"/>
              <a:gd name="T58" fmla="*/ 2236 w 4390"/>
              <a:gd name="T59" fmla="*/ 281 h 4326"/>
              <a:gd name="T60" fmla="*/ 4390 w 4390"/>
              <a:gd name="T61" fmla="*/ 4024 h 4326"/>
              <a:gd name="T62" fmla="*/ 4390 w 4390"/>
              <a:gd name="T63" fmla="*/ 2786 h 4326"/>
              <a:gd name="T64" fmla="*/ 4390 w 4390"/>
              <a:gd name="T65" fmla="*/ 1661 h 4326"/>
              <a:gd name="T66" fmla="*/ 3785 w 4390"/>
              <a:gd name="T67" fmla="*/ 611 h 4326"/>
              <a:gd name="T68" fmla="*/ 3300 w 4390"/>
              <a:gd name="T69" fmla="*/ 892 h 4326"/>
              <a:gd name="T70" fmla="*/ 4390 w 4390"/>
              <a:gd name="T71" fmla="*/ 2786 h 4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0" h="4326">
                <a:moveTo>
                  <a:pt x="1001" y="4326"/>
                </a:moveTo>
                <a:lnTo>
                  <a:pt x="1648" y="4326"/>
                </a:lnTo>
                <a:lnTo>
                  <a:pt x="485" y="2305"/>
                </a:lnTo>
                <a:lnTo>
                  <a:pt x="0" y="2586"/>
                </a:lnTo>
                <a:lnTo>
                  <a:pt x="1001" y="4326"/>
                </a:lnTo>
                <a:close/>
                <a:moveTo>
                  <a:pt x="1714" y="4326"/>
                </a:moveTo>
                <a:lnTo>
                  <a:pt x="2360" y="4326"/>
                </a:lnTo>
                <a:lnTo>
                  <a:pt x="646" y="1346"/>
                </a:lnTo>
                <a:lnTo>
                  <a:pt x="161" y="1628"/>
                </a:lnTo>
                <a:lnTo>
                  <a:pt x="1714" y="4326"/>
                </a:lnTo>
                <a:close/>
                <a:moveTo>
                  <a:pt x="2426" y="4326"/>
                </a:moveTo>
                <a:lnTo>
                  <a:pt x="3073" y="4326"/>
                </a:lnTo>
                <a:lnTo>
                  <a:pt x="1405" y="1426"/>
                </a:lnTo>
                <a:lnTo>
                  <a:pt x="919" y="1708"/>
                </a:lnTo>
                <a:lnTo>
                  <a:pt x="2426" y="4326"/>
                </a:lnTo>
                <a:close/>
                <a:moveTo>
                  <a:pt x="3138" y="4326"/>
                </a:moveTo>
                <a:lnTo>
                  <a:pt x="3785" y="4326"/>
                </a:lnTo>
                <a:lnTo>
                  <a:pt x="1391" y="165"/>
                </a:lnTo>
                <a:lnTo>
                  <a:pt x="906" y="446"/>
                </a:lnTo>
                <a:lnTo>
                  <a:pt x="3138" y="4326"/>
                </a:lnTo>
                <a:close/>
                <a:moveTo>
                  <a:pt x="3850" y="4326"/>
                </a:moveTo>
                <a:lnTo>
                  <a:pt x="4390" y="4326"/>
                </a:lnTo>
                <a:lnTo>
                  <a:pt x="4390" y="4138"/>
                </a:lnTo>
                <a:lnTo>
                  <a:pt x="2430" y="732"/>
                </a:lnTo>
                <a:lnTo>
                  <a:pt x="1944" y="1013"/>
                </a:lnTo>
                <a:lnTo>
                  <a:pt x="3850" y="4326"/>
                </a:lnTo>
                <a:close/>
                <a:moveTo>
                  <a:pt x="4390" y="4024"/>
                </a:moveTo>
                <a:lnTo>
                  <a:pt x="4390" y="2900"/>
                </a:lnTo>
                <a:lnTo>
                  <a:pt x="2722" y="0"/>
                </a:lnTo>
                <a:lnTo>
                  <a:pt x="2236" y="281"/>
                </a:lnTo>
                <a:lnTo>
                  <a:pt x="4390" y="4024"/>
                </a:lnTo>
                <a:close/>
                <a:moveTo>
                  <a:pt x="4390" y="2786"/>
                </a:moveTo>
                <a:lnTo>
                  <a:pt x="4390" y="1661"/>
                </a:lnTo>
                <a:lnTo>
                  <a:pt x="3785" y="611"/>
                </a:lnTo>
                <a:lnTo>
                  <a:pt x="3300" y="892"/>
                </a:lnTo>
                <a:lnTo>
                  <a:pt x="4390" y="278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A472EA4B-4D5B-B243-AF3E-213483C5A5EF}"/>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9F53F68-1E76-AC48-940F-C0194AA3F89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49039FF-1135-874C-BF2C-B0B2AD8F61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extLst>
      <p:ext uri="{BB962C8B-B14F-4D97-AF65-F5344CB8AC3E}">
        <p14:creationId xmlns:p14="http://schemas.microsoft.com/office/powerpoint/2010/main" val="39279419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8">
    <p:spTree>
      <p:nvGrpSpPr>
        <p:cNvPr id="1" name=""/>
        <p:cNvGrpSpPr/>
        <p:nvPr/>
      </p:nvGrpSpPr>
      <p:grpSpPr>
        <a:xfrm>
          <a:off x="0" y="0"/>
          <a:ext cx="0" cy="0"/>
          <a:chOff x="0" y="0"/>
          <a:chExt cx="0" cy="0"/>
        </a:xfrm>
      </p:grpSpPr>
      <p:sp>
        <p:nvSpPr>
          <p:cNvPr id="6" name="Freeform 9"/>
          <p:cNvSpPr>
            <a:spLocks noGrp="1"/>
          </p:cNvSpPr>
          <p:nvPr>
            <p:ph type="pic" sz="quarter" idx="11"/>
          </p:nvPr>
        </p:nvSpPr>
        <p:spPr bwMode="auto">
          <a:xfrm>
            <a:off x="8655168" y="3482292"/>
            <a:ext cx="5777441" cy="5788744"/>
          </a:xfrm>
          <a:custGeom>
            <a:avLst/>
            <a:gdLst>
              <a:gd name="T0" fmla="*/ 1408 w 2554"/>
              <a:gd name="T1" fmla="*/ 6 h 2560"/>
              <a:gd name="T2" fmla="*/ 1596 w 2554"/>
              <a:gd name="T3" fmla="*/ 39 h 2560"/>
              <a:gd name="T4" fmla="*/ 1774 w 2554"/>
              <a:gd name="T5" fmla="*/ 100 h 2560"/>
              <a:gd name="T6" fmla="*/ 1939 w 2554"/>
              <a:gd name="T7" fmla="*/ 185 h 2560"/>
              <a:gd name="T8" fmla="*/ 2089 w 2554"/>
              <a:gd name="T9" fmla="*/ 292 h 2560"/>
              <a:gd name="T10" fmla="*/ 2222 w 2554"/>
              <a:gd name="T11" fmla="*/ 419 h 2560"/>
              <a:gd name="T12" fmla="*/ 2335 w 2554"/>
              <a:gd name="T13" fmla="*/ 564 h 2560"/>
              <a:gd name="T14" fmla="*/ 2428 w 2554"/>
              <a:gd name="T15" fmla="*/ 725 h 2560"/>
              <a:gd name="T16" fmla="*/ 2497 w 2554"/>
              <a:gd name="T17" fmla="*/ 899 h 2560"/>
              <a:gd name="T18" fmla="*/ 2539 w 2554"/>
              <a:gd name="T19" fmla="*/ 1085 h 2560"/>
              <a:gd name="T20" fmla="*/ 2554 w 2554"/>
              <a:gd name="T21" fmla="*/ 1280 h 2560"/>
              <a:gd name="T22" fmla="*/ 2539 w 2554"/>
              <a:gd name="T23" fmla="*/ 1475 h 2560"/>
              <a:gd name="T24" fmla="*/ 2497 w 2554"/>
              <a:gd name="T25" fmla="*/ 1661 h 2560"/>
              <a:gd name="T26" fmla="*/ 2428 w 2554"/>
              <a:gd name="T27" fmla="*/ 1835 h 2560"/>
              <a:gd name="T28" fmla="*/ 2335 w 2554"/>
              <a:gd name="T29" fmla="*/ 1996 h 2560"/>
              <a:gd name="T30" fmla="*/ 2222 w 2554"/>
              <a:gd name="T31" fmla="*/ 2141 h 2560"/>
              <a:gd name="T32" fmla="*/ 2089 w 2554"/>
              <a:gd name="T33" fmla="*/ 2268 h 2560"/>
              <a:gd name="T34" fmla="*/ 1939 w 2554"/>
              <a:gd name="T35" fmla="*/ 2375 h 2560"/>
              <a:gd name="T36" fmla="*/ 1774 w 2554"/>
              <a:gd name="T37" fmla="*/ 2460 h 2560"/>
              <a:gd name="T38" fmla="*/ 1596 w 2554"/>
              <a:gd name="T39" fmla="*/ 2520 h 2560"/>
              <a:gd name="T40" fmla="*/ 1408 w 2554"/>
              <a:gd name="T41" fmla="*/ 2554 h 2560"/>
              <a:gd name="T42" fmla="*/ 1211 w 2554"/>
              <a:gd name="T43" fmla="*/ 2559 h 2560"/>
              <a:gd name="T44" fmla="*/ 1019 w 2554"/>
              <a:gd name="T45" fmla="*/ 2535 h 2560"/>
              <a:gd name="T46" fmla="*/ 838 w 2554"/>
              <a:gd name="T47" fmla="*/ 2482 h 2560"/>
              <a:gd name="T48" fmla="*/ 668 w 2554"/>
              <a:gd name="T49" fmla="*/ 2406 h 2560"/>
              <a:gd name="T50" fmla="*/ 513 w 2554"/>
              <a:gd name="T51" fmla="*/ 2306 h 2560"/>
              <a:gd name="T52" fmla="*/ 374 w 2554"/>
              <a:gd name="T53" fmla="*/ 2185 h 2560"/>
              <a:gd name="T54" fmla="*/ 254 w 2554"/>
              <a:gd name="T55" fmla="*/ 2046 h 2560"/>
              <a:gd name="T56" fmla="*/ 154 w 2554"/>
              <a:gd name="T57" fmla="*/ 1891 h 2560"/>
              <a:gd name="T58" fmla="*/ 78 w 2554"/>
              <a:gd name="T59" fmla="*/ 1720 h 2560"/>
              <a:gd name="T60" fmla="*/ 26 w 2554"/>
              <a:gd name="T61" fmla="*/ 1538 h 2560"/>
              <a:gd name="T62" fmla="*/ 1 w 2554"/>
              <a:gd name="T63" fmla="*/ 1346 h 2560"/>
              <a:gd name="T64" fmla="*/ 6 w 2554"/>
              <a:gd name="T65" fmla="*/ 1150 h 2560"/>
              <a:gd name="T66" fmla="*/ 40 w 2554"/>
              <a:gd name="T67" fmla="*/ 960 h 2560"/>
              <a:gd name="T68" fmla="*/ 100 w 2554"/>
              <a:gd name="T69" fmla="*/ 782 h 2560"/>
              <a:gd name="T70" fmla="*/ 185 w 2554"/>
              <a:gd name="T71" fmla="*/ 616 h 2560"/>
              <a:gd name="T72" fmla="*/ 292 w 2554"/>
              <a:gd name="T73" fmla="*/ 466 h 2560"/>
              <a:gd name="T74" fmla="*/ 418 w 2554"/>
              <a:gd name="T75" fmla="*/ 332 h 2560"/>
              <a:gd name="T76" fmla="*/ 563 w 2554"/>
              <a:gd name="T77" fmla="*/ 218 h 2560"/>
              <a:gd name="T78" fmla="*/ 723 w 2554"/>
              <a:gd name="T79" fmla="*/ 125 h 2560"/>
              <a:gd name="T80" fmla="*/ 897 w 2554"/>
              <a:gd name="T81" fmla="*/ 57 h 2560"/>
              <a:gd name="T82" fmla="*/ 1083 w 2554"/>
              <a:gd name="T83" fmla="*/ 14 h 2560"/>
              <a:gd name="T84" fmla="*/ 1276 w 2554"/>
              <a:gd name="T85" fmla="*/ 0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54" h="2560">
                <a:moveTo>
                  <a:pt x="1276" y="0"/>
                </a:moveTo>
                <a:lnTo>
                  <a:pt x="1343" y="1"/>
                </a:lnTo>
                <a:lnTo>
                  <a:pt x="1408" y="6"/>
                </a:lnTo>
                <a:lnTo>
                  <a:pt x="1471" y="14"/>
                </a:lnTo>
                <a:lnTo>
                  <a:pt x="1534" y="25"/>
                </a:lnTo>
                <a:lnTo>
                  <a:pt x="1596" y="39"/>
                </a:lnTo>
                <a:lnTo>
                  <a:pt x="1657" y="57"/>
                </a:lnTo>
                <a:lnTo>
                  <a:pt x="1716" y="77"/>
                </a:lnTo>
                <a:lnTo>
                  <a:pt x="1774" y="100"/>
                </a:lnTo>
                <a:lnTo>
                  <a:pt x="1831" y="125"/>
                </a:lnTo>
                <a:lnTo>
                  <a:pt x="1886" y="154"/>
                </a:lnTo>
                <a:lnTo>
                  <a:pt x="1939" y="185"/>
                </a:lnTo>
                <a:lnTo>
                  <a:pt x="1991" y="218"/>
                </a:lnTo>
                <a:lnTo>
                  <a:pt x="2041" y="254"/>
                </a:lnTo>
                <a:lnTo>
                  <a:pt x="2089" y="292"/>
                </a:lnTo>
                <a:lnTo>
                  <a:pt x="2136" y="332"/>
                </a:lnTo>
                <a:lnTo>
                  <a:pt x="2180" y="375"/>
                </a:lnTo>
                <a:lnTo>
                  <a:pt x="2222" y="419"/>
                </a:lnTo>
                <a:lnTo>
                  <a:pt x="2262" y="466"/>
                </a:lnTo>
                <a:lnTo>
                  <a:pt x="2300" y="514"/>
                </a:lnTo>
                <a:lnTo>
                  <a:pt x="2335" y="564"/>
                </a:lnTo>
                <a:lnTo>
                  <a:pt x="2369" y="616"/>
                </a:lnTo>
                <a:lnTo>
                  <a:pt x="2400" y="670"/>
                </a:lnTo>
                <a:lnTo>
                  <a:pt x="2428" y="725"/>
                </a:lnTo>
                <a:lnTo>
                  <a:pt x="2454" y="782"/>
                </a:lnTo>
                <a:lnTo>
                  <a:pt x="2476" y="840"/>
                </a:lnTo>
                <a:lnTo>
                  <a:pt x="2497" y="899"/>
                </a:lnTo>
                <a:lnTo>
                  <a:pt x="2514" y="960"/>
                </a:lnTo>
                <a:lnTo>
                  <a:pt x="2528" y="1022"/>
                </a:lnTo>
                <a:lnTo>
                  <a:pt x="2539" y="1085"/>
                </a:lnTo>
                <a:lnTo>
                  <a:pt x="2547" y="1150"/>
                </a:lnTo>
                <a:lnTo>
                  <a:pt x="2553" y="1214"/>
                </a:lnTo>
                <a:lnTo>
                  <a:pt x="2554" y="1280"/>
                </a:lnTo>
                <a:lnTo>
                  <a:pt x="2553" y="1346"/>
                </a:lnTo>
                <a:lnTo>
                  <a:pt x="2547" y="1411"/>
                </a:lnTo>
                <a:lnTo>
                  <a:pt x="2539" y="1475"/>
                </a:lnTo>
                <a:lnTo>
                  <a:pt x="2528" y="1538"/>
                </a:lnTo>
                <a:lnTo>
                  <a:pt x="2514" y="1600"/>
                </a:lnTo>
                <a:lnTo>
                  <a:pt x="2497" y="1661"/>
                </a:lnTo>
                <a:lnTo>
                  <a:pt x="2476" y="1720"/>
                </a:lnTo>
                <a:lnTo>
                  <a:pt x="2454" y="1778"/>
                </a:lnTo>
                <a:lnTo>
                  <a:pt x="2428" y="1835"/>
                </a:lnTo>
                <a:lnTo>
                  <a:pt x="2400" y="1891"/>
                </a:lnTo>
                <a:lnTo>
                  <a:pt x="2369" y="1944"/>
                </a:lnTo>
                <a:lnTo>
                  <a:pt x="2335" y="1996"/>
                </a:lnTo>
                <a:lnTo>
                  <a:pt x="2300" y="2046"/>
                </a:lnTo>
                <a:lnTo>
                  <a:pt x="2262" y="2094"/>
                </a:lnTo>
                <a:lnTo>
                  <a:pt x="2222" y="2141"/>
                </a:lnTo>
                <a:lnTo>
                  <a:pt x="2180" y="2185"/>
                </a:lnTo>
                <a:lnTo>
                  <a:pt x="2136" y="2228"/>
                </a:lnTo>
                <a:lnTo>
                  <a:pt x="2089" y="2268"/>
                </a:lnTo>
                <a:lnTo>
                  <a:pt x="2041" y="2306"/>
                </a:lnTo>
                <a:lnTo>
                  <a:pt x="1991" y="2341"/>
                </a:lnTo>
                <a:lnTo>
                  <a:pt x="1939" y="2375"/>
                </a:lnTo>
                <a:lnTo>
                  <a:pt x="1886" y="2406"/>
                </a:lnTo>
                <a:lnTo>
                  <a:pt x="1831" y="2434"/>
                </a:lnTo>
                <a:lnTo>
                  <a:pt x="1774" y="2460"/>
                </a:lnTo>
                <a:lnTo>
                  <a:pt x="1716" y="2482"/>
                </a:lnTo>
                <a:lnTo>
                  <a:pt x="1657" y="2503"/>
                </a:lnTo>
                <a:lnTo>
                  <a:pt x="1596" y="2520"/>
                </a:lnTo>
                <a:lnTo>
                  <a:pt x="1534" y="2535"/>
                </a:lnTo>
                <a:lnTo>
                  <a:pt x="1471" y="2546"/>
                </a:lnTo>
                <a:lnTo>
                  <a:pt x="1408" y="2554"/>
                </a:lnTo>
                <a:lnTo>
                  <a:pt x="1343" y="2559"/>
                </a:lnTo>
                <a:lnTo>
                  <a:pt x="1276" y="2560"/>
                </a:lnTo>
                <a:lnTo>
                  <a:pt x="1211" y="2559"/>
                </a:lnTo>
                <a:lnTo>
                  <a:pt x="1146" y="2554"/>
                </a:lnTo>
                <a:lnTo>
                  <a:pt x="1083" y="2546"/>
                </a:lnTo>
                <a:lnTo>
                  <a:pt x="1019" y="2535"/>
                </a:lnTo>
                <a:lnTo>
                  <a:pt x="957" y="2520"/>
                </a:lnTo>
                <a:lnTo>
                  <a:pt x="897" y="2503"/>
                </a:lnTo>
                <a:lnTo>
                  <a:pt x="838" y="2482"/>
                </a:lnTo>
                <a:lnTo>
                  <a:pt x="780" y="2460"/>
                </a:lnTo>
                <a:lnTo>
                  <a:pt x="723" y="2434"/>
                </a:lnTo>
                <a:lnTo>
                  <a:pt x="668" y="2406"/>
                </a:lnTo>
                <a:lnTo>
                  <a:pt x="615" y="2375"/>
                </a:lnTo>
                <a:lnTo>
                  <a:pt x="563" y="2341"/>
                </a:lnTo>
                <a:lnTo>
                  <a:pt x="513" y="2306"/>
                </a:lnTo>
                <a:lnTo>
                  <a:pt x="465" y="2268"/>
                </a:lnTo>
                <a:lnTo>
                  <a:pt x="418" y="2228"/>
                </a:lnTo>
                <a:lnTo>
                  <a:pt x="374" y="2185"/>
                </a:lnTo>
                <a:lnTo>
                  <a:pt x="331" y="2141"/>
                </a:lnTo>
                <a:lnTo>
                  <a:pt x="292" y="2094"/>
                </a:lnTo>
                <a:lnTo>
                  <a:pt x="254" y="2046"/>
                </a:lnTo>
                <a:lnTo>
                  <a:pt x="218" y="1996"/>
                </a:lnTo>
                <a:lnTo>
                  <a:pt x="185" y="1944"/>
                </a:lnTo>
                <a:lnTo>
                  <a:pt x="154" y="1891"/>
                </a:lnTo>
                <a:lnTo>
                  <a:pt x="125" y="1835"/>
                </a:lnTo>
                <a:lnTo>
                  <a:pt x="100" y="1778"/>
                </a:lnTo>
                <a:lnTo>
                  <a:pt x="78" y="1720"/>
                </a:lnTo>
                <a:lnTo>
                  <a:pt x="57" y="1661"/>
                </a:lnTo>
                <a:lnTo>
                  <a:pt x="40" y="1600"/>
                </a:lnTo>
                <a:lnTo>
                  <a:pt x="26" y="1538"/>
                </a:lnTo>
                <a:lnTo>
                  <a:pt x="14" y="1475"/>
                </a:lnTo>
                <a:lnTo>
                  <a:pt x="6" y="1411"/>
                </a:lnTo>
                <a:lnTo>
                  <a:pt x="1" y="1346"/>
                </a:lnTo>
                <a:lnTo>
                  <a:pt x="0" y="1280"/>
                </a:lnTo>
                <a:lnTo>
                  <a:pt x="1" y="1214"/>
                </a:lnTo>
                <a:lnTo>
                  <a:pt x="6" y="1150"/>
                </a:lnTo>
                <a:lnTo>
                  <a:pt x="14" y="1085"/>
                </a:lnTo>
                <a:lnTo>
                  <a:pt x="26" y="1022"/>
                </a:lnTo>
                <a:lnTo>
                  <a:pt x="40" y="960"/>
                </a:lnTo>
                <a:lnTo>
                  <a:pt x="57" y="899"/>
                </a:lnTo>
                <a:lnTo>
                  <a:pt x="78" y="840"/>
                </a:lnTo>
                <a:lnTo>
                  <a:pt x="100" y="782"/>
                </a:lnTo>
                <a:lnTo>
                  <a:pt x="125" y="725"/>
                </a:lnTo>
                <a:lnTo>
                  <a:pt x="154" y="670"/>
                </a:lnTo>
                <a:lnTo>
                  <a:pt x="185" y="616"/>
                </a:lnTo>
                <a:lnTo>
                  <a:pt x="218" y="564"/>
                </a:lnTo>
                <a:lnTo>
                  <a:pt x="254" y="514"/>
                </a:lnTo>
                <a:lnTo>
                  <a:pt x="292" y="466"/>
                </a:lnTo>
                <a:lnTo>
                  <a:pt x="331" y="419"/>
                </a:lnTo>
                <a:lnTo>
                  <a:pt x="374" y="375"/>
                </a:lnTo>
                <a:lnTo>
                  <a:pt x="418" y="332"/>
                </a:lnTo>
                <a:lnTo>
                  <a:pt x="465" y="292"/>
                </a:lnTo>
                <a:lnTo>
                  <a:pt x="513" y="254"/>
                </a:lnTo>
                <a:lnTo>
                  <a:pt x="563" y="218"/>
                </a:lnTo>
                <a:lnTo>
                  <a:pt x="615" y="185"/>
                </a:lnTo>
                <a:lnTo>
                  <a:pt x="668" y="154"/>
                </a:lnTo>
                <a:lnTo>
                  <a:pt x="723" y="125"/>
                </a:lnTo>
                <a:lnTo>
                  <a:pt x="780" y="100"/>
                </a:lnTo>
                <a:lnTo>
                  <a:pt x="838" y="77"/>
                </a:lnTo>
                <a:lnTo>
                  <a:pt x="897" y="57"/>
                </a:lnTo>
                <a:lnTo>
                  <a:pt x="957" y="39"/>
                </a:lnTo>
                <a:lnTo>
                  <a:pt x="1019" y="25"/>
                </a:lnTo>
                <a:lnTo>
                  <a:pt x="1083" y="14"/>
                </a:lnTo>
                <a:lnTo>
                  <a:pt x="1146" y="6"/>
                </a:lnTo>
                <a:lnTo>
                  <a:pt x="1211" y="1"/>
                </a:lnTo>
                <a:lnTo>
                  <a:pt x="1276"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Freeform 6"/>
          <p:cNvSpPr>
            <a:spLocks noGrp="1"/>
          </p:cNvSpPr>
          <p:nvPr>
            <p:ph type="pic" sz="quarter" idx="10"/>
          </p:nvPr>
        </p:nvSpPr>
        <p:spPr bwMode="auto">
          <a:xfrm>
            <a:off x="11334720" y="0"/>
            <a:ext cx="6953280" cy="10288588"/>
          </a:xfrm>
          <a:custGeom>
            <a:avLst/>
            <a:gdLst>
              <a:gd name="T0" fmla="*/ 1411 w 3076"/>
              <a:gd name="T1" fmla="*/ 4552 h 4552"/>
              <a:gd name="T2" fmla="*/ 1167 w 3076"/>
              <a:gd name="T3" fmla="*/ 3681 h 4552"/>
              <a:gd name="T4" fmla="*/ 1201 w 3076"/>
              <a:gd name="T5" fmla="*/ 3635 h 4552"/>
              <a:gd name="T6" fmla="*/ 1235 w 3076"/>
              <a:gd name="T7" fmla="*/ 3587 h 4552"/>
              <a:gd name="T8" fmla="*/ 1267 w 3076"/>
              <a:gd name="T9" fmla="*/ 3538 h 4552"/>
              <a:gd name="T10" fmla="*/ 1296 w 3076"/>
              <a:gd name="T11" fmla="*/ 3487 h 4552"/>
              <a:gd name="T12" fmla="*/ 1323 w 3076"/>
              <a:gd name="T13" fmla="*/ 3435 h 4552"/>
              <a:gd name="T14" fmla="*/ 1348 w 3076"/>
              <a:gd name="T15" fmla="*/ 3382 h 4552"/>
              <a:gd name="T16" fmla="*/ 1371 w 3076"/>
              <a:gd name="T17" fmla="*/ 3327 h 4552"/>
              <a:gd name="T18" fmla="*/ 1391 w 3076"/>
              <a:gd name="T19" fmla="*/ 3271 h 4552"/>
              <a:gd name="T20" fmla="*/ 1409 w 3076"/>
              <a:gd name="T21" fmla="*/ 3215 h 4552"/>
              <a:gd name="T22" fmla="*/ 1425 w 3076"/>
              <a:gd name="T23" fmla="*/ 3157 h 4552"/>
              <a:gd name="T24" fmla="*/ 1438 w 3076"/>
              <a:gd name="T25" fmla="*/ 3098 h 4552"/>
              <a:gd name="T26" fmla="*/ 1449 w 3076"/>
              <a:gd name="T27" fmla="*/ 3038 h 4552"/>
              <a:gd name="T28" fmla="*/ 1457 w 3076"/>
              <a:gd name="T29" fmla="*/ 2978 h 4552"/>
              <a:gd name="T30" fmla="*/ 1462 w 3076"/>
              <a:gd name="T31" fmla="*/ 2916 h 4552"/>
              <a:gd name="T32" fmla="*/ 1465 w 3076"/>
              <a:gd name="T33" fmla="*/ 2854 h 4552"/>
              <a:gd name="T34" fmla="*/ 1464 w 3076"/>
              <a:gd name="T35" fmla="*/ 2764 h 4552"/>
              <a:gd name="T36" fmla="*/ 1455 w 3076"/>
              <a:gd name="T37" fmla="*/ 2649 h 4552"/>
              <a:gd name="T38" fmla="*/ 1436 w 3076"/>
              <a:gd name="T39" fmla="*/ 2535 h 4552"/>
              <a:gd name="T40" fmla="*/ 1407 w 3076"/>
              <a:gd name="T41" fmla="*/ 2426 h 4552"/>
              <a:gd name="T42" fmla="*/ 1372 w 3076"/>
              <a:gd name="T43" fmla="*/ 2319 h 4552"/>
              <a:gd name="T44" fmla="*/ 1327 w 3076"/>
              <a:gd name="T45" fmla="*/ 2218 h 4552"/>
              <a:gd name="T46" fmla="*/ 1274 w 3076"/>
              <a:gd name="T47" fmla="*/ 2121 h 4552"/>
              <a:gd name="T48" fmla="*/ 1214 w 3076"/>
              <a:gd name="T49" fmla="*/ 2028 h 4552"/>
              <a:gd name="T50" fmla="*/ 1147 w 3076"/>
              <a:gd name="T51" fmla="*/ 1941 h 4552"/>
              <a:gd name="T52" fmla="*/ 1074 w 3076"/>
              <a:gd name="T53" fmla="*/ 1859 h 4552"/>
              <a:gd name="T54" fmla="*/ 994 w 3076"/>
              <a:gd name="T55" fmla="*/ 1785 h 4552"/>
              <a:gd name="T56" fmla="*/ 909 w 3076"/>
              <a:gd name="T57" fmla="*/ 1715 h 4552"/>
              <a:gd name="T58" fmla="*/ 818 w 3076"/>
              <a:gd name="T59" fmla="*/ 1654 h 4552"/>
              <a:gd name="T60" fmla="*/ 722 w 3076"/>
              <a:gd name="T61" fmla="*/ 1599 h 4552"/>
              <a:gd name="T62" fmla="*/ 622 w 3076"/>
              <a:gd name="T63" fmla="*/ 1552 h 4552"/>
              <a:gd name="T64" fmla="*/ 517 w 3076"/>
              <a:gd name="T65" fmla="*/ 1513 h 4552"/>
              <a:gd name="T66" fmla="*/ 0 w 3076"/>
              <a:gd name="T67" fmla="*/ 0 h 4552"/>
              <a:gd name="T68" fmla="*/ 3076 w 3076"/>
              <a:gd name="T69" fmla="*/ 2488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76" h="4552">
                <a:moveTo>
                  <a:pt x="3076" y="4552"/>
                </a:moveTo>
                <a:lnTo>
                  <a:pt x="1411" y="4552"/>
                </a:lnTo>
                <a:lnTo>
                  <a:pt x="1148" y="3703"/>
                </a:lnTo>
                <a:lnTo>
                  <a:pt x="1167" y="3681"/>
                </a:lnTo>
                <a:lnTo>
                  <a:pt x="1184" y="3657"/>
                </a:lnTo>
                <a:lnTo>
                  <a:pt x="1201" y="3635"/>
                </a:lnTo>
                <a:lnTo>
                  <a:pt x="1219" y="3610"/>
                </a:lnTo>
                <a:lnTo>
                  <a:pt x="1235" y="3587"/>
                </a:lnTo>
                <a:lnTo>
                  <a:pt x="1251" y="3562"/>
                </a:lnTo>
                <a:lnTo>
                  <a:pt x="1267" y="3538"/>
                </a:lnTo>
                <a:lnTo>
                  <a:pt x="1281" y="3512"/>
                </a:lnTo>
                <a:lnTo>
                  <a:pt x="1296" y="3487"/>
                </a:lnTo>
                <a:lnTo>
                  <a:pt x="1309" y="3461"/>
                </a:lnTo>
                <a:lnTo>
                  <a:pt x="1323" y="3435"/>
                </a:lnTo>
                <a:lnTo>
                  <a:pt x="1336" y="3408"/>
                </a:lnTo>
                <a:lnTo>
                  <a:pt x="1348" y="3382"/>
                </a:lnTo>
                <a:lnTo>
                  <a:pt x="1359" y="3354"/>
                </a:lnTo>
                <a:lnTo>
                  <a:pt x="1371" y="3327"/>
                </a:lnTo>
                <a:lnTo>
                  <a:pt x="1382" y="3300"/>
                </a:lnTo>
                <a:lnTo>
                  <a:pt x="1391" y="3271"/>
                </a:lnTo>
                <a:lnTo>
                  <a:pt x="1400" y="3244"/>
                </a:lnTo>
                <a:lnTo>
                  <a:pt x="1409" y="3215"/>
                </a:lnTo>
                <a:lnTo>
                  <a:pt x="1418" y="3186"/>
                </a:lnTo>
                <a:lnTo>
                  <a:pt x="1425" y="3157"/>
                </a:lnTo>
                <a:lnTo>
                  <a:pt x="1432" y="3128"/>
                </a:lnTo>
                <a:lnTo>
                  <a:pt x="1438" y="3098"/>
                </a:lnTo>
                <a:lnTo>
                  <a:pt x="1444" y="3069"/>
                </a:lnTo>
                <a:lnTo>
                  <a:pt x="1449" y="3038"/>
                </a:lnTo>
                <a:lnTo>
                  <a:pt x="1453" y="3008"/>
                </a:lnTo>
                <a:lnTo>
                  <a:pt x="1457" y="2978"/>
                </a:lnTo>
                <a:lnTo>
                  <a:pt x="1460" y="2947"/>
                </a:lnTo>
                <a:lnTo>
                  <a:pt x="1462" y="2916"/>
                </a:lnTo>
                <a:lnTo>
                  <a:pt x="1464" y="2886"/>
                </a:lnTo>
                <a:lnTo>
                  <a:pt x="1465" y="2854"/>
                </a:lnTo>
                <a:lnTo>
                  <a:pt x="1465" y="2823"/>
                </a:lnTo>
                <a:lnTo>
                  <a:pt x="1464" y="2764"/>
                </a:lnTo>
                <a:lnTo>
                  <a:pt x="1461" y="2706"/>
                </a:lnTo>
                <a:lnTo>
                  <a:pt x="1455" y="2649"/>
                </a:lnTo>
                <a:lnTo>
                  <a:pt x="1446" y="2591"/>
                </a:lnTo>
                <a:lnTo>
                  <a:pt x="1436" y="2535"/>
                </a:lnTo>
                <a:lnTo>
                  <a:pt x="1423" y="2480"/>
                </a:lnTo>
                <a:lnTo>
                  <a:pt x="1407" y="2426"/>
                </a:lnTo>
                <a:lnTo>
                  <a:pt x="1391" y="2373"/>
                </a:lnTo>
                <a:lnTo>
                  <a:pt x="1372" y="2319"/>
                </a:lnTo>
                <a:lnTo>
                  <a:pt x="1350" y="2268"/>
                </a:lnTo>
                <a:lnTo>
                  <a:pt x="1327" y="2218"/>
                </a:lnTo>
                <a:lnTo>
                  <a:pt x="1301" y="2169"/>
                </a:lnTo>
                <a:lnTo>
                  <a:pt x="1274" y="2121"/>
                </a:lnTo>
                <a:lnTo>
                  <a:pt x="1245" y="2074"/>
                </a:lnTo>
                <a:lnTo>
                  <a:pt x="1214" y="2028"/>
                </a:lnTo>
                <a:lnTo>
                  <a:pt x="1181" y="1984"/>
                </a:lnTo>
                <a:lnTo>
                  <a:pt x="1147" y="1941"/>
                </a:lnTo>
                <a:lnTo>
                  <a:pt x="1112" y="1899"/>
                </a:lnTo>
                <a:lnTo>
                  <a:pt x="1074" y="1859"/>
                </a:lnTo>
                <a:lnTo>
                  <a:pt x="1035" y="1822"/>
                </a:lnTo>
                <a:lnTo>
                  <a:pt x="994" y="1785"/>
                </a:lnTo>
                <a:lnTo>
                  <a:pt x="953" y="1749"/>
                </a:lnTo>
                <a:lnTo>
                  <a:pt x="909" y="1715"/>
                </a:lnTo>
                <a:lnTo>
                  <a:pt x="864" y="1684"/>
                </a:lnTo>
                <a:lnTo>
                  <a:pt x="818" y="1654"/>
                </a:lnTo>
                <a:lnTo>
                  <a:pt x="771" y="1625"/>
                </a:lnTo>
                <a:lnTo>
                  <a:pt x="722" y="1599"/>
                </a:lnTo>
                <a:lnTo>
                  <a:pt x="672" y="1574"/>
                </a:lnTo>
                <a:lnTo>
                  <a:pt x="622" y="1552"/>
                </a:lnTo>
                <a:lnTo>
                  <a:pt x="570" y="1531"/>
                </a:lnTo>
                <a:lnTo>
                  <a:pt x="517" y="1513"/>
                </a:lnTo>
                <a:lnTo>
                  <a:pt x="463" y="1497"/>
                </a:lnTo>
                <a:lnTo>
                  <a:pt x="0" y="0"/>
                </a:lnTo>
                <a:lnTo>
                  <a:pt x="2304" y="0"/>
                </a:lnTo>
                <a:lnTo>
                  <a:pt x="3076" y="2488"/>
                </a:lnTo>
                <a:lnTo>
                  <a:pt x="3076"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06FE8F7-B262-B742-9338-8618DB3B9088}"/>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233D55A-95CC-C64C-8D8A-7A84B47C565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01653FE-4B5A-3641-BAC3-B47591A300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5849283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9">
    <p:spTree>
      <p:nvGrpSpPr>
        <p:cNvPr id="1" name=""/>
        <p:cNvGrpSpPr/>
        <p:nvPr/>
      </p:nvGrpSpPr>
      <p:grpSpPr>
        <a:xfrm>
          <a:off x="0" y="0"/>
          <a:ext cx="0" cy="0"/>
          <a:chOff x="0" y="0"/>
          <a:chExt cx="0" cy="0"/>
        </a:xfrm>
      </p:grpSpPr>
      <p:sp>
        <p:nvSpPr>
          <p:cNvPr id="3" name="Freeform 8"/>
          <p:cNvSpPr>
            <a:spLocks noGrp="1"/>
          </p:cNvSpPr>
          <p:nvPr>
            <p:ph type="pic" sz="quarter" idx="10"/>
          </p:nvPr>
        </p:nvSpPr>
        <p:spPr bwMode="auto">
          <a:xfrm>
            <a:off x="11334720" y="0"/>
            <a:ext cx="6953280" cy="10288588"/>
          </a:xfrm>
          <a:custGeom>
            <a:avLst/>
            <a:gdLst>
              <a:gd name="T0" fmla="*/ 3077 w 3077"/>
              <a:gd name="T1" fmla="*/ 4552 h 4552"/>
              <a:gd name="T2" fmla="*/ 1412 w 3077"/>
              <a:gd name="T3" fmla="*/ 4552 h 4552"/>
              <a:gd name="T4" fmla="*/ 1136 w 3077"/>
              <a:gd name="T5" fmla="*/ 3664 h 4552"/>
              <a:gd name="T6" fmla="*/ 1183 w 3077"/>
              <a:gd name="T7" fmla="*/ 3637 h 4552"/>
              <a:gd name="T8" fmla="*/ 1201 w 3077"/>
              <a:gd name="T9" fmla="*/ 3626 h 4552"/>
              <a:gd name="T10" fmla="*/ 1218 w 3077"/>
              <a:gd name="T11" fmla="*/ 3614 h 4552"/>
              <a:gd name="T12" fmla="*/ 1234 w 3077"/>
              <a:gd name="T13" fmla="*/ 3600 h 4552"/>
              <a:gd name="T14" fmla="*/ 1249 w 3077"/>
              <a:gd name="T15" fmla="*/ 3586 h 4552"/>
              <a:gd name="T16" fmla="*/ 1262 w 3077"/>
              <a:gd name="T17" fmla="*/ 3571 h 4552"/>
              <a:gd name="T18" fmla="*/ 1276 w 3077"/>
              <a:gd name="T19" fmla="*/ 3555 h 4552"/>
              <a:gd name="T20" fmla="*/ 1288 w 3077"/>
              <a:gd name="T21" fmla="*/ 3538 h 4552"/>
              <a:gd name="T22" fmla="*/ 1299 w 3077"/>
              <a:gd name="T23" fmla="*/ 3521 h 4552"/>
              <a:gd name="T24" fmla="*/ 1308 w 3077"/>
              <a:gd name="T25" fmla="*/ 3503 h 4552"/>
              <a:gd name="T26" fmla="*/ 1316 w 3077"/>
              <a:gd name="T27" fmla="*/ 3484 h 4552"/>
              <a:gd name="T28" fmla="*/ 1324 w 3077"/>
              <a:gd name="T29" fmla="*/ 3464 h 4552"/>
              <a:gd name="T30" fmla="*/ 1330 w 3077"/>
              <a:gd name="T31" fmla="*/ 3445 h 4552"/>
              <a:gd name="T32" fmla="*/ 1335 w 3077"/>
              <a:gd name="T33" fmla="*/ 3424 h 4552"/>
              <a:gd name="T34" fmla="*/ 1338 w 3077"/>
              <a:gd name="T35" fmla="*/ 3404 h 4552"/>
              <a:gd name="T36" fmla="*/ 1340 w 3077"/>
              <a:gd name="T37" fmla="*/ 3384 h 4552"/>
              <a:gd name="T38" fmla="*/ 1341 w 3077"/>
              <a:gd name="T39" fmla="*/ 3362 h 4552"/>
              <a:gd name="T40" fmla="*/ 1341 w 3077"/>
              <a:gd name="T41" fmla="*/ 2284 h 4552"/>
              <a:gd name="T42" fmla="*/ 1340 w 3077"/>
              <a:gd name="T43" fmla="*/ 2262 h 4552"/>
              <a:gd name="T44" fmla="*/ 1338 w 3077"/>
              <a:gd name="T45" fmla="*/ 2242 h 4552"/>
              <a:gd name="T46" fmla="*/ 1335 w 3077"/>
              <a:gd name="T47" fmla="*/ 2221 h 4552"/>
              <a:gd name="T48" fmla="*/ 1330 w 3077"/>
              <a:gd name="T49" fmla="*/ 2201 h 4552"/>
              <a:gd name="T50" fmla="*/ 1324 w 3077"/>
              <a:gd name="T51" fmla="*/ 2181 h 4552"/>
              <a:gd name="T52" fmla="*/ 1316 w 3077"/>
              <a:gd name="T53" fmla="*/ 2162 h 4552"/>
              <a:gd name="T54" fmla="*/ 1308 w 3077"/>
              <a:gd name="T55" fmla="*/ 2144 h 4552"/>
              <a:gd name="T56" fmla="*/ 1299 w 3077"/>
              <a:gd name="T57" fmla="*/ 2125 h 4552"/>
              <a:gd name="T58" fmla="*/ 1288 w 3077"/>
              <a:gd name="T59" fmla="*/ 2108 h 4552"/>
              <a:gd name="T60" fmla="*/ 1276 w 3077"/>
              <a:gd name="T61" fmla="*/ 2091 h 4552"/>
              <a:gd name="T62" fmla="*/ 1262 w 3077"/>
              <a:gd name="T63" fmla="*/ 2075 h 4552"/>
              <a:gd name="T64" fmla="*/ 1249 w 3077"/>
              <a:gd name="T65" fmla="*/ 2060 h 4552"/>
              <a:gd name="T66" fmla="*/ 1234 w 3077"/>
              <a:gd name="T67" fmla="*/ 2045 h 4552"/>
              <a:gd name="T68" fmla="*/ 1218 w 3077"/>
              <a:gd name="T69" fmla="*/ 2032 h 4552"/>
              <a:gd name="T70" fmla="*/ 1201 w 3077"/>
              <a:gd name="T71" fmla="*/ 2020 h 4552"/>
              <a:gd name="T72" fmla="*/ 1183 w 3077"/>
              <a:gd name="T73" fmla="*/ 2009 h 4552"/>
              <a:gd name="T74" fmla="*/ 501 w 3077"/>
              <a:gd name="T75" fmla="*/ 1614 h 4552"/>
              <a:gd name="T76" fmla="*/ 0 w 3077"/>
              <a:gd name="T77" fmla="*/ 0 h 4552"/>
              <a:gd name="T78" fmla="*/ 2305 w 3077"/>
              <a:gd name="T79" fmla="*/ 0 h 4552"/>
              <a:gd name="T80" fmla="*/ 3077 w 3077"/>
              <a:gd name="T81" fmla="*/ 2488 h 4552"/>
              <a:gd name="T82" fmla="*/ 3077 w 3077"/>
              <a:gd name="T83" fmla="*/ 4552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77" h="4552">
                <a:moveTo>
                  <a:pt x="3077" y="4552"/>
                </a:moveTo>
                <a:lnTo>
                  <a:pt x="1412" y="4552"/>
                </a:lnTo>
                <a:lnTo>
                  <a:pt x="1136" y="3664"/>
                </a:lnTo>
                <a:lnTo>
                  <a:pt x="1183" y="3637"/>
                </a:lnTo>
                <a:lnTo>
                  <a:pt x="1201" y="3626"/>
                </a:lnTo>
                <a:lnTo>
                  <a:pt x="1218" y="3614"/>
                </a:lnTo>
                <a:lnTo>
                  <a:pt x="1234" y="3600"/>
                </a:lnTo>
                <a:lnTo>
                  <a:pt x="1249" y="3586"/>
                </a:lnTo>
                <a:lnTo>
                  <a:pt x="1262" y="3571"/>
                </a:lnTo>
                <a:lnTo>
                  <a:pt x="1276" y="3555"/>
                </a:lnTo>
                <a:lnTo>
                  <a:pt x="1288" y="3538"/>
                </a:lnTo>
                <a:lnTo>
                  <a:pt x="1299" y="3521"/>
                </a:lnTo>
                <a:lnTo>
                  <a:pt x="1308" y="3503"/>
                </a:lnTo>
                <a:lnTo>
                  <a:pt x="1316" y="3484"/>
                </a:lnTo>
                <a:lnTo>
                  <a:pt x="1324" y="3464"/>
                </a:lnTo>
                <a:lnTo>
                  <a:pt x="1330" y="3445"/>
                </a:lnTo>
                <a:lnTo>
                  <a:pt x="1335" y="3424"/>
                </a:lnTo>
                <a:lnTo>
                  <a:pt x="1338" y="3404"/>
                </a:lnTo>
                <a:lnTo>
                  <a:pt x="1340" y="3384"/>
                </a:lnTo>
                <a:lnTo>
                  <a:pt x="1341" y="3362"/>
                </a:lnTo>
                <a:lnTo>
                  <a:pt x="1341" y="2284"/>
                </a:lnTo>
                <a:lnTo>
                  <a:pt x="1340" y="2262"/>
                </a:lnTo>
                <a:lnTo>
                  <a:pt x="1338" y="2242"/>
                </a:lnTo>
                <a:lnTo>
                  <a:pt x="1335" y="2221"/>
                </a:lnTo>
                <a:lnTo>
                  <a:pt x="1330" y="2201"/>
                </a:lnTo>
                <a:lnTo>
                  <a:pt x="1324" y="2181"/>
                </a:lnTo>
                <a:lnTo>
                  <a:pt x="1316" y="2162"/>
                </a:lnTo>
                <a:lnTo>
                  <a:pt x="1308" y="2144"/>
                </a:lnTo>
                <a:lnTo>
                  <a:pt x="1299" y="2125"/>
                </a:lnTo>
                <a:lnTo>
                  <a:pt x="1288" y="2108"/>
                </a:lnTo>
                <a:lnTo>
                  <a:pt x="1276" y="2091"/>
                </a:lnTo>
                <a:lnTo>
                  <a:pt x="1262" y="2075"/>
                </a:lnTo>
                <a:lnTo>
                  <a:pt x="1249" y="2060"/>
                </a:lnTo>
                <a:lnTo>
                  <a:pt x="1234" y="2045"/>
                </a:lnTo>
                <a:lnTo>
                  <a:pt x="1218" y="2032"/>
                </a:lnTo>
                <a:lnTo>
                  <a:pt x="1201" y="2020"/>
                </a:lnTo>
                <a:lnTo>
                  <a:pt x="1183" y="2009"/>
                </a:lnTo>
                <a:lnTo>
                  <a:pt x="501" y="1614"/>
                </a:lnTo>
                <a:lnTo>
                  <a:pt x="0" y="0"/>
                </a:lnTo>
                <a:lnTo>
                  <a:pt x="2305" y="0"/>
                </a:lnTo>
                <a:lnTo>
                  <a:pt x="3077" y="2488"/>
                </a:lnTo>
                <a:lnTo>
                  <a:pt x="3077"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Freeform 10"/>
          <p:cNvSpPr>
            <a:spLocks noGrp="1"/>
          </p:cNvSpPr>
          <p:nvPr>
            <p:ph type="pic" sz="quarter" idx="11"/>
          </p:nvPr>
        </p:nvSpPr>
        <p:spPr bwMode="auto">
          <a:xfrm>
            <a:off x="8937817" y="3459679"/>
            <a:ext cx="5212135" cy="5845278"/>
          </a:xfrm>
          <a:custGeom>
            <a:avLst/>
            <a:gdLst>
              <a:gd name="T0" fmla="*/ 1008 w 2309"/>
              <a:gd name="T1" fmla="*/ 40 h 2583"/>
              <a:gd name="T2" fmla="*/ 1043 w 2309"/>
              <a:gd name="T3" fmla="*/ 23 h 2583"/>
              <a:gd name="T4" fmla="*/ 1079 w 2309"/>
              <a:gd name="T5" fmla="*/ 11 h 2583"/>
              <a:gd name="T6" fmla="*/ 1116 w 2309"/>
              <a:gd name="T7" fmla="*/ 3 h 2583"/>
              <a:gd name="T8" fmla="*/ 1154 w 2309"/>
              <a:gd name="T9" fmla="*/ 0 h 2583"/>
              <a:gd name="T10" fmla="*/ 1192 w 2309"/>
              <a:gd name="T11" fmla="*/ 3 h 2583"/>
              <a:gd name="T12" fmla="*/ 1230 w 2309"/>
              <a:gd name="T13" fmla="*/ 11 h 2583"/>
              <a:gd name="T14" fmla="*/ 1266 w 2309"/>
              <a:gd name="T15" fmla="*/ 23 h 2583"/>
              <a:gd name="T16" fmla="*/ 1301 w 2309"/>
              <a:gd name="T17" fmla="*/ 40 h 2583"/>
              <a:gd name="T18" fmla="*/ 2179 w 2309"/>
              <a:gd name="T19" fmla="*/ 549 h 2583"/>
              <a:gd name="T20" fmla="*/ 2209 w 2309"/>
              <a:gd name="T21" fmla="*/ 573 h 2583"/>
              <a:gd name="T22" fmla="*/ 2237 w 2309"/>
              <a:gd name="T23" fmla="*/ 600 h 2583"/>
              <a:gd name="T24" fmla="*/ 2259 w 2309"/>
              <a:gd name="T25" fmla="*/ 630 h 2583"/>
              <a:gd name="T26" fmla="*/ 2279 w 2309"/>
              <a:gd name="T27" fmla="*/ 663 h 2583"/>
              <a:gd name="T28" fmla="*/ 2293 w 2309"/>
              <a:gd name="T29" fmla="*/ 698 h 2583"/>
              <a:gd name="T30" fmla="*/ 2303 w 2309"/>
              <a:gd name="T31" fmla="*/ 735 h 2583"/>
              <a:gd name="T32" fmla="*/ 2308 w 2309"/>
              <a:gd name="T33" fmla="*/ 773 h 2583"/>
              <a:gd name="T34" fmla="*/ 2309 w 2309"/>
              <a:gd name="T35" fmla="*/ 1791 h 2583"/>
              <a:gd name="T36" fmla="*/ 2306 w 2309"/>
              <a:gd name="T37" fmla="*/ 1830 h 2583"/>
              <a:gd name="T38" fmla="*/ 2299 w 2309"/>
              <a:gd name="T39" fmla="*/ 1868 h 2583"/>
              <a:gd name="T40" fmla="*/ 2287 w 2309"/>
              <a:gd name="T41" fmla="*/ 1904 h 2583"/>
              <a:gd name="T42" fmla="*/ 2269 w 2309"/>
              <a:gd name="T43" fmla="*/ 1937 h 2583"/>
              <a:gd name="T44" fmla="*/ 2249 w 2309"/>
              <a:gd name="T45" fmla="*/ 1969 h 2583"/>
              <a:gd name="T46" fmla="*/ 2224 w 2309"/>
              <a:gd name="T47" fmla="*/ 1998 h 2583"/>
              <a:gd name="T48" fmla="*/ 2195 w 2309"/>
              <a:gd name="T49" fmla="*/ 2023 h 2583"/>
              <a:gd name="T50" fmla="*/ 2162 w 2309"/>
              <a:gd name="T51" fmla="*/ 2045 h 2583"/>
              <a:gd name="T52" fmla="*/ 1284 w 2309"/>
              <a:gd name="T53" fmla="*/ 2554 h 2583"/>
              <a:gd name="T54" fmla="*/ 1248 w 2309"/>
              <a:gd name="T55" fmla="*/ 2568 h 2583"/>
              <a:gd name="T56" fmla="*/ 1211 w 2309"/>
              <a:gd name="T57" fmla="*/ 2578 h 2583"/>
              <a:gd name="T58" fmla="*/ 1174 w 2309"/>
              <a:gd name="T59" fmla="*/ 2582 h 2583"/>
              <a:gd name="T60" fmla="*/ 1136 w 2309"/>
              <a:gd name="T61" fmla="*/ 2582 h 2583"/>
              <a:gd name="T62" fmla="*/ 1098 w 2309"/>
              <a:gd name="T63" fmla="*/ 2578 h 2583"/>
              <a:gd name="T64" fmla="*/ 1060 w 2309"/>
              <a:gd name="T65" fmla="*/ 2568 h 2583"/>
              <a:gd name="T66" fmla="*/ 1026 w 2309"/>
              <a:gd name="T67" fmla="*/ 2554 h 2583"/>
              <a:gd name="T68" fmla="*/ 146 w 2309"/>
              <a:gd name="T69" fmla="*/ 2045 h 2583"/>
              <a:gd name="T70" fmla="*/ 114 w 2309"/>
              <a:gd name="T71" fmla="*/ 2023 h 2583"/>
              <a:gd name="T72" fmla="*/ 85 w 2309"/>
              <a:gd name="T73" fmla="*/ 1998 h 2583"/>
              <a:gd name="T74" fmla="*/ 60 w 2309"/>
              <a:gd name="T75" fmla="*/ 1969 h 2583"/>
              <a:gd name="T76" fmla="*/ 39 w 2309"/>
              <a:gd name="T77" fmla="*/ 1937 h 2583"/>
              <a:gd name="T78" fmla="*/ 23 w 2309"/>
              <a:gd name="T79" fmla="*/ 1904 h 2583"/>
              <a:gd name="T80" fmla="*/ 10 w 2309"/>
              <a:gd name="T81" fmla="*/ 1868 h 2583"/>
              <a:gd name="T82" fmla="*/ 2 w 2309"/>
              <a:gd name="T83" fmla="*/ 1830 h 2583"/>
              <a:gd name="T84" fmla="*/ 0 w 2309"/>
              <a:gd name="T85" fmla="*/ 1791 h 2583"/>
              <a:gd name="T86" fmla="*/ 0 w 2309"/>
              <a:gd name="T87" fmla="*/ 773 h 2583"/>
              <a:gd name="T88" fmla="*/ 5 w 2309"/>
              <a:gd name="T89" fmla="*/ 735 h 2583"/>
              <a:gd name="T90" fmla="*/ 16 w 2309"/>
              <a:gd name="T91" fmla="*/ 698 h 2583"/>
              <a:gd name="T92" fmla="*/ 30 w 2309"/>
              <a:gd name="T93" fmla="*/ 663 h 2583"/>
              <a:gd name="T94" fmla="*/ 49 w 2309"/>
              <a:gd name="T95" fmla="*/ 630 h 2583"/>
              <a:gd name="T96" fmla="*/ 73 w 2309"/>
              <a:gd name="T97" fmla="*/ 600 h 2583"/>
              <a:gd name="T98" fmla="*/ 99 w 2309"/>
              <a:gd name="T99" fmla="*/ 573 h 2583"/>
              <a:gd name="T100" fmla="*/ 130 w 2309"/>
              <a:gd name="T101" fmla="*/ 549 h 2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9" h="2583">
                <a:moveTo>
                  <a:pt x="146" y="539"/>
                </a:moveTo>
                <a:lnTo>
                  <a:pt x="1008" y="40"/>
                </a:lnTo>
                <a:lnTo>
                  <a:pt x="1026" y="31"/>
                </a:lnTo>
                <a:lnTo>
                  <a:pt x="1043" y="23"/>
                </a:lnTo>
                <a:lnTo>
                  <a:pt x="1060" y="16"/>
                </a:lnTo>
                <a:lnTo>
                  <a:pt x="1079" y="11"/>
                </a:lnTo>
                <a:lnTo>
                  <a:pt x="1098" y="6"/>
                </a:lnTo>
                <a:lnTo>
                  <a:pt x="1116" y="3"/>
                </a:lnTo>
                <a:lnTo>
                  <a:pt x="1136" y="1"/>
                </a:lnTo>
                <a:lnTo>
                  <a:pt x="1154" y="0"/>
                </a:lnTo>
                <a:lnTo>
                  <a:pt x="1174" y="1"/>
                </a:lnTo>
                <a:lnTo>
                  <a:pt x="1192" y="3"/>
                </a:lnTo>
                <a:lnTo>
                  <a:pt x="1211" y="6"/>
                </a:lnTo>
                <a:lnTo>
                  <a:pt x="1230" y="11"/>
                </a:lnTo>
                <a:lnTo>
                  <a:pt x="1248" y="16"/>
                </a:lnTo>
                <a:lnTo>
                  <a:pt x="1266" y="23"/>
                </a:lnTo>
                <a:lnTo>
                  <a:pt x="1284" y="31"/>
                </a:lnTo>
                <a:lnTo>
                  <a:pt x="1301" y="40"/>
                </a:lnTo>
                <a:lnTo>
                  <a:pt x="2162" y="539"/>
                </a:lnTo>
                <a:lnTo>
                  <a:pt x="2179" y="549"/>
                </a:lnTo>
                <a:lnTo>
                  <a:pt x="2195" y="560"/>
                </a:lnTo>
                <a:lnTo>
                  <a:pt x="2209" y="573"/>
                </a:lnTo>
                <a:lnTo>
                  <a:pt x="2224" y="586"/>
                </a:lnTo>
                <a:lnTo>
                  <a:pt x="2237" y="600"/>
                </a:lnTo>
                <a:lnTo>
                  <a:pt x="2249" y="615"/>
                </a:lnTo>
                <a:lnTo>
                  <a:pt x="2259" y="630"/>
                </a:lnTo>
                <a:lnTo>
                  <a:pt x="2269" y="646"/>
                </a:lnTo>
                <a:lnTo>
                  <a:pt x="2279" y="663"/>
                </a:lnTo>
                <a:lnTo>
                  <a:pt x="2287" y="680"/>
                </a:lnTo>
                <a:lnTo>
                  <a:pt x="2293" y="698"/>
                </a:lnTo>
                <a:lnTo>
                  <a:pt x="2299" y="717"/>
                </a:lnTo>
                <a:lnTo>
                  <a:pt x="2303" y="735"/>
                </a:lnTo>
                <a:lnTo>
                  <a:pt x="2306" y="754"/>
                </a:lnTo>
                <a:lnTo>
                  <a:pt x="2308" y="773"/>
                </a:lnTo>
                <a:lnTo>
                  <a:pt x="2309" y="793"/>
                </a:lnTo>
                <a:lnTo>
                  <a:pt x="2309" y="1791"/>
                </a:lnTo>
                <a:lnTo>
                  <a:pt x="2308" y="1811"/>
                </a:lnTo>
                <a:lnTo>
                  <a:pt x="2306" y="1830"/>
                </a:lnTo>
                <a:lnTo>
                  <a:pt x="2303" y="1848"/>
                </a:lnTo>
                <a:lnTo>
                  <a:pt x="2299" y="1868"/>
                </a:lnTo>
                <a:lnTo>
                  <a:pt x="2293" y="1886"/>
                </a:lnTo>
                <a:lnTo>
                  <a:pt x="2287" y="1904"/>
                </a:lnTo>
                <a:lnTo>
                  <a:pt x="2279" y="1921"/>
                </a:lnTo>
                <a:lnTo>
                  <a:pt x="2269" y="1937"/>
                </a:lnTo>
                <a:lnTo>
                  <a:pt x="2259" y="1954"/>
                </a:lnTo>
                <a:lnTo>
                  <a:pt x="2249" y="1969"/>
                </a:lnTo>
                <a:lnTo>
                  <a:pt x="2237" y="1984"/>
                </a:lnTo>
                <a:lnTo>
                  <a:pt x="2224" y="1998"/>
                </a:lnTo>
                <a:lnTo>
                  <a:pt x="2209" y="2011"/>
                </a:lnTo>
                <a:lnTo>
                  <a:pt x="2195" y="2023"/>
                </a:lnTo>
                <a:lnTo>
                  <a:pt x="2179" y="2034"/>
                </a:lnTo>
                <a:lnTo>
                  <a:pt x="2162" y="2045"/>
                </a:lnTo>
                <a:lnTo>
                  <a:pt x="1301" y="2544"/>
                </a:lnTo>
                <a:lnTo>
                  <a:pt x="1284" y="2554"/>
                </a:lnTo>
                <a:lnTo>
                  <a:pt x="1266" y="2561"/>
                </a:lnTo>
                <a:lnTo>
                  <a:pt x="1248" y="2568"/>
                </a:lnTo>
                <a:lnTo>
                  <a:pt x="1230" y="2573"/>
                </a:lnTo>
                <a:lnTo>
                  <a:pt x="1211" y="2578"/>
                </a:lnTo>
                <a:lnTo>
                  <a:pt x="1192" y="2581"/>
                </a:lnTo>
                <a:lnTo>
                  <a:pt x="1174" y="2582"/>
                </a:lnTo>
                <a:lnTo>
                  <a:pt x="1154" y="2583"/>
                </a:lnTo>
                <a:lnTo>
                  <a:pt x="1136" y="2582"/>
                </a:lnTo>
                <a:lnTo>
                  <a:pt x="1116" y="2581"/>
                </a:lnTo>
                <a:lnTo>
                  <a:pt x="1098" y="2578"/>
                </a:lnTo>
                <a:lnTo>
                  <a:pt x="1079" y="2573"/>
                </a:lnTo>
                <a:lnTo>
                  <a:pt x="1060" y="2568"/>
                </a:lnTo>
                <a:lnTo>
                  <a:pt x="1043" y="2561"/>
                </a:lnTo>
                <a:lnTo>
                  <a:pt x="1026" y="2554"/>
                </a:lnTo>
                <a:lnTo>
                  <a:pt x="1008" y="2544"/>
                </a:lnTo>
                <a:lnTo>
                  <a:pt x="146" y="2045"/>
                </a:lnTo>
                <a:lnTo>
                  <a:pt x="130" y="2034"/>
                </a:lnTo>
                <a:lnTo>
                  <a:pt x="114" y="2023"/>
                </a:lnTo>
                <a:lnTo>
                  <a:pt x="99" y="2011"/>
                </a:lnTo>
                <a:lnTo>
                  <a:pt x="85" y="1998"/>
                </a:lnTo>
                <a:lnTo>
                  <a:pt x="73" y="1984"/>
                </a:lnTo>
                <a:lnTo>
                  <a:pt x="60" y="1969"/>
                </a:lnTo>
                <a:lnTo>
                  <a:pt x="49" y="1954"/>
                </a:lnTo>
                <a:lnTo>
                  <a:pt x="39" y="1937"/>
                </a:lnTo>
                <a:lnTo>
                  <a:pt x="30" y="1921"/>
                </a:lnTo>
                <a:lnTo>
                  <a:pt x="23" y="1904"/>
                </a:lnTo>
                <a:lnTo>
                  <a:pt x="16" y="1886"/>
                </a:lnTo>
                <a:lnTo>
                  <a:pt x="10" y="1868"/>
                </a:lnTo>
                <a:lnTo>
                  <a:pt x="5" y="1848"/>
                </a:lnTo>
                <a:lnTo>
                  <a:pt x="2" y="1830"/>
                </a:lnTo>
                <a:lnTo>
                  <a:pt x="0" y="1811"/>
                </a:lnTo>
                <a:lnTo>
                  <a:pt x="0" y="1791"/>
                </a:lnTo>
                <a:lnTo>
                  <a:pt x="0" y="793"/>
                </a:lnTo>
                <a:lnTo>
                  <a:pt x="0" y="773"/>
                </a:lnTo>
                <a:lnTo>
                  <a:pt x="2" y="754"/>
                </a:lnTo>
                <a:lnTo>
                  <a:pt x="5" y="735"/>
                </a:lnTo>
                <a:lnTo>
                  <a:pt x="10" y="717"/>
                </a:lnTo>
                <a:lnTo>
                  <a:pt x="16" y="698"/>
                </a:lnTo>
                <a:lnTo>
                  <a:pt x="23" y="680"/>
                </a:lnTo>
                <a:lnTo>
                  <a:pt x="30" y="663"/>
                </a:lnTo>
                <a:lnTo>
                  <a:pt x="39" y="646"/>
                </a:lnTo>
                <a:lnTo>
                  <a:pt x="49" y="630"/>
                </a:lnTo>
                <a:lnTo>
                  <a:pt x="60" y="615"/>
                </a:lnTo>
                <a:lnTo>
                  <a:pt x="73" y="600"/>
                </a:lnTo>
                <a:lnTo>
                  <a:pt x="85" y="586"/>
                </a:lnTo>
                <a:lnTo>
                  <a:pt x="99" y="573"/>
                </a:lnTo>
                <a:lnTo>
                  <a:pt x="114" y="560"/>
                </a:lnTo>
                <a:lnTo>
                  <a:pt x="130" y="549"/>
                </a:lnTo>
                <a:lnTo>
                  <a:pt x="146" y="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F9EA4139-C638-3F47-919B-3702BDD641E8}"/>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249671E8-4EBF-2C46-A297-C8E041C8BE3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2A1E079-510D-6248-BF6C-201D1127B7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224214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2">
  <p:cSld name="22">
    <p:spTree>
      <p:nvGrpSpPr>
        <p:cNvPr id="1" name="Shape 39"/>
        <p:cNvGrpSpPr/>
        <p:nvPr/>
      </p:nvGrpSpPr>
      <p:grpSpPr>
        <a:xfrm>
          <a:off x="0" y="0"/>
          <a:ext cx="0" cy="0"/>
          <a:chOff x="0" y="0"/>
          <a:chExt cx="0" cy="0"/>
        </a:xfrm>
      </p:grpSpPr>
      <p:sp>
        <p:nvSpPr>
          <p:cNvPr id="40" name="Google Shape;40;p33"/>
          <p:cNvSpPr>
            <a:spLocks noGrp="1"/>
          </p:cNvSpPr>
          <p:nvPr>
            <p:ph type="pic" idx="2"/>
          </p:nvPr>
        </p:nvSpPr>
        <p:spPr>
          <a:xfrm>
            <a:off x="8180310" y="0"/>
            <a:ext cx="10107690" cy="10288588"/>
          </a:xfrm>
          <a:prstGeom prst="rect">
            <a:avLst/>
          </a:prstGeom>
          <a:solidFill>
            <a:srgbClr val="353535">
              <a:alpha val="11764"/>
            </a:srgbClr>
          </a:solidFill>
          <a:ln>
            <a:noFill/>
          </a:ln>
        </p:spPr>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0" y="0"/>
            <a:ext cx="13279983" cy="10288588"/>
          </a:xfrm>
          <a:custGeom>
            <a:avLst/>
            <a:gdLst>
              <a:gd name="T0" fmla="*/ 0 w 5859"/>
              <a:gd name="T1" fmla="*/ 0 h 4539"/>
              <a:gd name="T2" fmla="*/ 1319 w 5859"/>
              <a:gd name="T3" fmla="*/ 0 h 4539"/>
              <a:gd name="T4" fmla="*/ 5859 w 5859"/>
              <a:gd name="T5" fmla="*/ 4539 h 4539"/>
              <a:gd name="T6" fmla="*/ 4150 w 5859"/>
              <a:gd name="T7" fmla="*/ 4539 h 4539"/>
              <a:gd name="T8" fmla="*/ 0 w 5859"/>
              <a:gd name="T9" fmla="*/ 391 h 4539"/>
              <a:gd name="T10" fmla="*/ 0 w 5859"/>
              <a:gd name="T11" fmla="*/ 0 h 4539"/>
              <a:gd name="T12" fmla="*/ 4070 w 5859"/>
              <a:gd name="T13" fmla="*/ 4539 h 4539"/>
              <a:gd name="T14" fmla="*/ 2360 w 5859"/>
              <a:gd name="T15" fmla="*/ 4539 h 4539"/>
              <a:gd name="T16" fmla="*/ 0 w 5859"/>
              <a:gd name="T17" fmla="*/ 2180 h 4539"/>
              <a:gd name="T18" fmla="*/ 0 w 5859"/>
              <a:gd name="T19" fmla="*/ 471 h 4539"/>
              <a:gd name="T20" fmla="*/ 4070 w 5859"/>
              <a:gd name="T21" fmla="*/ 4539 h 4539"/>
              <a:gd name="T22" fmla="*/ 2279 w 5859"/>
              <a:gd name="T23" fmla="*/ 4539 h 4539"/>
              <a:gd name="T24" fmla="*/ 569 w 5859"/>
              <a:gd name="T25" fmla="*/ 4539 h 4539"/>
              <a:gd name="T26" fmla="*/ 0 w 5859"/>
              <a:gd name="T27" fmla="*/ 3970 h 4539"/>
              <a:gd name="T28" fmla="*/ 0 w 5859"/>
              <a:gd name="T29" fmla="*/ 2262 h 4539"/>
              <a:gd name="T30" fmla="*/ 2279 w 5859"/>
              <a:gd name="T31" fmla="*/ 4539 h 4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9">
                <a:moveTo>
                  <a:pt x="0" y="0"/>
                </a:moveTo>
                <a:lnTo>
                  <a:pt x="1319" y="0"/>
                </a:lnTo>
                <a:lnTo>
                  <a:pt x="5859" y="4539"/>
                </a:lnTo>
                <a:lnTo>
                  <a:pt x="4150" y="4539"/>
                </a:lnTo>
                <a:lnTo>
                  <a:pt x="0" y="391"/>
                </a:lnTo>
                <a:lnTo>
                  <a:pt x="0" y="0"/>
                </a:lnTo>
                <a:close/>
                <a:moveTo>
                  <a:pt x="4070" y="4539"/>
                </a:moveTo>
                <a:lnTo>
                  <a:pt x="2360" y="4539"/>
                </a:lnTo>
                <a:lnTo>
                  <a:pt x="0" y="2180"/>
                </a:lnTo>
                <a:lnTo>
                  <a:pt x="0" y="471"/>
                </a:lnTo>
                <a:lnTo>
                  <a:pt x="4070" y="4539"/>
                </a:lnTo>
                <a:close/>
                <a:moveTo>
                  <a:pt x="2279" y="4539"/>
                </a:moveTo>
                <a:lnTo>
                  <a:pt x="569" y="4539"/>
                </a:lnTo>
                <a:lnTo>
                  <a:pt x="0" y="3970"/>
                </a:lnTo>
                <a:lnTo>
                  <a:pt x="0" y="2262"/>
                </a:lnTo>
                <a:lnTo>
                  <a:pt x="2279" y="4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5E08A69C-CFB5-F149-A900-BDB250C76C2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BFB996B6-BF05-794D-AA03-6AE01F350831}"/>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0154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5008008" y="0"/>
            <a:ext cx="13279991" cy="10288588"/>
          </a:xfrm>
          <a:custGeom>
            <a:avLst/>
            <a:gdLst>
              <a:gd name="T0" fmla="*/ 5859 w 5859"/>
              <a:gd name="T1" fmla="*/ 4538 h 4538"/>
              <a:gd name="T2" fmla="*/ 4541 w 5859"/>
              <a:gd name="T3" fmla="*/ 4538 h 4538"/>
              <a:gd name="T4" fmla="*/ 0 w 5859"/>
              <a:gd name="T5" fmla="*/ 0 h 4538"/>
              <a:gd name="T6" fmla="*/ 1709 w 5859"/>
              <a:gd name="T7" fmla="*/ 0 h 4538"/>
              <a:gd name="T8" fmla="*/ 5859 w 5859"/>
              <a:gd name="T9" fmla="*/ 4147 h 4538"/>
              <a:gd name="T10" fmla="*/ 5859 w 5859"/>
              <a:gd name="T11" fmla="*/ 4538 h 4538"/>
              <a:gd name="T12" fmla="*/ 1791 w 5859"/>
              <a:gd name="T13" fmla="*/ 0 h 4538"/>
              <a:gd name="T14" fmla="*/ 3500 w 5859"/>
              <a:gd name="T15" fmla="*/ 0 h 4538"/>
              <a:gd name="T16" fmla="*/ 5859 w 5859"/>
              <a:gd name="T17" fmla="*/ 2358 h 4538"/>
              <a:gd name="T18" fmla="*/ 5859 w 5859"/>
              <a:gd name="T19" fmla="*/ 4067 h 4538"/>
              <a:gd name="T20" fmla="*/ 1791 w 5859"/>
              <a:gd name="T21" fmla="*/ 0 h 4538"/>
              <a:gd name="T22" fmla="*/ 3580 w 5859"/>
              <a:gd name="T23" fmla="*/ 0 h 4538"/>
              <a:gd name="T24" fmla="*/ 5290 w 5859"/>
              <a:gd name="T25" fmla="*/ 0 h 4538"/>
              <a:gd name="T26" fmla="*/ 5859 w 5859"/>
              <a:gd name="T27" fmla="*/ 568 h 4538"/>
              <a:gd name="T28" fmla="*/ 5859 w 5859"/>
              <a:gd name="T29" fmla="*/ 2277 h 4538"/>
              <a:gd name="T30" fmla="*/ 3580 w 5859"/>
              <a:gd name="T31" fmla="*/ 0 h 4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8">
                <a:moveTo>
                  <a:pt x="5859" y="4538"/>
                </a:moveTo>
                <a:lnTo>
                  <a:pt x="4541" y="4538"/>
                </a:lnTo>
                <a:lnTo>
                  <a:pt x="0" y="0"/>
                </a:lnTo>
                <a:lnTo>
                  <a:pt x="1709" y="0"/>
                </a:lnTo>
                <a:lnTo>
                  <a:pt x="5859" y="4147"/>
                </a:lnTo>
                <a:lnTo>
                  <a:pt x="5859" y="4538"/>
                </a:lnTo>
                <a:close/>
                <a:moveTo>
                  <a:pt x="1791" y="0"/>
                </a:moveTo>
                <a:lnTo>
                  <a:pt x="3500" y="0"/>
                </a:lnTo>
                <a:lnTo>
                  <a:pt x="5859" y="2358"/>
                </a:lnTo>
                <a:lnTo>
                  <a:pt x="5859" y="4067"/>
                </a:lnTo>
                <a:lnTo>
                  <a:pt x="1791" y="0"/>
                </a:lnTo>
                <a:close/>
                <a:moveTo>
                  <a:pt x="3580" y="0"/>
                </a:moveTo>
                <a:lnTo>
                  <a:pt x="5290" y="0"/>
                </a:lnTo>
                <a:lnTo>
                  <a:pt x="5859" y="568"/>
                </a:lnTo>
                <a:lnTo>
                  <a:pt x="5859" y="2277"/>
                </a:lnTo>
                <a:lnTo>
                  <a:pt x="358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9E3D951A-69B2-9E47-9312-F79AF28D0C1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27AAB026-1527-0D48-9831-5E7841D2764F}"/>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B9D86F1-18D2-7B4B-8528-AAD7F5F271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843130" cy="1881626"/>
          </a:xfrm>
          <a:prstGeom prst="rect">
            <a:avLst/>
          </a:prstGeom>
        </p:spPr>
      </p:pic>
    </p:spTree>
    <p:extLst>
      <p:ext uri="{BB962C8B-B14F-4D97-AF65-F5344CB8AC3E}">
        <p14:creationId xmlns:p14="http://schemas.microsoft.com/office/powerpoint/2010/main" val="3198108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2">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17244" y="0"/>
            <a:ext cx="16075035" cy="10288588"/>
          </a:xfrm>
          <a:custGeom>
            <a:avLst/>
            <a:gdLst>
              <a:gd name="T0" fmla="*/ 799 w 5695"/>
              <a:gd name="T1" fmla="*/ 3645 h 3645"/>
              <a:gd name="T2" fmla="*/ 1046 w 5695"/>
              <a:gd name="T3" fmla="*/ 3645 h 3645"/>
              <a:gd name="T4" fmla="*/ 1845 w 5695"/>
              <a:gd name="T5" fmla="*/ 2846 h 3645"/>
              <a:gd name="T6" fmla="*/ 923 w 5695"/>
              <a:gd name="T7" fmla="*/ 1924 h 3645"/>
              <a:gd name="T8" fmla="*/ 0 w 5695"/>
              <a:gd name="T9" fmla="*/ 2846 h 3645"/>
              <a:gd name="T10" fmla="*/ 799 w 5695"/>
              <a:gd name="T11" fmla="*/ 3645 h 3645"/>
              <a:gd name="T12" fmla="*/ 1126 w 5695"/>
              <a:gd name="T13" fmla="*/ 3645 h 3645"/>
              <a:gd name="T14" fmla="*/ 2645 w 5695"/>
              <a:gd name="T15" fmla="*/ 3645 h 3645"/>
              <a:gd name="T16" fmla="*/ 1886 w 5695"/>
              <a:gd name="T17" fmla="*/ 2886 h 3645"/>
              <a:gd name="T18" fmla="*/ 1126 w 5695"/>
              <a:gd name="T19" fmla="*/ 3645 h 3645"/>
              <a:gd name="T20" fmla="*/ 2725 w 5695"/>
              <a:gd name="T21" fmla="*/ 3645 h 3645"/>
              <a:gd name="T22" fmla="*/ 2971 w 5695"/>
              <a:gd name="T23" fmla="*/ 3645 h 3645"/>
              <a:gd name="T24" fmla="*/ 3770 w 5695"/>
              <a:gd name="T25" fmla="*/ 2846 h 3645"/>
              <a:gd name="T26" fmla="*/ 2848 w 5695"/>
              <a:gd name="T27" fmla="*/ 1924 h 3645"/>
              <a:gd name="T28" fmla="*/ 1926 w 5695"/>
              <a:gd name="T29" fmla="*/ 2846 h 3645"/>
              <a:gd name="T30" fmla="*/ 2725 w 5695"/>
              <a:gd name="T31" fmla="*/ 3645 h 3645"/>
              <a:gd name="T32" fmla="*/ 3051 w 5695"/>
              <a:gd name="T33" fmla="*/ 3645 h 3645"/>
              <a:gd name="T34" fmla="*/ 4569 w 5695"/>
              <a:gd name="T35" fmla="*/ 3645 h 3645"/>
              <a:gd name="T36" fmla="*/ 3810 w 5695"/>
              <a:gd name="T37" fmla="*/ 2886 h 3645"/>
              <a:gd name="T38" fmla="*/ 3051 w 5695"/>
              <a:gd name="T39" fmla="*/ 3645 h 3645"/>
              <a:gd name="T40" fmla="*/ 4650 w 5695"/>
              <a:gd name="T41" fmla="*/ 3645 h 3645"/>
              <a:gd name="T42" fmla="*/ 4897 w 5695"/>
              <a:gd name="T43" fmla="*/ 3645 h 3645"/>
              <a:gd name="T44" fmla="*/ 5695 w 5695"/>
              <a:gd name="T45" fmla="*/ 2846 h 3645"/>
              <a:gd name="T46" fmla="*/ 4773 w 5695"/>
              <a:gd name="T47" fmla="*/ 1924 h 3645"/>
              <a:gd name="T48" fmla="*/ 3850 w 5695"/>
              <a:gd name="T49" fmla="*/ 2846 h 3645"/>
              <a:gd name="T50" fmla="*/ 4650 w 5695"/>
              <a:gd name="T51" fmla="*/ 3645 h 3645"/>
              <a:gd name="T52" fmla="*/ 2888 w 5695"/>
              <a:gd name="T53" fmla="*/ 1884 h 3645"/>
              <a:gd name="T54" fmla="*/ 3810 w 5695"/>
              <a:gd name="T55" fmla="*/ 962 h 3645"/>
              <a:gd name="T56" fmla="*/ 4732 w 5695"/>
              <a:gd name="T57" fmla="*/ 1884 h 3645"/>
              <a:gd name="T58" fmla="*/ 3810 w 5695"/>
              <a:gd name="T59" fmla="*/ 2806 h 3645"/>
              <a:gd name="T60" fmla="*/ 2888 w 5695"/>
              <a:gd name="T61" fmla="*/ 1884 h 3645"/>
              <a:gd name="T62" fmla="*/ 1926 w 5695"/>
              <a:gd name="T63" fmla="*/ 922 h 3645"/>
              <a:gd name="T64" fmla="*/ 2848 w 5695"/>
              <a:gd name="T65" fmla="*/ 0 h 3645"/>
              <a:gd name="T66" fmla="*/ 3770 w 5695"/>
              <a:gd name="T67" fmla="*/ 922 h 3645"/>
              <a:gd name="T68" fmla="*/ 2848 w 5695"/>
              <a:gd name="T69" fmla="*/ 1843 h 3645"/>
              <a:gd name="T70" fmla="*/ 1926 w 5695"/>
              <a:gd name="T71" fmla="*/ 922 h 3645"/>
              <a:gd name="T72" fmla="*/ 963 w 5695"/>
              <a:gd name="T73" fmla="*/ 1884 h 3645"/>
              <a:gd name="T74" fmla="*/ 1886 w 5695"/>
              <a:gd name="T75" fmla="*/ 962 h 3645"/>
              <a:gd name="T76" fmla="*/ 2808 w 5695"/>
              <a:gd name="T77" fmla="*/ 1884 h 3645"/>
              <a:gd name="T78" fmla="*/ 1886 w 5695"/>
              <a:gd name="T79" fmla="*/ 2806 h 3645"/>
              <a:gd name="T80" fmla="*/ 963 w 5695"/>
              <a:gd name="T81" fmla="*/ 1884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3645"/>
                </a:moveTo>
                <a:lnTo>
                  <a:pt x="1046" y="3645"/>
                </a:lnTo>
                <a:lnTo>
                  <a:pt x="1845" y="2846"/>
                </a:lnTo>
                <a:lnTo>
                  <a:pt x="923" y="1924"/>
                </a:lnTo>
                <a:lnTo>
                  <a:pt x="0" y="2846"/>
                </a:lnTo>
                <a:lnTo>
                  <a:pt x="799" y="3645"/>
                </a:lnTo>
                <a:close/>
                <a:moveTo>
                  <a:pt x="1126" y="3645"/>
                </a:moveTo>
                <a:lnTo>
                  <a:pt x="2645" y="3645"/>
                </a:lnTo>
                <a:lnTo>
                  <a:pt x="1886" y="2886"/>
                </a:lnTo>
                <a:lnTo>
                  <a:pt x="1126" y="3645"/>
                </a:lnTo>
                <a:close/>
                <a:moveTo>
                  <a:pt x="2725" y="3645"/>
                </a:moveTo>
                <a:lnTo>
                  <a:pt x="2971" y="3645"/>
                </a:lnTo>
                <a:lnTo>
                  <a:pt x="3770" y="2846"/>
                </a:lnTo>
                <a:lnTo>
                  <a:pt x="2848" y="1924"/>
                </a:lnTo>
                <a:lnTo>
                  <a:pt x="1926" y="2846"/>
                </a:lnTo>
                <a:lnTo>
                  <a:pt x="2725" y="3645"/>
                </a:lnTo>
                <a:close/>
                <a:moveTo>
                  <a:pt x="3051" y="3645"/>
                </a:moveTo>
                <a:lnTo>
                  <a:pt x="4569" y="3645"/>
                </a:lnTo>
                <a:lnTo>
                  <a:pt x="3810" y="2886"/>
                </a:lnTo>
                <a:lnTo>
                  <a:pt x="3051" y="3645"/>
                </a:lnTo>
                <a:close/>
                <a:moveTo>
                  <a:pt x="4650" y="3645"/>
                </a:moveTo>
                <a:lnTo>
                  <a:pt x="4897" y="3645"/>
                </a:lnTo>
                <a:lnTo>
                  <a:pt x="5695" y="2846"/>
                </a:lnTo>
                <a:lnTo>
                  <a:pt x="4773" y="1924"/>
                </a:lnTo>
                <a:lnTo>
                  <a:pt x="3850" y="2846"/>
                </a:lnTo>
                <a:lnTo>
                  <a:pt x="4650" y="3645"/>
                </a:lnTo>
                <a:close/>
                <a:moveTo>
                  <a:pt x="2888" y="1884"/>
                </a:moveTo>
                <a:lnTo>
                  <a:pt x="3810" y="962"/>
                </a:lnTo>
                <a:lnTo>
                  <a:pt x="4732" y="1884"/>
                </a:lnTo>
                <a:lnTo>
                  <a:pt x="3810" y="2806"/>
                </a:lnTo>
                <a:lnTo>
                  <a:pt x="2888" y="1884"/>
                </a:lnTo>
                <a:close/>
                <a:moveTo>
                  <a:pt x="1926" y="922"/>
                </a:moveTo>
                <a:lnTo>
                  <a:pt x="2848" y="0"/>
                </a:lnTo>
                <a:lnTo>
                  <a:pt x="3770" y="922"/>
                </a:lnTo>
                <a:lnTo>
                  <a:pt x="2848" y="1843"/>
                </a:lnTo>
                <a:lnTo>
                  <a:pt x="1926" y="922"/>
                </a:lnTo>
                <a:close/>
                <a:moveTo>
                  <a:pt x="963" y="1884"/>
                </a:moveTo>
                <a:lnTo>
                  <a:pt x="1886" y="962"/>
                </a:lnTo>
                <a:lnTo>
                  <a:pt x="2808" y="1884"/>
                </a:lnTo>
                <a:lnTo>
                  <a:pt x="1886" y="2806"/>
                </a:lnTo>
                <a:lnTo>
                  <a:pt x="963" y="188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67D8A615-F4EC-6F4A-AD0C-84BC4354911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426D1AA-C440-8040-BA97-4282AA16723B}"/>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023D641B-B744-784E-999F-5BC99FCCDD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4847190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3">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4797506" y="0"/>
            <a:ext cx="16075035" cy="10288588"/>
          </a:xfrm>
          <a:custGeom>
            <a:avLst/>
            <a:gdLst>
              <a:gd name="T0" fmla="*/ 799 w 5695"/>
              <a:gd name="T1" fmla="*/ 0 h 3645"/>
              <a:gd name="T2" fmla="*/ 1046 w 5695"/>
              <a:gd name="T3" fmla="*/ 0 h 3645"/>
              <a:gd name="T4" fmla="*/ 1845 w 5695"/>
              <a:gd name="T5" fmla="*/ 799 h 3645"/>
              <a:gd name="T6" fmla="*/ 923 w 5695"/>
              <a:gd name="T7" fmla="*/ 1721 h 3645"/>
              <a:gd name="T8" fmla="*/ 0 w 5695"/>
              <a:gd name="T9" fmla="*/ 799 h 3645"/>
              <a:gd name="T10" fmla="*/ 799 w 5695"/>
              <a:gd name="T11" fmla="*/ 0 h 3645"/>
              <a:gd name="T12" fmla="*/ 1126 w 5695"/>
              <a:gd name="T13" fmla="*/ 0 h 3645"/>
              <a:gd name="T14" fmla="*/ 2645 w 5695"/>
              <a:gd name="T15" fmla="*/ 0 h 3645"/>
              <a:gd name="T16" fmla="*/ 1886 w 5695"/>
              <a:gd name="T17" fmla="*/ 758 h 3645"/>
              <a:gd name="T18" fmla="*/ 1126 w 5695"/>
              <a:gd name="T19" fmla="*/ 0 h 3645"/>
              <a:gd name="T20" fmla="*/ 2725 w 5695"/>
              <a:gd name="T21" fmla="*/ 0 h 3645"/>
              <a:gd name="T22" fmla="*/ 2971 w 5695"/>
              <a:gd name="T23" fmla="*/ 0 h 3645"/>
              <a:gd name="T24" fmla="*/ 3770 w 5695"/>
              <a:gd name="T25" fmla="*/ 799 h 3645"/>
              <a:gd name="T26" fmla="*/ 2848 w 5695"/>
              <a:gd name="T27" fmla="*/ 1721 h 3645"/>
              <a:gd name="T28" fmla="*/ 1926 w 5695"/>
              <a:gd name="T29" fmla="*/ 799 h 3645"/>
              <a:gd name="T30" fmla="*/ 2725 w 5695"/>
              <a:gd name="T31" fmla="*/ 0 h 3645"/>
              <a:gd name="T32" fmla="*/ 3051 w 5695"/>
              <a:gd name="T33" fmla="*/ 0 h 3645"/>
              <a:gd name="T34" fmla="*/ 4569 w 5695"/>
              <a:gd name="T35" fmla="*/ 0 h 3645"/>
              <a:gd name="T36" fmla="*/ 3810 w 5695"/>
              <a:gd name="T37" fmla="*/ 758 h 3645"/>
              <a:gd name="T38" fmla="*/ 3051 w 5695"/>
              <a:gd name="T39" fmla="*/ 0 h 3645"/>
              <a:gd name="T40" fmla="*/ 4650 w 5695"/>
              <a:gd name="T41" fmla="*/ 0 h 3645"/>
              <a:gd name="T42" fmla="*/ 4897 w 5695"/>
              <a:gd name="T43" fmla="*/ 0 h 3645"/>
              <a:gd name="T44" fmla="*/ 5695 w 5695"/>
              <a:gd name="T45" fmla="*/ 798 h 3645"/>
              <a:gd name="T46" fmla="*/ 4773 w 5695"/>
              <a:gd name="T47" fmla="*/ 1721 h 3645"/>
              <a:gd name="T48" fmla="*/ 3850 w 5695"/>
              <a:gd name="T49" fmla="*/ 799 h 3645"/>
              <a:gd name="T50" fmla="*/ 4650 w 5695"/>
              <a:gd name="T51" fmla="*/ 0 h 3645"/>
              <a:gd name="T52" fmla="*/ 2888 w 5695"/>
              <a:gd name="T53" fmla="*/ 1761 h 3645"/>
              <a:gd name="T54" fmla="*/ 3810 w 5695"/>
              <a:gd name="T55" fmla="*/ 2683 h 3645"/>
              <a:gd name="T56" fmla="*/ 4732 w 5695"/>
              <a:gd name="T57" fmla="*/ 1761 h 3645"/>
              <a:gd name="T58" fmla="*/ 3810 w 5695"/>
              <a:gd name="T59" fmla="*/ 839 h 3645"/>
              <a:gd name="T60" fmla="*/ 2888 w 5695"/>
              <a:gd name="T61" fmla="*/ 1761 h 3645"/>
              <a:gd name="T62" fmla="*/ 1926 w 5695"/>
              <a:gd name="T63" fmla="*/ 2723 h 3645"/>
              <a:gd name="T64" fmla="*/ 2848 w 5695"/>
              <a:gd name="T65" fmla="*/ 3645 h 3645"/>
              <a:gd name="T66" fmla="*/ 3770 w 5695"/>
              <a:gd name="T67" fmla="*/ 2723 h 3645"/>
              <a:gd name="T68" fmla="*/ 2848 w 5695"/>
              <a:gd name="T69" fmla="*/ 1801 h 3645"/>
              <a:gd name="T70" fmla="*/ 1926 w 5695"/>
              <a:gd name="T71" fmla="*/ 2723 h 3645"/>
              <a:gd name="T72" fmla="*/ 963 w 5695"/>
              <a:gd name="T73" fmla="*/ 1761 h 3645"/>
              <a:gd name="T74" fmla="*/ 1886 w 5695"/>
              <a:gd name="T75" fmla="*/ 2683 h 3645"/>
              <a:gd name="T76" fmla="*/ 2808 w 5695"/>
              <a:gd name="T77" fmla="*/ 1761 h 3645"/>
              <a:gd name="T78" fmla="*/ 1886 w 5695"/>
              <a:gd name="T79" fmla="*/ 839 h 3645"/>
              <a:gd name="T80" fmla="*/ 963 w 5695"/>
              <a:gd name="T81" fmla="*/ 1761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0"/>
                </a:moveTo>
                <a:lnTo>
                  <a:pt x="1046" y="0"/>
                </a:lnTo>
                <a:lnTo>
                  <a:pt x="1845" y="799"/>
                </a:lnTo>
                <a:lnTo>
                  <a:pt x="923" y="1721"/>
                </a:lnTo>
                <a:lnTo>
                  <a:pt x="0" y="799"/>
                </a:lnTo>
                <a:lnTo>
                  <a:pt x="799" y="0"/>
                </a:lnTo>
                <a:close/>
                <a:moveTo>
                  <a:pt x="1126" y="0"/>
                </a:moveTo>
                <a:lnTo>
                  <a:pt x="2645" y="0"/>
                </a:lnTo>
                <a:lnTo>
                  <a:pt x="1886" y="758"/>
                </a:lnTo>
                <a:lnTo>
                  <a:pt x="1126" y="0"/>
                </a:lnTo>
                <a:close/>
                <a:moveTo>
                  <a:pt x="2725" y="0"/>
                </a:moveTo>
                <a:lnTo>
                  <a:pt x="2971" y="0"/>
                </a:lnTo>
                <a:lnTo>
                  <a:pt x="3770" y="799"/>
                </a:lnTo>
                <a:lnTo>
                  <a:pt x="2848" y="1721"/>
                </a:lnTo>
                <a:lnTo>
                  <a:pt x="1926" y="799"/>
                </a:lnTo>
                <a:lnTo>
                  <a:pt x="2725" y="0"/>
                </a:lnTo>
                <a:close/>
                <a:moveTo>
                  <a:pt x="3051" y="0"/>
                </a:moveTo>
                <a:lnTo>
                  <a:pt x="4569" y="0"/>
                </a:lnTo>
                <a:lnTo>
                  <a:pt x="3810" y="758"/>
                </a:lnTo>
                <a:lnTo>
                  <a:pt x="3051" y="0"/>
                </a:lnTo>
                <a:close/>
                <a:moveTo>
                  <a:pt x="4650" y="0"/>
                </a:moveTo>
                <a:lnTo>
                  <a:pt x="4897" y="0"/>
                </a:lnTo>
                <a:lnTo>
                  <a:pt x="5695" y="798"/>
                </a:lnTo>
                <a:lnTo>
                  <a:pt x="4773" y="1721"/>
                </a:lnTo>
                <a:lnTo>
                  <a:pt x="3850" y="799"/>
                </a:lnTo>
                <a:lnTo>
                  <a:pt x="4650" y="0"/>
                </a:lnTo>
                <a:close/>
                <a:moveTo>
                  <a:pt x="2888" y="1761"/>
                </a:moveTo>
                <a:lnTo>
                  <a:pt x="3810" y="2683"/>
                </a:lnTo>
                <a:lnTo>
                  <a:pt x="4732" y="1761"/>
                </a:lnTo>
                <a:lnTo>
                  <a:pt x="3810" y="839"/>
                </a:lnTo>
                <a:lnTo>
                  <a:pt x="2888" y="1761"/>
                </a:lnTo>
                <a:close/>
                <a:moveTo>
                  <a:pt x="1926" y="2723"/>
                </a:moveTo>
                <a:lnTo>
                  <a:pt x="2848" y="3645"/>
                </a:lnTo>
                <a:lnTo>
                  <a:pt x="3770" y="2723"/>
                </a:lnTo>
                <a:lnTo>
                  <a:pt x="2848" y="1801"/>
                </a:lnTo>
                <a:lnTo>
                  <a:pt x="1926" y="2723"/>
                </a:lnTo>
                <a:close/>
                <a:moveTo>
                  <a:pt x="963" y="1761"/>
                </a:moveTo>
                <a:lnTo>
                  <a:pt x="1886" y="2683"/>
                </a:lnTo>
                <a:lnTo>
                  <a:pt x="2808" y="1761"/>
                </a:lnTo>
                <a:lnTo>
                  <a:pt x="1886" y="839"/>
                </a:lnTo>
                <a:lnTo>
                  <a:pt x="963" y="176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160FDA95-18F8-294F-9490-619C7C0A9C3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42CE75B9-A460-8B4A-87CC-0E56228F0C7E}"/>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C52BB405-E388-534E-BA92-B06362F3CC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3865448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4">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1818975" y="0"/>
            <a:ext cx="6662002" cy="10288588"/>
          </a:xfrm>
          <a:custGeom>
            <a:avLst/>
            <a:gdLst>
              <a:gd name="connsiteX0" fmla="*/ 4581543 w 6662001"/>
              <a:gd name="connsiteY0" fmla="*/ 6400518 h 10288580"/>
              <a:gd name="connsiteX1" fmla="*/ 6662001 w 6662001"/>
              <a:gd name="connsiteY1" fmla="*/ 6400518 h 10288580"/>
              <a:gd name="connsiteX2" fmla="*/ 6662001 w 6662001"/>
              <a:gd name="connsiteY2" fmla="*/ 8469603 h 10288580"/>
              <a:gd name="connsiteX3" fmla="*/ 4581543 w 6662001"/>
              <a:gd name="connsiteY3" fmla="*/ 8469603 h 10288580"/>
              <a:gd name="connsiteX4" fmla="*/ 2296458 w 6662001"/>
              <a:gd name="connsiteY4" fmla="*/ 6400518 h 10288580"/>
              <a:gd name="connsiteX5" fmla="*/ 4365543 w 6662001"/>
              <a:gd name="connsiteY5" fmla="*/ 6400518 h 10288580"/>
              <a:gd name="connsiteX6" fmla="*/ 4365543 w 6662001"/>
              <a:gd name="connsiteY6" fmla="*/ 8469603 h 10288580"/>
              <a:gd name="connsiteX7" fmla="*/ 2296458 w 6662001"/>
              <a:gd name="connsiteY7" fmla="*/ 8469603 h 10288580"/>
              <a:gd name="connsiteX8" fmla="*/ 0 w 6662001"/>
              <a:gd name="connsiteY8" fmla="*/ 6400518 h 10288580"/>
              <a:gd name="connsiteX9" fmla="*/ 2069085 w 6662001"/>
              <a:gd name="connsiteY9" fmla="*/ 6400518 h 10288580"/>
              <a:gd name="connsiteX10" fmla="*/ 2069085 w 6662001"/>
              <a:gd name="connsiteY10" fmla="*/ 10288580 h 10288580"/>
              <a:gd name="connsiteX11" fmla="*/ 0 w 6662001"/>
              <a:gd name="connsiteY11" fmla="*/ 10288580 h 10288580"/>
              <a:gd name="connsiteX12" fmla="*/ 4581543 w 6662001"/>
              <a:gd name="connsiteY12" fmla="*/ 4115434 h 10288580"/>
              <a:gd name="connsiteX13" fmla="*/ 6662001 w 6662001"/>
              <a:gd name="connsiteY13" fmla="*/ 4115434 h 10288580"/>
              <a:gd name="connsiteX14" fmla="*/ 6662001 w 6662001"/>
              <a:gd name="connsiteY14" fmla="*/ 6184518 h 10288580"/>
              <a:gd name="connsiteX15" fmla="*/ 4581543 w 6662001"/>
              <a:gd name="connsiteY15" fmla="*/ 6184518 h 10288580"/>
              <a:gd name="connsiteX16" fmla="*/ 0 w 6662001"/>
              <a:gd name="connsiteY16" fmla="*/ 4115434 h 10288580"/>
              <a:gd name="connsiteX17" fmla="*/ 2069085 w 6662001"/>
              <a:gd name="connsiteY17" fmla="*/ 4115434 h 10288580"/>
              <a:gd name="connsiteX18" fmla="*/ 2069085 w 6662001"/>
              <a:gd name="connsiteY18" fmla="*/ 6184518 h 10288580"/>
              <a:gd name="connsiteX19" fmla="*/ 0 w 6662001"/>
              <a:gd name="connsiteY19" fmla="*/ 6184518 h 10288580"/>
              <a:gd name="connsiteX20" fmla="*/ 2296458 w 6662001"/>
              <a:gd name="connsiteY20" fmla="*/ 4115434 h 10288580"/>
              <a:gd name="connsiteX21" fmla="*/ 4365543 w 6662001"/>
              <a:gd name="connsiteY21" fmla="*/ 4115434 h 10288580"/>
              <a:gd name="connsiteX22" fmla="*/ 4365543 w 6662001"/>
              <a:gd name="connsiteY22" fmla="*/ 6184518 h 10288580"/>
              <a:gd name="connsiteX23" fmla="*/ 2296458 w 6662001"/>
              <a:gd name="connsiteY23" fmla="*/ 6184518 h 10288580"/>
              <a:gd name="connsiteX24" fmla="*/ 0 w 6662001"/>
              <a:gd name="connsiteY24" fmla="*/ 1818976 h 10288580"/>
              <a:gd name="connsiteX25" fmla="*/ 2069085 w 6662001"/>
              <a:gd name="connsiteY25" fmla="*/ 1818976 h 10288580"/>
              <a:gd name="connsiteX26" fmla="*/ 2069085 w 6662001"/>
              <a:gd name="connsiteY26" fmla="*/ 3899434 h 10288580"/>
              <a:gd name="connsiteX27" fmla="*/ 0 w 6662001"/>
              <a:gd name="connsiteY27" fmla="*/ 3899434 h 10288580"/>
              <a:gd name="connsiteX28" fmla="*/ 4581543 w 6662001"/>
              <a:gd name="connsiteY28" fmla="*/ 1818975 h 10288580"/>
              <a:gd name="connsiteX29" fmla="*/ 6662001 w 6662001"/>
              <a:gd name="connsiteY29" fmla="*/ 1818975 h 10288580"/>
              <a:gd name="connsiteX30" fmla="*/ 6662001 w 6662001"/>
              <a:gd name="connsiteY30" fmla="*/ 3899433 h 10288580"/>
              <a:gd name="connsiteX31" fmla="*/ 4581543 w 6662001"/>
              <a:gd name="connsiteY31" fmla="*/ 3899433 h 10288580"/>
              <a:gd name="connsiteX32" fmla="*/ 2296458 w 6662001"/>
              <a:gd name="connsiteY32" fmla="*/ 0 h 10288580"/>
              <a:gd name="connsiteX33" fmla="*/ 4365543 w 6662001"/>
              <a:gd name="connsiteY33" fmla="*/ 0 h 10288580"/>
              <a:gd name="connsiteX34" fmla="*/ 4365543 w 6662001"/>
              <a:gd name="connsiteY34" fmla="*/ 3899434 h 10288580"/>
              <a:gd name="connsiteX35" fmla="*/ 2296458 w 6662001"/>
              <a:gd name="connsiteY35" fmla="*/ 3899434 h 1028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62001" h="10288580">
                <a:moveTo>
                  <a:pt x="4581543" y="6400518"/>
                </a:moveTo>
                <a:lnTo>
                  <a:pt x="6662001" y="6400518"/>
                </a:lnTo>
                <a:lnTo>
                  <a:pt x="6662001" y="8469603"/>
                </a:lnTo>
                <a:lnTo>
                  <a:pt x="4581543" y="8469603"/>
                </a:lnTo>
                <a:close/>
                <a:moveTo>
                  <a:pt x="2296458" y="6400518"/>
                </a:moveTo>
                <a:lnTo>
                  <a:pt x="4365543" y="6400518"/>
                </a:lnTo>
                <a:lnTo>
                  <a:pt x="4365543" y="8469603"/>
                </a:lnTo>
                <a:lnTo>
                  <a:pt x="2296458" y="8469603"/>
                </a:lnTo>
                <a:close/>
                <a:moveTo>
                  <a:pt x="0" y="6400518"/>
                </a:moveTo>
                <a:lnTo>
                  <a:pt x="2069085" y="6400518"/>
                </a:lnTo>
                <a:lnTo>
                  <a:pt x="2069085" y="10288580"/>
                </a:lnTo>
                <a:lnTo>
                  <a:pt x="0" y="10288580"/>
                </a:lnTo>
                <a:close/>
                <a:moveTo>
                  <a:pt x="4581543" y="4115434"/>
                </a:moveTo>
                <a:lnTo>
                  <a:pt x="6662001" y="4115434"/>
                </a:lnTo>
                <a:lnTo>
                  <a:pt x="6662001" y="6184518"/>
                </a:lnTo>
                <a:lnTo>
                  <a:pt x="4581543" y="6184518"/>
                </a:lnTo>
                <a:close/>
                <a:moveTo>
                  <a:pt x="0" y="4115434"/>
                </a:moveTo>
                <a:lnTo>
                  <a:pt x="2069085" y="4115434"/>
                </a:lnTo>
                <a:lnTo>
                  <a:pt x="2069085" y="6184518"/>
                </a:lnTo>
                <a:lnTo>
                  <a:pt x="0" y="6184518"/>
                </a:lnTo>
                <a:close/>
                <a:moveTo>
                  <a:pt x="2296458" y="4115434"/>
                </a:moveTo>
                <a:lnTo>
                  <a:pt x="4365543" y="4115434"/>
                </a:lnTo>
                <a:lnTo>
                  <a:pt x="4365543" y="6184518"/>
                </a:lnTo>
                <a:lnTo>
                  <a:pt x="2296458" y="6184518"/>
                </a:lnTo>
                <a:close/>
                <a:moveTo>
                  <a:pt x="0" y="1818976"/>
                </a:moveTo>
                <a:lnTo>
                  <a:pt x="2069085" y="1818976"/>
                </a:lnTo>
                <a:lnTo>
                  <a:pt x="2069085" y="3899434"/>
                </a:lnTo>
                <a:lnTo>
                  <a:pt x="0" y="3899434"/>
                </a:lnTo>
                <a:close/>
                <a:moveTo>
                  <a:pt x="4581543" y="1818975"/>
                </a:moveTo>
                <a:lnTo>
                  <a:pt x="6662001" y="1818975"/>
                </a:lnTo>
                <a:lnTo>
                  <a:pt x="6662001" y="3899433"/>
                </a:lnTo>
                <a:lnTo>
                  <a:pt x="4581543" y="3899433"/>
                </a:lnTo>
                <a:close/>
                <a:moveTo>
                  <a:pt x="2296458" y="0"/>
                </a:moveTo>
                <a:lnTo>
                  <a:pt x="4365543" y="0"/>
                </a:lnTo>
                <a:lnTo>
                  <a:pt x="4365543" y="3899434"/>
                </a:lnTo>
                <a:lnTo>
                  <a:pt x="2296458" y="389943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85B429BA-8206-424E-BC96-CC7B15B1AEE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552B6704-F2A5-7B48-9BCB-2C123C0F8E5D}"/>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6270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5">
    <p:spTree>
      <p:nvGrpSpPr>
        <p:cNvPr id="1" name=""/>
        <p:cNvGrpSpPr/>
        <p:nvPr/>
      </p:nvGrpSpPr>
      <p:grpSpPr>
        <a:xfrm>
          <a:off x="0" y="0"/>
          <a:ext cx="0" cy="0"/>
          <a:chOff x="0" y="0"/>
          <a:chExt cx="0" cy="0"/>
        </a:xfrm>
      </p:grpSpPr>
      <p:sp>
        <p:nvSpPr>
          <p:cNvPr id="6" name="Рисунок 2"/>
          <p:cNvSpPr>
            <a:spLocks noGrp="1" noChangeArrowheads="1"/>
          </p:cNvSpPr>
          <p:nvPr>
            <p:ph type="pic" sz="quarter" idx="10"/>
          </p:nvPr>
        </p:nvSpPr>
        <p:spPr bwMode="auto">
          <a:xfrm>
            <a:off x="1237024" y="1307392"/>
            <a:ext cx="7696540" cy="7673803"/>
          </a:xfrm>
          <a:custGeom>
            <a:avLst/>
            <a:gdLst>
              <a:gd name="connsiteX0" fmla="*/ 6696103 w 7696540"/>
              <a:gd name="connsiteY0" fmla="*/ 6673365 h 7673802"/>
              <a:gd name="connsiteX1" fmla="*/ 7696540 w 7696540"/>
              <a:gd name="connsiteY1" fmla="*/ 6673365 h 7673802"/>
              <a:gd name="connsiteX2" fmla="*/ 7696540 w 7696540"/>
              <a:gd name="connsiteY2" fmla="*/ 7673802 h 7673802"/>
              <a:gd name="connsiteX3" fmla="*/ 6696103 w 7696540"/>
              <a:gd name="connsiteY3" fmla="*/ 7673802 h 7673802"/>
              <a:gd name="connsiteX4" fmla="*/ 5581980 w 7696540"/>
              <a:gd name="connsiteY4" fmla="*/ 6673365 h 7673802"/>
              <a:gd name="connsiteX5" fmla="*/ 6582417 w 7696540"/>
              <a:gd name="connsiteY5" fmla="*/ 6673365 h 7673802"/>
              <a:gd name="connsiteX6" fmla="*/ 6582417 w 7696540"/>
              <a:gd name="connsiteY6" fmla="*/ 7673802 h 7673802"/>
              <a:gd name="connsiteX7" fmla="*/ 5581980 w 7696540"/>
              <a:gd name="connsiteY7" fmla="*/ 7673802 h 7673802"/>
              <a:gd name="connsiteX8" fmla="*/ 4467857 w 7696540"/>
              <a:gd name="connsiteY8" fmla="*/ 6673365 h 7673802"/>
              <a:gd name="connsiteX9" fmla="*/ 5456929 w 7696540"/>
              <a:gd name="connsiteY9" fmla="*/ 6673365 h 7673802"/>
              <a:gd name="connsiteX10" fmla="*/ 5456929 w 7696540"/>
              <a:gd name="connsiteY10" fmla="*/ 7673802 h 7673802"/>
              <a:gd name="connsiteX11" fmla="*/ 4467857 w 7696540"/>
              <a:gd name="connsiteY11" fmla="*/ 7673802 h 7673802"/>
              <a:gd name="connsiteX12" fmla="*/ 2228246 w 7696540"/>
              <a:gd name="connsiteY12" fmla="*/ 6673365 h 7673802"/>
              <a:gd name="connsiteX13" fmla="*/ 3228683 w 7696540"/>
              <a:gd name="connsiteY13" fmla="*/ 6673365 h 7673802"/>
              <a:gd name="connsiteX14" fmla="*/ 3228683 w 7696540"/>
              <a:gd name="connsiteY14" fmla="*/ 7673802 h 7673802"/>
              <a:gd name="connsiteX15" fmla="*/ 2228246 w 7696540"/>
              <a:gd name="connsiteY15" fmla="*/ 7673802 h 7673802"/>
              <a:gd name="connsiteX16" fmla="*/ 1114123 w 7696540"/>
              <a:gd name="connsiteY16" fmla="*/ 6673365 h 7673802"/>
              <a:gd name="connsiteX17" fmla="*/ 2114560 w 7696540"/>
              <a:gd name="connsiteY17" fmla="*/ 6673365 h 7673802"/>
              <a:gd name="connsiteX18" fmla="*/ 2114560 w 7696540"/>
              <a:gd name="connsiteY18" fmla="*/ 7673802 h 7673802"/>
              <a:gd name="connsiteX19" fmla="*/ 1114123 w 7696540"/>
              <a:gd name="connsiteY19" fmla="*/ 7673802 h 7673802"/>
              <a:gd name="connsiteX20" fmla="*/ 6696103 w 7696540"/>
              <a:gd name="connsiteY20" fmla="*/ 5570615 h 7673802"/>
              <a:gd name="connsiteX21" fmla="*/ 7696540 w 7696540"/>
              <a:gd name="connsiteY21" fmla="*/ 5570615 h 7673802"/>
              <a:gd name="connsiteX22" fmla="*/ 7696540 w 7696540"/>
              <a:gd name="connsiteY22" fmla="*/ 6559687 h 7673802"/>
              <a:gd name="connsiteX23" fmla="*/ 6696103 w 7696540"/>
              <a:gd name="connsiteY23" fmla="*/ 6559687 h 7673802"/>
              <a:gd name="connsiteX24" fmla="*/ 4467857 w 7696540"/>
              <a:gd name="connsiteY24" fmla="*/ 5570615 h 7673802"/>
              <a:gd name="connsiteX25" fmla="*/ 5456929 w 7696540"/>
              <a:gd name="connsiteY25" fmla="*/ 5570615 h 7673802"/>
              <a:gd name="connsiteX26" fmla="*/ 5456929 w 7696540"/>
              <a:gd name="connsiteY26" fmla="*/ 6559687 h 7673802"/>
              <a:gd name="connsiteX27" fmla="*/ 4467857 w 7696540"/>
              <a:gd name="connsiteY27" fmla="*/ 6559687 h 7673802"/>
              <a:gd name="connsiteX28" fmla="*/ 3342369 w 7696540"/>
              <a:gd name="connsiteY28" fmla="*/ 5570615 h 7673802"/>
              <a:gd name="connsiteX29" fmla="*/ 4342806 w 7696540"/>
              <a:gd name="connsiteY29" fmla="*/ 5570615 h 7673802"/>
              <a:gd name="connsiteX30" fmla="*/ 4342806 w 7696540"/>
              <a:gd name="connsiteY30" fmla="*/ 6559687 h 7673802"/>
              <a:gd name="connsiteX31" fmla="*/ 3342369 w 7696540"/>
              <a:gd name="connsiteY31" fmla="*/ 6559687 h 7673802"/>
              <a:gd name="connsiteX32" fmla="*/ 2228246 w 7696540"/>
              <a:gd name="connsiteY32" fmla="*/ 5570615 h 7673802"/>
              <a:gd name="connsiteX33" fmla="*/ 3228683 w 7696540"/>
              <a:gd name="connsiteY33" fmla="*/ 5570615 h 7673802"/>
              <a:gd name="connsiteX34" fmla="*/ 3228683 w 7696540"/>
              <a:gd name="connsiteY34" fmla="*/ 6559687 h 7673802"/>
              <a:gd name="connsiteX35" fmla="*/ 2228246 w 7696540"/>
              <a:gd name="connsiteY35" fmla="*/ 6559687 h 7673802"/>
              <a:gd name="connsiteX36" fmla="*/ 1114123 w 7696540"/>
              <a:gd name="connsiteY36" fmla="*/ 5570615 h 7673802"/>
              <a:gd name="connsiteX37" fmla="*/ 2114560 w 7696540"/>
              <a:gd name="connsiteY37" fmla="*/ 5570615 h 7673802"/>
              <a:gd name="connsiteX38" fmla="*/ 2114560 w 7696540"/>
              <a:gd name="connsiteY38" fmla="*/ 6559687 h 7673802"/>
              <a:gd name="connsiteX39" fmla="*/ 1114123 w 7696540"/>
              <a:gd name="connsiteY39" fmla="*/ 6559687 h 7673802"/>
              <a:gd name="connsiteX40" fmla="*/ 0 w 7696540"/>
              <a:gd name="connsiteY40" fmla="*/ 5570615 h 7673802"/>
              <a:gd name="connsiteX41" fmla="*/ 989072 w 7696540"/>
              <a:gd name="connsiteY41" fmla="*/ 5570615 h 7673802"/>
              <a:gd name="connsiteX42" fmla="*/ 989072 w 7696540"/>
              <a:gd name="connsiteY42" fmla="*/ 6559687 h 7673802"/>
              <a:gd name="connsiteX43" fmla="*/ 0 w 7696540"/>
              <a:gd name="connsiteY43" fmla="*/ 6559687 h 7673802"/>
              <a:gd name="connsiteX44" fmla="*/ 6696103 w 7696540"/>
              <a:gd name="connsiteY44" fmla="*/ 4456492 h 7673802"/>
              <a:gd name="connsiteX45" fmla="*/ 7696540 w 7696540"/>
              <a:gd name="connsiteY45" fmla="*/ 4456492 h 7673802"/>
              <a:gd name="connsiteX46" fmla="*/ 7696540 w 7696540"/>
              <a:gd name="connsiteY46" fmla="*/ 5445564 h 7673802"/>
              <a:gd name="connsiteX47" fmla="*/ 6696103 w 7696540"/>
              <a:gd name="connsiteY47" fmla="*/ 5445564 h 7673802"/>
              <a:gd name="connsiteX48" fmla="*/ 5581980 w 7696540"/>
              <a:gd name="connsiteY48" fmla="*/ 4456492 h 7673802"/>
              <a:gd name="connsiteX49" fmla="*/ 6582417 w 7696540"/>
              <a:gd name="connsiteY49" fmla="*/ 4456492 h 7673802"/>
              <a:gd name="connsiteX50" fmla="*/ 6582417 w 7696540"/>
              <a:gd name="connsiteY50" fmla="*/ 5445564 h 7673802"/>
              <a:gd name="connsiteX51" fmla="*/ 5581980 w 7696540"/>
              <a:gd name="connsiteY51" fmla="*/ 5445564 h 7673802"/>
              <a:gd name="connsiteX52" fmla="*/ 4467857 w 7696540"/>
              <a:gd name="connsiteY52" fmla="*/ 4456492 h 7673802"/>
              <a:gd name="connsiteX53" fmla="*/ 5456929 w 7696540"/>
              <a:gd name="connsiteY53" fmla="*/ 4456492 h 7673802"/>
              <a:gd name="connsiteX54" fmla="*/ 5456929 w 7696540"/>
              <a:gd name="connsiteY54" fmla="*/ 5445564 h 7673802"/>
              <a:gd name="connsiteX55" fmla="*/ 4467857 w 7696540"/>
              <a:gd name="connsiteY55" fmla="*/ 5445564 h 7673802"/>
              <a:gd name="connsiteX56" fmla="*/ 3342369 w 7696540"/>
              <a:gd name="connsiteY56" fmla="*/ 4456492 h 7673802"/>
              <a:gd name="connsiteX57" fmla="*/ 4342806 w 7696540"/>
              <a:gd name="connsiteY57" fmla="*/ 4456492 h 7673802"/>
              <a:gd name="connsiteX58" fmla="*/ 4342806 w 7696540"/>
              <a:gd name="connsiteY58" fmla="*/ 5445564 h 7673802"/>
              <a:gd name="connsiteX59" fmla="*/ 3342369 w 7696540"/>
              <a:gd name="connsiteY59" fmla="*/ 5445564 h 7673802"/>
              <a:gd name="connsiteX60" fmla="*/ 1114124 w 7696540"/>
              <a:gd name="connsiteY60" fmla="*/ 4456492 h 7673802"/>
              <a:gd name="connsiteX61" fmla="*/ 2114561 w 7696540"/>
              <a:gd name="connsiteY61" fmla="*/ 4456492 h 7673802"/>
              <a:gd name="connsiteX62" fmla="*/ 2114561 w 7696540"/>
              <a:gd name="connsiteY62" fmla="*/ 5445564 h 7673802"/>
              <a:gd name="connsiteX63" fmla="*/ 1114124 w 7696540"/>
              <a:gd name="connsiteY63" fmla="*/ 5445564 h 7673802"/>
              <a:gd name="connsiteX64" fmla="*/ 6696103 w 7696540"/>
              <a:gd name="connsiteY64" fmla="*/ 3342369 h 7673802"/>
              <a:gd name="connsiteX65" fmla="*/ 7696540 w 7696540"/>
              <a:gd name="connsiteY65" fmla="*/ 3342369 h 7673802"/>
              <a:gd name="connsiteX66" fmla="*/ 7696540 w 7696540"/>
              <a:gd name="connsiteY66" fmla="*/ 4331441 h 7673802"/>
              <a:gd name="connsiteX67" fmla="*/ 6696103 w 7696540"/>
              <a:gd name="connsiteY67" fmla="*/ 4331441 h 7673802"/>
              <a:gd name="connsiteX68" fmla="*/ 5581980 w 7696540"/>
              <a:gd name="connsiteY68" fmla="*/ 3342369 h 7673802"/>
              <a:gd name="connsiteX69" fmla="*/ 6582417 w 7696540"/>
              <a:gd name="connsiteY69" fmla="*/ 3342369 h 7673802"/>
              <a:gd name="connsiteX70" fmla="*/ 6582417 w 7696540"/>
              <a:gd name="connsiteY70" fmla="*/ 4331441 h 7673802"/>
              <a:gd name="connsiteX71" fmla="*/ 5581980 w 7696540"/>
              <a:gd name="connsiteY71" fmla="*/ 4331441 h 7673802"/>
              <a:gd name="connsiteX72" fmla="*/ 3342369 w 7696540"/>
              <a:gd name="connsiteY72" fmla="*/ 3342369 h 7673802"/>
              <a:gd name="connsiteX73" fmla="*/ 4342806 w 7696540"/>
              <a:gd name="connsiteY73" fmla="*/ 3342369 h 7673802"/>
              <a:gd name="connsiteX74" fmla="*/ 4342806 w 7696540"/>
              <a:gd name="connsiteY74" fmla="*/ 4331441 h 7673802"/>
              <a:gd name="connsiteX75" fmla="*/ 3342369 w 7696540"/>
              <a:gd name="connsiteY75" fmla="*/ 4331441 h 7673802"/>
              <a:gd name="connsiteX76" fmla="*/ 2228246 w 7696540"/>
              <a:gd name="connsiteY76" fmla="*/ 3342369 h 7673802"/>
              <a:gd name="connsiteX77" fmla="*/ 3228683 w 7696540"/>
              <a:gd name="connsiteY77" fmla="*/ 3342369 h 7673802"/>
              <a:gd name="connsiteX78" fmla="*/ 3228683 w 7696540"/>
              <a:gd name="connsiteY78" fmla="*/ 4331441 h 7673802"/>
              <a:gd name="connsiteX79" fmla="*/ 2228246 w 7696540"/>
              <a:gd name="connsiteY79" fmla="*/ 4331441 h 7673802"/>
              <a:gd name="connsiteX80" fmla="*/ 1 w 7696540"/>
              <a:gd name="connsiteY80" fmla="*/ 3342369 h 7673802"/>
              <a:gd name="connsiteX81" fmla="*/ 989072 w 7696540"/>
              <a:gd name="connsiteY81" fmla="*/ 3342369 h 7673802"/>
              <a:gd name="connsiteX82" fmla="*/ 989072 w 7696540"/>
              <a:gd name="connsiteY82" fmla="*/ 4331441 h 7673802"/>
              <a:gd name="connsiteX83" fmla="*/ 1 w 7696540"/>
              <a:gd name="connsiteY83" fmla="*/ 4331441 h 7673802"/>
              <a:gd name="connsiteX84" fmla="*/ 6696103 w 7696540"/>
              <a:gd name="connsiteY84" fmla="*/ 2228246 h 7673802"/>
              <a:gd name="connsiteX85" fmla="*/ 7696540 w 7696540"/>
              <a:gd name="connsiteY85" fmla="*/ 2228246 h 7673802"/>
              <a:gd name="connsiteX86" fmla="*/ 7696540 w 7696540"/>
              <a:gd name="connsiteY86" fmla="*/ 3217318 h 7673802"/>
              <a:gd name="connsiteX87" fmla="*/ 6696103 w 7696540"/>
              <a:gd name="connsiteY87" fmla="*/ 3217318 h 7673802"/>
              <a:gd name="connsiteX88" fmla="*/ 5581980 w 7696540"/>
              <a:gd name="connsiteY88" fmla="*/ 2228246 h 7673802"/>
              <a:gd name="connsiteX89" fmla="*/ 6582417 w 7696540"/>
              <a:gd name="connsiteY89" fmla="*/ 2228246 h 7673802"/>
              <a:gd name="connsiteX90" fmla="*/ 6582417 w 7696540"/>
              <a:gd name="connsiteY90" fmla="*/ 3217318 h 7673802"/>
              <a:gd name="connsiteX91" fmla="*/ 5581980 w 7696540"/>
              <a:gd name="connsiteY91" fmla="*/ 3217318 h 7673802"/>
              <a:gd name="connsiteX92" fmla="*/ 4467857 w 7696540"/>
              <a:gd name="connsiteY92" fmla="*/ 2228246 h 7673802"/>
              <a:gd name="connsiteX93" fmla="*/ 5456929 w 7696540"/>
              <a:gd name="connsiteY93" fmla="*/ 2228246 h 7673802"/>
              <a:gd name="connsiteX94" fmla="*/ 5456929 w 7696540"/>
              <a:gd name="connsiteY94" fmla="*/ 3217318 h 7673802"/>
              <a:gd name="connsiteX95" fmla="*/ 4467857 w 7696540"/>
              <a:gd name="connsiteY95" fmla="*/ 3217318 h 7673802"/>
              <a:gd name="connsiteX96" fmla="*/ 3342369 w 7696540"/>
              <a:gd name="connsiteY96" fmla="*/ 2228246 h 7673802"/>
              <a:gd name="connsiteX97" fmla="*/ 4342806 w 7696540"/>
              <a:gd name="connsiteY97" fmla="*/ 2228246 h 7673802"/>
              <a:gd name="connsiteX98" fmla="*/ 4342806 w 7696540"/>
              <a:gd name="connsiteY98" fmla="*/ 3217318 h 7673802"/>
              <a:gd name="connsiteX99" fmla="*/ 3342369 w 7696540"/>
              <a:gd name="connsiteY99" fmla="*/ 3217318 h 7673802"/>
              <a:gd name="connsiteX100" fmla="*/ 2228249 w 7696540"/>
              <a:gd name="connsiteY100" fmla="*/ 2228246 h 7673802"/>
              <a:gd name="connsiteX101" fmla="*/ 3228683 w 7696540"/>
              <a:gd name="connsiteY101" fmla="*/ 2228246 h 7673802"/>
              <a:gd name="connsiteX102" fmla="*/ 3228683 w 7696540"/>
              <a:gd name="connsiteY102" fmla="*/ 3217318 h 7673802"/>
              <a:gd name="connsiteX103" fmla="*/ 2228249 w 7696540"/>
              <a:gd name="connsiteY103" fmla="*/ 3217318 h 7673802"/>
              <a:gd name="connsiteX104" fmla="*/ 1114124 w 7696540"/>
              <a:gd name="connsiteY104" fmla="*/ 2228246 h 7673802"/>
              <a:gd name="connsiteX105" fmla="*/ 2114561 w 7696540"/>
              <a:gd name="connsiteY105" fmla="*/ 2228246 h 7673802"/>
              <a:gd name="connsiteX106" fmla="*/ 2114561 w 7696540"/>
              <a:gd name="connsiteY106" fmla="*/ 3217318 h 7673802"/>
              <a:gd name="connsiteX107" fmla="*/ 1114124 w 7696540"/>
              <a:gd name="connsiteY107" fmla="*/ 3217318 h 7673802"/>
              <a:gd name="connsiteX108" fmla="*/ 2 w 7696540"/>
              <a:gd name="connsiteY108" fmla="*/ 2228246 h 7673802"/>
              <a:gd name="connsiteX109" fmla="*/ 989074 w 7696540"/>
              <a:gd name="connsiteY109" fmla="*/ 2228246 h 7673802"/>
              <a:gd name="connsiteX110" fmla="*/ 989074 w 7696540"/>
              <a:gd name="connsiteY110" fmla="*/ 3217318 h 7673802"/>
              <a:gd name="connsiteX111" fmla="*/ 2 w 7696540"/>
              <a:gd name="connsiteY111" fmla="*/ 3217318 h 7673802"/>
              <a:gd name="connsiteX112" fmla="*/ 6696103 w 7696540"/>
              <a:gd name="connsiteY112" fmla="*/ 1114124 h 7673802"/>
              <a:gd name="connsiteX113" fmla="*/ 7696540 w 7696540"/>
              <a:gd name="connsiteY113" fmla="*/ 1114124 h 7673802"/>
              <a:gd name="connsiteX114" fmla="*/ 7696540 w 7696540"/>
              <a:gd name="connsiteY114" fmla="*/ 2103196 h 7673802"/>
              <a:gd name="connsiteX115" fmla="*/ 6696103 w 7696540"/>
              <a:gd name="connsiteY115" fmla="*/ 2103196 h 7673802"/>
              <a:gd name="connsiteX116" fmla="*/ 5581980 w 7696540"/>
              <a:gd name="connsiteY116" fmla="*/ 1114124 h 7673802"/>
              <a:gd name="connsiteX117" fmla="*/ 6582417 w 7696540"/>
              <a:gd name="connsiteY117" fmla="*/ 1114124 h 7673802"/>
              <a:gd name="connsiteX118" fmla="*/ 6582417 w 7696540"/>
              <a:gd name="connsiteY118" fmla="*/ 2103196 h 7673802"/>
              <a:gd name="connsiteX119" fmla="*/ 5581980 w 7696540"/>
              <a:gd name="connsiteY119" fmla="*/ 2103196 h 7673802"/>
              <a:gd name="connsiteX120" fmla="*/ 3342369 w 7696540"/>
              <a:gd name="connsiteY120" fmla="*/ 1114124 h 7673802"/>
              <a:gd name="connsiteX121" fmla="*/ 4342806 w 7696540"/>
              <a:gd name="connsiteY121" fmla="*/ 1114124 h 7673802"/>
              <a:gd name="connsiteX122" fmla="*/ 4342806 w 7696540"/>
              <a:gd name="connsiteY122" fmla="*/ 2103196 h 7673802"/>
              <a:gd name="connsiteX123" fmla="*/ 3342369 w 7696540"/>
              <a:gd name="connsiteY123" fmla="*/ 2103196 h 7673802"/>
              <a:gd name="connsiteX124" fmla="*/ 1114125 w 7696540"/>
              <a:gd name="connsiteY124" fmla="*/ 1114124 h 7673802"/>
              <a:gd name="connsiteX125" fmla="*/ 2114562 w 7696540"/>
              <a:gd name="connsiteY125" fmla="*/ 1114124 h 7673802"/>
              <a:gd name="connsiteX126" fmla="*/ 2114562 w 7696540"/>
              <a:gd name="connsiteY126" fmla="*/ 2103196 h 7673802"/>
              <a:gd name="connsiteX127" fmla="*/ 1114125 w 7696540"/>
              <a:gd name="connsiteY127" fmla="*/ 2103196 h 7673802"/>
              <a:gd name="connsiteX128" fmla="*/ 2228246 w 7696540"/>
              <a:gd name="connsiteY128" fmla="*/ 1114123 h 7673802"/>
              <a:gd name="connsiteX129" fmla="*/ 3228683 w 7696540"/>
              <a:gd name="connsiteY129" fmla="*/ 1114123 h 7673802"/>
              <a:gd name="connsiteX130" fmla="*/ 3228683 w 7696540"/>
              <a:gd name="connsiteY130" fmla="*/ 2103196 h 7673802"/>
              <a:gd name="connsiteX131" fmla="*/ 2228246 w 7696540"/>
              <a:gd name="connsiteY131" fmla="*/ 2103196 h 7673802"/>
              <a:gd name="connsiteX132" fmla="*/ 5581980 w 7696540"/>
              <a:gd name="connsiteY132" fmla="*/ 1 h 7673802"/>
              <a:gd name="connsiteX133" fmla="*/ 6582417 w 7696540"/>
              <a:gd name="connsiteY133" fmla="*/ 1 h 7673802"/>
              <a:gd name="connsiteX134" fmla="*/ 6582417 w 7696540"/>
              <a:gd name="connsiteY134" fmla="*/ 989073 h 7673802"/>
              <a:gd name="connsiteX135" fmla="*/ 5581980 w 7696540"/>
              <a:gd name="connsiteY135" fmla="*/ 989073 h 7673802"/>
              <a:gd name="connsiteX136" fmla="*/ 4467857 w 7696540"/>
              <a:gd name="connsiteY136" fmla="*/ 1 h 7673802"/>
              <a:gd name="connsiteX137" fmla="*/ 5456929 w 7696540"/>
              <a:gd name="connsiteY137" fmla="*/ 1 h 7673802"/>
              <a:gd name="connsiteX138" fmla="*/ 5456929 w 7696540"/>
              <a:gd name="connsiteY138" fmla="*/ 989073 h 7673802"/>
              <a:gd name="connsiteX139" fmla="*/ 4467857 w 7696540"/>
              <a:gd name="connsiteY139" fmla="*/ 989073 h 7673802"/>
              <a:gd name="connsiteX140" fmla="*/ 3342369 w 7696540"/>
              <a:gd name="connsiteY140" fmla="*/ 1 h 7673802"/>
              <a:gd name="connsiteX141" fmla="*/ 4342806 w 7696540"/>
              <a:gd name="connsiteY141" fmla="*/ 1 h 7673802"/>
              <a:gd name="connsiteX142" fmla="*/ 4342806 w 7696540"/>
              <a:gd name="connsiteY142" fmla="*/ 989073 h 7673802"/>
              <a:gd name="connsiteX143" fmla="*/ 3342369 w 7696540"/>
              <a:gd name="connsiteY143" fmla="*/ 989073 h 7673802"/>
              <a:gd name="connsiteX144" fmla="*/ 2228246 w 7696540"/>
              <a:gd name="connsiteY144" fmla="*/ 0 h 7673802"/>
              <a:gd name="connsiteX145" fmla="*/ 3228683 w 7696540"/>
              <a:gd name="connsiteY145" fmla="*/ 0 h 7673802"/>
              <a:gd name="connsiteX146" fmla="*/ 3228683 w 7696540"/>
              <a:gd name="connsiteY146" fmla="*/ 989072 h 7673802"/>
              <a:gd name="connsiteX147" fmla="*/ 2228246 w 7696540"/>
              <a:gd name="connsiteY147" fmla="*/ 989072 h 767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696540" h="7673802">
                <a:moveTo>
                  <a:pt x="6696103" y="6673365"/>
                </a:moveTo>
                <a:lnTo>
                  <a:pt x="7696540" y="6673365"/>
                </a:lnTo>
                <a:lnTo>
                  <a:pt x="7696540" y="7673802"/>
                </a:lnTo>
                <a:lnTo>
                  <a:pt x="6696103" y="7673802"/>
                </a:lnTo>
                <a:close/>
                <a:moveTo>
                  <a:pt x="5581980" y="6673365"/>
                </a:moveTo>
                <a:lnTo>
                  <a:pt x="6582417" y="6673365"/>
                </a:lnTo>
                <a:lnTo>
                  <a:pt x="6582417" y="7673802"/>
                </a:lnTo>
                <a:lnTo>
                  <a:pt x="5581980" y="7673802"/>
                </a:lnTo>
                <a:close/>
                <a:moveTo>
                  <a:pt x="4467857" y="6673365"/>
                </a:moveTo>
                <a:lnTo>
                  <a:pt x="5456929" y="6673365"/>
                </a:lnTo>
                <a:lnTo>
                  <a:pt x="5456929" y="7673802"/>
                </a:lnTo>
                <a:lnTo>
                  <a:pt x="4467857" y="7673802"/>
                </a:lnTo>
                <a:close/>
                <a:moveTo>
                  <a:pt x="2228246" y="6673365"/>
                </a:moveTo>
                <a:lnTo>
                  <a:pt x="3228683" y="6673365"/>
                </a:lnTo>
                <a:lnTo>
                  <a:pt x="3228683" y="7673802"/>
                </a:lnTo>
                <a:lnTo>
                  <a:pt x="2228246" y="7673802"/>
                </a:lnTo>
                <a:close/>
                <a:moveTo>
                  <a:pt x="1114123" y="6673365"/>
                </a:moveTo>
                <a:lnTo>
                  <a:pt x="2114560" y="6673365"/>
                </a:lnTo>
                <a:lnTo>
                  <a:pt x="2114560" y="7673802"/>
                </a:lnTo>
                <a:lnTo>
                  <a:pt x="1114123" y="7673802"/>
                </a:lnTo>
                <a:close/>
                <a:moveTo>
                  <a:pt x="6696103" y="5570615"/>
                </a:moveTo>
                <a:lnTo>
                  <a:pt x="7696540" y="5570615"/>
                </a:lnTo>
                <a:lnTo>
                  <a:pt x="7696540" y="6559687"/>
                </a:lnTo>
                <a:lnTo>
                  <a:pt x="6696103" y="6559687"/>
                </a:lnTo>
                <a:close/>
                <a:moveTo>
                  <a:pt x="4467857" y="5570615"/>
                </a:moveTo>
                <a:lnTo>
                  <a:pt x="5456929" y="5570615"/>
                </a:lnTo>
                <a:lnTo>
                  <a:pt x="5456929" y="6559687"/>
                </a:lnTo>
                <a:lnTo>
                  <a:pt x="4467857" y="6559687"/>
                </a:lnTo>
                <a:close/>
                <a:moveTo>
                  <a:pt x="3342369" y="5570615"/>
                </a:moveTo>
                <a:lnTo>
                  <a:pt x="4342806" y="5570615"/>
                </a:lnTo>
                <a:lnTo>
                  <a:pt x="4342806" y="6559687"/>
                </a:lnTo>
                <a:lnTo>
                  <a:pt x="3342369" y="6559687"/>
                </a:lnTo>
                <a:close/>
                <a:moveTo>
                  <a:pt x="2228246" y="5570615"/>
                </a:moveTo>
                <a:lnTo>
                  <a:pt x="3228683" y="5570615"/>
                </a:lnTo>
                <a:lnTo>
                  <a:pt x="3228683" y="6559687"/>
                </a:lnTo>
                <a:lnTo>
                  <a:pt x="2228246" y="6559687"/>
                </a:lnTo>
                <a:close/>
                <a:moveTo>
                  <a:pt x="1114123" y="5570615"/>
                </a:moveTo>
                <a:lnTo>
                  <a:pt x="2114560" y="5570615"/>
                </a:lnTo>
                <a:lnTo>
                  <a:pt x="2114560" y="6559687"/>
                </a:lnTo>
                <a:lnTo>
                  <a:pt x="1114123" y="6559687"/>
                </a:lnTo>
                <a:close/>
                <a:moveTo>
                  <a:pt x="0" y="5570615"/>
                </a:moveTo>
                <a:lnTo>
                  <a:pt x="989072" y="5570615"/>
                </a:lnTo>
                <a:lnTo>
                  <a:pt x="989072" y="6559687"/>
                </a:lnTo>
                <a:lnTo>
                  <a:pt x="0" y="6559687"/>
                </a:lnTo>
                <a:close/>
                <a:moveTo>
                  <a:pt x="6696103" y="4456492"/>
                </a:moveTo>
                <a:lnTo>
                  <a:pt x="7696540" y="4456492"/>
                </a:lnTo>
                <a:lnTo>
                  <a:pt x="7696540" y="5445564"/>
                </a:lnTo>
                <a:lnTo>
                  <a:pt x="6696103" y="5445564"/>
                </a:lnTo>
                <a:close/>
                <a:moveTo>
                  <a:pt x="5581980" y="4456492"/>
                </a:moveTo>
                <a:lnTo>
                  <a:pt x="6582417" y="4456492"/>
                </a:lnTo>
                <a:lnTo>
                  <a:pt x="6582417" y="5445564"/>
                </a:lnTo>
                <a:lnTo>
                  <a:pt x="5581980" y="5445564"/>
                </a:lnTo>
                <a:close/>
                <a:moveTo>
                  <a:pt x="4467857" y="4456492"/>
                </a:moveTo>
                <a:lnTo>
                  <a:pt x="5456929" y="4456492"/>
                </a:lnTo>
                <a:lnTo>
                  <a:pt x="5456929" y="5445564"/>
                </a:lnTo>
                <a:lnTo>
                  <a:pt x="4467857" y="5445564"/>
                </a:lnTo>
                <a:close/>
                <a:moveTo>
                  <a:pt x="3342369" y="4456492"/>
                </a:moveTo>
                <a:lnTo>
                  <a:pt x="4342806" y="4456492"/>
                </a:lnTo>
                <a:lnTo>
                  <a:pt x="4342806" y="5445564"/>
                </a:lnTo>
                <a:lnTo>
                  <a:pt x="3342369" y="5445564"/>
                </a:lnTo>
                <a:close/>
                <a:moveTo>
                  <a:pt x="1114124" y="4456492"/>
                </a:moveTo>
                <a:lnTo>
                  <a:pt x="2114561" y="4456492"/>
                </a:lnTo>
                <a:lnTo>
                  <a:pt x="2114561" y="5445564"/>
                </a:lnTo>
                <a:lnTo>
                  <a:pt x="1114124" y="5445564"/>
                </a:lnTo>
                <a:close/>
                <a:moveTo>
                  <a:pt x="6696103" y="3342369"/>
                </a:moveTo>
                <a:lnTo>
                  <a:pt x="7696540" y="3342369"/>
                </a:lnTo>
                <a:lnTo>
                  <a:pt x="7696540" y="4331441"/>
                </a:lnTo>
                <a:lnTo>
                  <a:pt x="6696103" y="4331441"/>
                </a:lnTo>
                <a:close/>
                <a:moveTo>
                  <a:pt x="5581980" y="3342369"/>
                </a:moveTo>
                <a:lnTo>
                  <a:pt x="6582417" y="3342369"/>
                </a:lnTo>
                <a:lnTo>
                  <a:pt x="6582417" y="4331441"/>
                </a:lnTo>
                <a:lnTo>
                  <a:pt x="5581980" y="4331441"/>
                </a:lnTo>
                <a:close/>
                <a:moveTo>
                  <a:pt x="3342369" y="3342369"/>
                </a:moveTo>
                <a:lnTo>
                  <a:pt x="4342806" y="3342369"/>
                </a:lnTo>
                <a:lnTo>
                  <a:pt x="4342806" y="4331441"/>
                </a:lnTo>
                <a:lnTo>
                  <a:pt x="3342369" y="4331441"/>
                </a:lnTo>
                <a:close/>
                <a:moveTo>
                  <a:pt x="2228246" y="3342369"/>
                </a:moveTo>
                <a:lnTo>
                  <a:pt x="3228683" y="3342369"/>
                </a:lnTo>
                <a:lnTo>
                  <a:pt x="3228683" y="4331441"/>
                </a:lnTo>
                <a:lnTo>
                  <a:pt x="2228246" y="4331441"/>
                </a:lnTo>
                <a:close/>
                <a:moveTo>
                  <a:pt x="1" y="3342369"/>
                </a:moveTo>
                <a:lnTo>
                  <a:pt x="989072" y="3342369"/>
                </a:lnTo>
                <a:lnTo>
                  <a:pt x="989072" y="4331441"/>
                </a:lnTo>
                <a:lnTo>
                  <a:pt x="1" y="4331441"/>
                </a:lnTo>
                <a:close/>
                <a:moveTo>
                  <a:pt x="6696103" y="2228246"/>
                </a:moveTo>
                <a:lnTo>
                  <a:pt x="7696540" y="2228246"/>
                </a:lnTo>
                <a:lnTo>
                  <a:pt x="7696540" y="3217318"/>
                </a:lnTo>
                <a:lnTo>
                  <a:pt x="6696103" y="3217318"/>
                </a:lnTo>
                <a:close/>
                <a:moveTo>
                  <a:pt x="5581980" y="2228246"/>
                </a:moveTo>
                <a:lnTo>
                  <a:pt x="6582417" y="2228246"/>
                </a:lnTo>
                <a:lnTo>
                  <a:pt x="6582417" y="3217318"/>
                </a:lnTo>
                <a:lnTo>
                  <a:pt x="5581980" y="3217318"/>
                </a:lnTo>
                <a:close/>
                <a:moveTo>
                  <a:pt x="4467857" y="2228246"/>
                </a:moveTo>
                <a:lnTo>
                  <a:pt x="5456929" y="2228246"/>
                </a:lnTo>
                <a:lnTo>
                  <a:pt x="5456929" y="3217318"/>
                </a:lnTo>
                <a:lnTo>
                  <a:pt x="4467857" y="3217318"/>
                </a:lnTo>
                <a:close/>
                <a:moveTo>
                  <a:pt x="3342369" y="2228246"/>
                </a:moveTo>
                <a:lnTo>
                  <a:pt x="4342806" y="2228246"/>
                </a:lnTo>
                <a:lnTo>
                  <a:pt x="4342806" y="3217318"/>
                </a:lnTo>
                <a:lnTo>
                  <a:pt x="3342369" y="3217318"/>
                </a:lnTo>
                <a:close/>
                <a:moveTo>
                  <a:pt x="2228249" y="2228246"/>
                </a:moveTo>
                <a:lnTo>
                  <a:pt x="3228683" y="2228246"/>
                </a:lnTo>
                <a:lnTo>
                  <a:pt x="3228683" y="3217318"/>
                </a:lnTo>
                <a:lnTo>
                  <a:pt x="2228249" y="3217318"/>
                </a:lnTo>
                <a:close/>
                <a:moveTo>
                  <a:pt x="1114124" y="2228246"/>
                </a:moveTo>
                <a:lnTo>
                  <a:pt x="2114561" y="2228246"/>
                </a:lnTo>
                <a:lnTo>
                  <a:pt x="2114561" y="3217318"/>
                </a:lnTo>
                <a:lnTo>
                  <a:pt x="1114124" y="3217318"/>
                </a:lnTo>
                <a:close/>
                <a:moveTo>
                  <a:pt x="2" y="2228246"/>
                </a:moveTo>
                <a:lnTo>
                  <a:pt x="989074" y="2228246"/>
                </a:lnTo>
                <a:lnTo>
                  <a:pt x="989074" y="3217318"/>
                </a:lnTo>
                <a:lnTo>
                  <a:pt x="2" y="3217318"/>
                </a:lnTo>
                <a:close/>
                <a:moveTo>
                  <a:pt x="6696103" y="1114124"/>
                </a:moveTo>
                <a:lnTo>
                  <a:pt x="7696540" y="1114124"/>
                </a:lnTo>
                <a:lnTo>
                  <a:pt x="7696540" y="2103196"/>
                </a:lnTo>
                <a:lnTo>
                  <a:pt x="6696103" y="2103196"/>
                </a:lnTo>
                <a:close/>
                <a:moveTo>
                  <a:pt x="5581980" y="1114124"/>
                </a:moveTo>
                <a:lnTo>
                  <a:pt x="6582417" y="1114124"/>
                </a:lnTo>
                <a:lnTo>
                  <a:pt x="6582417" y="2103196"/>
                </a:lnTo>
                <a:lnTo>
                  <a:pt x="5581980" y="2103196"/>
                </a:lnTo>
                <a:close/>
                <a:moveTo>
                  <a:pt x="3342369" y="1114124"/>
                </a:moveTo>
                <a:lnTo>
                  <a:pt x="4342806" y="1114124"/>
                </a:lnTo>
                <a:lnTo>
                  <a:pt x="4342806" y="2103196"/>
                </a:lnTo>
                <a:lnTo>
                  <a:pt x="3342369" y="2103196"/>
                </a:lnTo>
                <a:close/>
                <a:moveTo>
                  <a:pt x="1114125" y="1114124"/>
                </a:moveTo>
                <a:lnTo>
                  <a:pt x="2114562" y="1114124"/>
                </a:lnTo>
                <a:lnTo>
                  <a:pt x="2114562" y="2103196"/>
                </a:lnTo>
                <a:lnTo>
                  <a:pt x="1114125" y="2103196"/>
                </a:lnTo>
                <a:close/>
                <a:moveTo>
                  <a:pt x="2228246" y="1114123"/>
                </a:moveTo>
                <a:lnTo>
                  <a:pt x="3228683" y="1114123"/>
                </a:lnTo>
                <a:lnTo>
                  <a:pt x="3228683" y="2103196"/>
                </a:lnTo>
                <a:lnTo>
                  <a:pt x="2228246" y="2103196"/>
                </a:lnTo>
                <a:close/>
                <a:moveTo>
                  <a:pt x="5581980" y="1"/>
                </a:moveTo>
                <a:lnTo>
                  <a:pt x="6582417" y="1"/>
                </a:lnTo>
                <a:lnTo>
                  <a:pt x="6582417" y="989073"/>
                </a:lnTo>
                <a:lnTo>
                  <a:pt x="5581980" y="989073"/>
                </a:lnTo>
                <a:close/>
                <a:moveTo>
                  <a:pt x="4467857" y="1"/>
                </a:moveTo>
                <a:lnTo>
                  <a:pt x="5456929" y="1"/>
                </a:lnTo>
                <a:lnTo>
                  <a:pt x="5456929" y="989073"/>
                </a:lnTo>
                <a:lnTo>
                  <a:pt x="4467857" y="989073"/>
                </a:lnTo>
                <a:close/>
                <a:moveTo>
                  <a:pt x="3342369" y="1"/>
                </a:moveTo>
                <a:lnTo>
                  <a:pt x="4342806" y="1"/>
                </a:lnTo>
                <a:lnTo>
                  <a:pt x="4342806" y="989073"/>
                </a:lnTo>
                <a:lnTo>
                  <a:pt x="3342369" y="989073"/>
                </a:lnTo>
                <a:close/>
                <a:moveTo>
                  <a:pt x="2228246" y="0"/>
                </a:moveTo>
                <a:lnTo>
                  <a:pt x="3228683" y="0"/>
                </a:lnTo>
                <a:lnTo>
                  <a:pt x="3228683" y="989072"/>
                </a:lnTo>
                <a:lnTo>
                  <a:pt x="2228246" y="98907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TextBox 2">
            <a:extLst>
              <a:ext uri="{FF2B5EF4-FFF2-40B4-BE49-F238E27FC236}">
                <a16:creationId xmlns:a16="http://schemas.microsoft.com/office/drawing/2014/main" id="{B72F4A9E-E156-A84D-B518-806653BBC392}"/>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4" name="Straight Connector 3">
            <a:extLst>
              <a:ext uri="{FF2B5EF4-FFF2-40B4-BE49-F238E27FC236}">
                <a16:creationId xmlns:a16="http://schemas.microsoft.com/office/drawing/2014/main" id="{DFF89396-B700-B946-AE30-5BC1BC3EFBD4}"/>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E05F9EBD-8CC0-EC4E-90C7-AE94DB140A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1624552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9401366" y="1401961"/>
            <a:ext cx="7507277" cy="7518587"/>
          </a:xfrm>
          <a:custGeom>
            <a:avLst/>
            <a:gdLst>
              <a:gd name="T0" fmla="*/ 0 w 3317"/>
              <a:gd name="T1" fmla="*/ 0 h 3329"/>
              <a:gd name="T2" fmla="*/ 3257 w 3317"/>
              <a:gd name="T3" fmla="*/ 0 h 3329"/>
              <a:gd name="T4" fmla="*/ 2050 w 3317"/>
              <a:gd name="T5" fmla="*/ 1211 h 3329"/>
              <a:gd name="T6" fmla="*/ 1207 w 3317"/>
              <a:gd name="T7" fmla="*/ 1211 h 3329"/>
              <a:gd name="T8" fmla="*/ 1207 w 3317"/>
              <a:gd name="T9" fmla="*/ 2057 h 3329"/>
              <a:gd name="T10" fmla="*/ 0 w 3317"/>
              <a:gd name="T11" fmla="*/ 3269 h 3329"/>
              <a:gd name="T12" fmla="*/ 0 w 3317"/>
              <a:gd name="T13" fmla="*/ 0 h 3329"/>
              <a:gd name="T14" fmla="*/ 3317 w 3317"/>
              <a:gd name="T15" fmla="*/ 62 h 3329"/>
              <a:gd name="T16" fmla="*/ 3317 w 3317"/>
              <a:gd name="T17" fmla="*/ 3329 h 3329"/>
              <a:gd name="T18" fmla="*/ 62 w 3317"/>
              <a:gd name="T19" fmla="*/ 3329 h 3329"/>
              <a:gd name="T20" fmla="*/ 1268 w 3317"/>
              <a:gd name="T21" fmla="*/ 2119 h 3329"/>
              <a:gd name="T22" fmla="*/ 2112 w 3317"/>
              <a:gd name="T23" fmla="*/ 2119 h 3329"/>
              <a:gd name="T24" fmla="*/ 2112 w 3317"/>
              <a:gd name="T25" fmla="*/ 1272 h 3329"/>
              <a:gd name="T26" fmla="*/ 3317 w 3317"/>
              <a:gd name="T27" fmla="*/ 62 h 3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7" h="3329">
                <a:moveTo>
                  <a:pt x="0" y="0"/>
                </a:moveTo>
                <a:lnTo>
                  <a:pt x="3257" y="0"/>
                </a:lnTo>
                <a:lnTo>
                  <a:pt x="2050" y="1211"/>
                </a:lnTo>
                <a:lnTo>
                  <a:pt x="1207" y="1211"/>
                </a:lnTo>
                <a:lnTo>
                  <a:pt x="1207" y="2057"/>
                </a:lnTo>
                <a:lnTo>
                  <a:pt x="0" y="3269"/>
                </a:lnTo>
                <a:lnTo>
                  <a:pt x="0" y="0"/>
                </a:lnTo>
                <a:close/>
                <a:moveTo>
                  <a:pt x="3317" y="62"/>
                </a:moveTo>
                <a:lnTo>
                  <a:pt x="3317" y="3329"/>
                </a:lnTo>
                <a:lnTo>
                  <a:pt x="62" y="3329"/>
                </a:lnTo>
                <a:lnTo>
                  <a:pt x="1268" y="2119"/>
                </a:lnTo>
                <a:lnTo>
                  <a:pt x="2112" y="2119"/>
                </a:lnTo>
                <a:lnTo>
                  <a:pt x="2112" y="1272"/>
                </a:lnTo>
                <a:lnTo>
                  <a:pt x="3317" y="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79ABB03C-ABDE-C94D-B801-24D10600786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3669C5B7-8944-A44E-9B7E-13AAC534567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E42B0D7-E492-AA4A-81A0-613880E6CD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843130" cy="1881626"/>
          </a:xfrm>
          <a:prstGeom prst="rect">
            <a:avLst/>
          </a:prstGeom>
        </p:spPr>
      </p:pic>
    </p:spTree>
    <p:extLst>
      <p:ext uri="{BB962C8B-B14F-4D97-AF65-F5344CB8AC3E}">
        <p14:creationId xmlns:p14="http://schemas.microsoft.com/office/powerpoint/2010/main" val="6746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9311054" y="1311513"/>
            <a:ext cx="7687902" cy="7699484"/>
          </a:xfrm>
          <a:custGeom>
            <a:avLst/>
            <a:gdLst>
              <a:gd name="T0" fmla="*/ 1908 w 3398"/>
              <a:gd name="T1" fmla="*/ 12 h 3410"/>
              <a:gd name="T2" fmla="*/ 2148 w 3398"/>
              <a:gd name="T3" fmla="*/ 61 h 3410"/>
              <a:gd name="T4" fmla="*/ 2375 w 3398"/>
              <a:gd name="T5" fmla="*/ 142 h 3410"/>
              <a:gd name="T6" fmla="*/ 2586 w 3398"/>
              <a:gd name="T7" fmla="*/ 253 h 3410"/>
              <a:gd name="T8" fmla="*/ 2779 w 3398"/>
              <a:gd name="T9" fmla="*/ 391 h 3410"/>
              <a:gd name="T10" fmla="*/ 1962 w 3398"/>
              <a:gd name="T11" fmla="*/ 1323 h 3410"/>
              <a:gd name="T12" fmla="*/ 1858 w 3398"/>
              <a:gd name="T13" fmla="*/ 1269 h 3410"/>
              <a:gd name="T14" fmla="*/ 1740 w 3398"/>
              <a:gd name="T15" fmla="*/ 1242 h 3410"/>
              <a:gd name="T16" fmla="*/ 1606 w 3398"/>
              <a:gd name="T17" fmla="*/ 1249 h 3410"/>
              <a:gd name="T18" fmla="*/ 1479 w 3398"/>
              <a:gd name="T19" fmla="*/ 1297 h 3410"/>
              <a:gd name="T20" fmla="*/ 1372 w 3398"/>
              <a:gd name="T21" fmla="*/ 1377 h 3410"/>
              <a:gd name="T22" fmla="*/ 1292 w 3398"/>
              <a:gd name="T23" fmla="*/ 1484 h 3410"/>
              <a:gd name="T24" fmla="*/ 1245 w 3398"/>
              <a:gd name="T25" fmla="*/ 1612 h 3410"/>
              <a:gd name="T26" fmla="*/ 1238 w 3398"/>
              <a:gd name="T27" fmla="*/ 1747 h 3410"/>
              <a:gd name="T28" fmla="*/ 1264 w 3398"/>
              <a:gd name="T29" fmla="*/ 1865 h 3410"/>
              <a:gd name="T30" fmla="*/ 1319 w 3398"/>
              <a:gd name="T31" fmla="*/ 1970 h 3410"/>
              <a:gd name="T32" fmla="*/ 390 w 3398"/>
              <a:gd name="T33" fmla="*/ 2788 h 3410"/>
              <a:gd name="T34" fmla="*/ 251 w 3398"/>
              <a:gd name="T35" fmla="*/ 2595 h 3410"/>
              <a:gd name="T36" fmla="*/ 141 w 3398"/>
              <a:gd name="T37" fmla="*/ 2383 h 3410"/>
              <a:gd name="T38" fmla="*/ 61 w 3398"/>
              <a:gd name="T39" fmla="*/ 2156 h 3410"/>
              <a:gd name="T40" fmla="*/ 13 w 3398"/>
              <a:gd name="T41" fmla="*/ 1914 h 3410"/>
              <a:gd name="T42" fmla="*/ 3 w 3398"/>
              <a:gd name="T43" fmla="*/ 1617 h 3410"/>
              <a:gd name="T44" fmla="*/ 104 w 3398"/>
              <a:gd name="T45" fmla="*/ 1121 h 3410"/>
              <a:gd name="T46" fmla="*/ 339 w 3398"/>
              <a:gd name="T47" fmla="*/ 687 h 3410"/>
              <a:gd name="T48" fmla="*/ 684 w 3398"/>
              <a:gd name="T49" fmla="*/ 340 h 3410"/>
              <a:gd name="T50" fmla="*/ 1116 w 3398"/>
              <a:gd name="T51" fmla="*/ 104 h 3410"/>
              <a:gd name="T52" fmla="*/ 1612 w 3398"/>
              <a:gd name="T53" fmla="*/ 2 h 3410"/>
              <a:gd name="T54" fmla="*/ 3033 w 3398"/>
              <a:gd name="T55" fmla="*/ 652 h 3410"/>
              <a:gd name="T56" fmla="*/ 3167 w 3398"/>
              <a:gd name="T57" fmla="*/ 849 h 3410"/>
              <a:gd name="T58" fmla="*/ 3272 w 3398"/>
              <a:gd name="T59" fmla="*/ 1064 h 3410"/>
              <a:gd name="T60" fmla="*/ 3348 w 3398"/>
              <a:gd name="T61" fmla="*/ 1294 h 3410"/>
              <a:gd name="T62" fmla="*/ 3390 w 3398"/>
              <a:gd name="T63" fmla="*/ 1537 h 3410"/>
              <a:gd name="T64" fmla="*/ 3389 w 3398"/>
              <a:gd name="T65" fmla="*/ 1878 h 3410"/>
              <a:gd name="T66" fmla="*/ 3264 w 3398"/>
              <a:gd name="T67" fmla="*/ 2367 h 3410"/>
              <a:gd name="T68" fmla="*/ 3009 w 3398"/>
              <a:gd name="T69" fmla="*/ 2788 h 3410"/>
              <a:gd name="T70" fmla="*/ 2647 w 3398"/>
              <a:gd name="T71" fmla="*/ 3118 h 3410"/>
              <a:gd name="T72" fmla="*/ 2203 w 3398"/>
              <a:gd name="T73" fmla="*/ 3333 h 3410"/>
              <a:gd name="T74" fmla="*/ 1699 w 3398"/>
              <a:gd name="T75" fmla="*/ 3410 h 3410"/>
              <a:gd name="T76" fmla="*/ 1450 w 3398"/>
              <a:gd name="T77" fmla="*/ 3392 h 3410"/>
              <a:gd name="T78" fmla="*/ 1211 w 3398"/>
              <a:gd name="T79" fmla="*/ 3338 h 3410"/>
              <a:gd name="T80" fmla="*/ 987 w 3398"/>
              <a:gd name="T81" fmla="*/ 3252 h 3410"/>
              <a:gd name="T82" fmla="*/ 778 w 3398"/>
              <a:gd name="T83" fmla="*/ 3136 h 3410"/>
              <a:gd name="T84" fmla="*/ 590 w 3398"/>
              <a:gd name="T85" fmla="*/ 2993 h 3410"/>
              <a:gd name="T86" fmla="*/ 1452 w 3398"/>
              <a:gd name="T87" fmla="*/ 2097 h 3410"/>
              <a:gd name="T88" fmla="*/ 1559 w 3398"/>
              <a:gd name="T89" fmla="*/ 2148 h 3410"/>
              <a:gd name="T90" fmla="*/ 1678 w 3398"/>
              <a:gd name="T91" fmla="*/ 2169 h 3410"/>
              <a:gd name="T92" fmla="*/ 1815 w 3398"/>
              <a:gd name="T93" fmla="*/ 2155 h 3410"/>
              <a:gd name="T94" fmla="*/ 1939 w 3398"/>
              <a:gd name="T95" fmla="*/ 2103 h 3410"/>
              <a:gd name="T96" fmla="*/ 2041 w 3398"/>
              <a:gd name="T97" fmla="*/ 2017 h 3410"/>
              <a:gd name="T98" fmla="*/ 2117 w 3398"/>
              <a:gd name="T99" fmla="*/ 1906 h 3410"/>
              <a:gd name="T100" fmla="*/ 2157 w 3398"/>
              <a:gd name="T101" fmla="*/ 1776 h 3410"/>
              <a:gd name="T102" fmla="*/ 2158 w 3398"/>
              <a:gd name="T103" fmla="*/ 1643 h 3410"/>
              <a:gd name="T104" fmla="*/ 2127 w 3398"/>
              <a:gd name="T105" fmla="*/ 1527 h 3410"/>
              <a:gd name="T106" fmla="*/ 2068 w 3398"/>
              <a:gd name="T107" fmla="*/ 1425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98" h="3410">
                <a:moveTo>
                  <a:pt x="1699" y="0"/>
                </a:moveTo>
                <a:lnTo>
                  <a:pt x="1741" y="0"/>
                </a:lnTo>
                <a:lnTo>
                  <a:pt x="1783" y="2"/>
                </a:lnTo>
                <a:lnTo>
                  <a:pt x="1825" y="4"/>
                </a:lnTo>
                <a:lnTo>
                  <a:pt x="1866" y="8"/>
                </a:lnTo>
                <a:lnTo>
                  <a:pt x="1908" y="12"/>
                </a:lnTo>
                <a:lnTo>
                  <a:pt x="1948" y="18"/>
                </a:lnTo>
                <a:lnTo>
                  <a:pt x="1989" y="25"/>
                </a:lnTo>
                <a:lnTo>
                  <a:pt x="2029" y="33"/>
                </a:lnTo>
                <a:lnTo>
                  <a:pt x="2069" y="41"/>
                </a:lnTo>
                <a:lnTo>
                  <a:pt x="2109" y="50"/>
                </a:lnTo>
                <a:lnTo>
                  <a:pt x="2148" y="61"/>
                </a:lnTo>
                <a:lnTo>
                  <a:pt x="2187" y="72"/>
                </a:lnTo>
                <a:lnTo>
                  <a:pt x="2225" y="84"/>
                </a:lnTo>
                <a:lnTo>
                  <a:pt x="2263" y="98"/>
                </a:lnTo>
                <a:lnTo>
                  <a:pt x="2301" y="111"/>
                </a:lnTo>
                <a:lnTo>
                  <a:pt x="2338" y="125"/>
                </a:lnTo>
                <a:lnTo>
                  <a:pt x="2375" y="142"/>
                </a:lnTo>
                <a:lnTo>
                  <a:pt x="2411" y="158"/>
                </a:lnTo>
                <a:lnTo>
                  <a:pt x="2447" y="176"/>
                </a:lnTo>
                <a:lnTo>
                  <a:pt x="2483" y="193"/>
                </a:lnTo>
                <a:lnTo>
                  <a:pt x="2517" y="213"/>
                </a:lnTo>
                <a:lnTo>
                  <a:pt x="2552" y="232"/>
                </a:lnTo>
                <a:lnTo>
                  <a:pt x="2586" y="253"/>
                </a:lnTo>
                <a:lnTo>
                  <a:pt x="2620" y="273"/>
                </a:lnTo>
                <a:lnTo>
                  <a:pt x="2653" y="296"/>
                </a:lnTo>
                <a:lnTo>
                  <a:pt x="2684" y="319"/>
                </a:lnTo>
                <a:lnTo>
                  <a:pt x="2717" y="342"/>
                </a:lnTo>
                <a:lnTo>
                  <a:pt x="2748" y="366"/>
                </a:lnTo>
                <a:lnTo>
                  <a:pt x="2779" y="391"/>
                </a:lnTo>
                <a:lnTo>
                  <a:pt x="2809" y="416"/>
                </a:lnTo>
                <a:lnTo>
                  <a:pt x="2838" y="443"/>
                </a:lnTo>
                <a:lnTo>
                  <a:pt x="2868" y="470"/>
                </a:lnTo>
                <a:lnTo>
                  <a:pt x="1994" y="1347"/>
                </a:lnTo>
                <a:lnTo>
                  <a:pt x="1979" y="1335"/>
                </a:lnTo>
                <a:lnTo>
                  <a:pt x="1962" y="1323"/>
                </a:lnTo>
                <a:lnTo>
                  <a:pt x="1946" y="1312"/>
                </a:lnTo>
                <a:lnTo>
                  <a:pt x="1929" y="1302"/>
                </a:lnTo>
                <a:lnTo>
                  <a:pt x="1912" y="1292"/>
                </a:lnTo>
                <a:lnTo>
                  <a:pt x="1895" y="1284"/>
                </a:lnTo>
                <a:lnTo>
                  <a:pt x="1876" y="1276"/>
                </a:lnTo>
                <a:lnTo>
                  <a:pt x="1858" y="1269"/>
                </a:lnTo>
                <a:lnTo>
                  <a:pt x="1839" y="1262"/>
                </a:lnTo>
                <a:lnTo>
                  <a:pt x="1820" y="1256"/>
                </a:lnTo>
                <a:lnTo>
                  <a:pt x="1800" y="1251"/>
                </a:lnTo>
                <a:lnTo>
                  <a:pt x="1781" y="1247"/>
                </a:lnTo>
                <a:lnTo>
                  <a:pt x="1760" y="1244"/>
                </a:lnTo>
                <a:lnTo>
                  <a:pt x="1740" y="1242"/>
                </a:lnTo>
                <a:lnTo>
                  <a:pt x="1719" y="1241"/>
                </a:lnTo>
                <a:lnTo>
                  <a:pt x="1699" y="1240"/>
                </a:lnTo>
                <a:lnTo>
                  <a:pt x="1675" y="1241"/>
                </a:lnTo>
                <a:lnTo>
                  <a:pt x="1652" y="1242"/>
                </a:lnTo>
                <a:lnTo>
                  <a:pt x="1628" y="1245"/>
                </a:lnTo>
                <a:lnTo>
                  <a:pt x="1606" y="1249"/>
                </a:lnTo>
                <a:lnTo>
                  <a:pt x="1583" y="1254"/>
                </a:lnTo>
                <a:lnTo>
                  <a:pt x="1562" y="1262"/>
                </a:lnTo>
                <a:lnTo>
                  <a:pt x="1540" y="1269"/>
                </a:lnTo>
                <a:lnTo>
                  <a:pt x="1519" y="1277"/>
                </a:lnTo>
                <a:lnTo>
                  <a:pt x="1498" y="1286"/>
                </a:lnTo>
                <a:lnTo>
                  <a:pt x="1479" y="1297"/>
                </a:lnTo>
                <a:lnTo>
                  <a:pt x="1459" y="1308"/>
                </a:lnTo>
                <a:lnTo>
                  <a:pt x="1441" y="1320"/>
                </a:lnTo>
                <a:lnTo>
                  <a:pt x="1422" y="1333"/>
                </a:lnTo>
                <a:lnTo>
                  <a:pt x="1405" y="1347"/>
                </a:lnTo>
                <a:lnTo>
                  <a:pt x="1388" y="1361"/>
                </a:lnTo>
                <a:lnTo>
                  <a:pt x="1372" y="1377"/>
                </a:lnTo>
                <a:lnTo>
                  <a:pt x="1357" y="1393"/>
                </a:lnTo>
                <a:lnTo>
                  <a:pt x="1341" y="1410"/>
                </a:lnTo>
                <a:lnTo>
                  <a:pt x="1328" y="1427"/>
                </a:lnTo>
                <a:lnTo>
                  <a:pt x="1315" y="1446"/>
                </a:lnTo>
                <a:lnTo>
                  <a:pt x="1302" y="1464"/>
                </a:lnTo>
                <a:lnTo>
                  <a:pt x="1292" y="1484"/>
                </a:lnTo>
                <a:lnTo>
                  <a:pt x="1282" y="1504"/>
                </a:lnTo>
                <a:lnTo>
                  <a:pt x="1272" y="1525"/>
                </a:lnTo>
                <a:lnTo>
                  <a:pt x="1264" y="1545"/>
                </a:lnTo>
                <a:lnTo>
                  <a:pt x="1256" y="1567"/>
                </a:lnTo>
                <a:lnTo>
                  <a:pt x="1250" y="1590"/>
                </a:lnTo>
                <a:lnTo>
                  <a:pt x="1245" y="1612"/>
                </a:lnTo>
                <a:lnTo>
                  <a:pt x="1241" y="1635"/>
                </a:lnTo>
                <a:lnTo>
                  <a:pt x="1238" y="1657"/>
                </a:lnTo>
                <a:lnTo>
                  <a:pt x="1236" y="1681"/>
                </a:lnTo>
                <a:lnTo>
                  <a:pt x="1236" y="1705"/>
                </a:lnTo>
                <a:lnTo>
                  <a:pt x="1236" y="1726"/>
                </a:lnTo>
                <a:lnTo>
                  <a:pt x="1238" y="1747"/>
                </a:lnTo>
                <a:lnTo>
                  <a:pt x="1240" y="1767"/>
                </a:lnTo>
                <a:lnTo>
                  <a:pt x="1243" y="1787"/>
                </a:lnTo>
                <a:lnTo>
                  <a:pt x="1247" y="1808"/>
                </a:lnTo>
                <a:lnTo>
                  <a:pt x="1252" y="1827"/>
                </a:lnTo>
                <a:lnTo>
                  <a:pt x="1257" y="1846"/>
                </a:lnTo>
                <a:lnTo>
                  <a:pt x="1264" y="1865"/>
                </a:lnTo>
                <a:lnTo>
                  <a:pt x="1271" y="1884"/>
                </a:lnTo>
                <a:lnTo>
                  <a:pt x="1279" y="1901"/>
                </a:lnTo>
                <a:lnTo>
                  <a:pt x="1288" y="1920"/>
                </a:lnTo>
                <a:lnTo>
                  <a:pt x="1297" y="1936"/>
                </a:lnTo>
                <a:lnTo>
                  <a:pt x="1308" y="1954"/>
                </a:lnTo>
                <a:lnTo>
                  <a:pt x="1319" y="1970"/>
                </a:lnTo>
                <a:lnTo>
                  <a:pt x="1330" y="1985"/>
                </a:lnTo>
                <a:lnTo>
                  <a:pt x="1342" y="2001"/>
                </a:lnTo>
                <a:lnTo>
                  <a:pt x="469" y="2878"/>
                </a:lnTo>
                <a:lnTo>
                  <a:pt x="442" y="2849"/>
                </a:lnTo>
                <a:lnTo>
                  <a:pt x="415" y="2819"/>
                </a:lnTo>
                <a:lnTo>
                  <a:pt x="390" y="2788"/>
                </a:lnTo>
                <a:lnTo>
                  <a:pt x="365" y="2758"/>
                </a:lnTo>
                <a:lnTo>
                  <a:pt x="341" y="2727"/>
                </a:lnTo>
                <a:lnTo>
                  <a:pt x="317" y="2695"/>
                </a:lnTo>
                <a:lnTo>
                  <a:pt x="294" y="2662"/>
                </a:lnTo>
                <a:lnTo>
                  <a:pt x="273" y="2629"/>
                </a:lnTo>
                <a:lnTo>
                  <a:pt x="251" y="2595"/>
                </a:lnTo>
                <a:lnTo>
                  <a:pt x="231" y="2561"/>
                </a:lnTo>
                <a:lnTo>
                  <a:pt x="212" y="2527"/>
                </a:lnTo>
                <a:lnTo>
                  <a:pt x="193" y="2491"/>
                </a:lnTo>
                <a:lnTo>
                  <a:pt x="175" y="2456"/>
                </a:lnTo>
                <a:lnTo>
                  <a:pt x="157" y="2420"/>
                </a:lnTo>
                <a:lnTo>
                  <a:pt x="141" y="2383"/>
                </a:lnTo>
                <a:lnTo>
                  <a:pt x="125" y="2346"/>
                </a:lnTo>
                <a:lnTo>
                  <a:pt x="111" y="2309"/>
                </a:lnTo>
                <a:lnTo>
                  <a:pt x="97" y="2271"/>
                </a:lnTo>
                <a:lnTo>
                  <a:pt x="83" y="2233"/>
                </a:lnTo>
                <a:lnTo>
                  <a:pt x="72" y="2194"/>
                </a:lnTo>
                <a:lnTo>
                  <a:pt x="61" y="2156"/>
                </a:lnTo>
                <a:lnTo>
                  <a:pt x="51" y="2116"/>
                </a:lnTo>
                <a:lnTo>
                  <a:pt x="40" y="2077"/>
                </a:lnTo>
                <a:lnTo>
                  <a:pt x="32" y="2037"/>
                </a:lnTo>
                <a:lnTo>
                  <a:pt x="25" y="1996"/>
                </a:lnTo>
                <a:lnTo>
                  <a:pt x="18" y="1956"/>
                </a:lnTo>
                <a:lnTo>
                  <a:pt x="13" y="1914"/>
                </a:lnTo>
                <a:lnTo>
                  <a:pt x="9" y="1873"/>
                </a:lnTo>
                <a:lnTo>
                  <a:pt x="5" y="1831"/>
                </a:lnTo>
                <a:lnTo>
                  <a:pt x="3" y="1790"/>
                </a:lnTo>
                <a:lnTo>
                  <a:pt x="0" y="1748"/>
                </a:lnTo>
                <a:lnTo>
                  <a:pt x="0" y="1705"/>
                </a:lnTo>
                <a:lnTo>
                  <a:pt x="3" y="1617"/>
                </a:lnTo>
                <a:lnTo>
                  <a:pt x="9" y="1531"/>
                </a:lnTo>
                <a:lnTo>
                  <a:pt x="20" y="1447"/>
                </a:lnTo>
                <a:lnTo>
                  <a:pt x="34" y="1362"/>
                </a:lnTo>
                <a:lnTo>
                  <a:pt x="54" y="1280"/>
                </a:lnTo>
                <a:lnTo>
                  <a:pt x="76" y="1200"/>
                </a:lnTo>
                <a:lnTo>
                  <a:pt x="104" y="1121"/>
                </a:lnTo>
                <a:lnTo>
                  <a:pt x="134" y="1043"/>
                </a:lnTo>
                <a:lnTo>
                  <a:pt x="168" y="968"/>
                </a:lnTo>
                <a:lnTo>
                  <a:pt x="205" y="895"/>
                </a:lnTo>
                <a:lnTo>
                  <a:pt x="246" y="823"/>
                </a:lnTo>
                <a:lnTo>
                  <a:pt x="291" y="754"/>
                </a:lnTo>
                <a:lnTo>
                  <a:pt x="339" y="687"/>
                </a:lnTo>
                <a:lnTo>
                  <a:pt x="389" y="622"/>
                </a:lnTo>
                <a:lnTo>
                  <a:pt x="443" y="560"/>
                </a:lnTo>
                <a:lnTo>
                  <a:pt x="499" y="501"/>
                </a:lnTo>
                <a:lnTo>
                  <a:pt x="558" y="444"/>
                </a:lnTo>
                <a:lnTo>
                  <a:pt x="620" y="391"/>
                </a:lnTo>
                <a:lnTo>
                  <a:pt x="684" y="340"/>
                </a:lnTo>
                <a:lnTo>
                  <a:pt x="750" y="292"/>
                </a:lnTo>
                <a:lnTo>
                  <a:pt x="820" y="248"/>
                </a:lnTo>
                <a:lnTo>
                  <a:pt x="891" y="207"/>
                </a:lnTo>
                <a:lnTo>
                  <a:pt x="964" y="169"/>
                </a:lnTo>
                <a:lnTo>
                  <a:pt x="1039" y="135"/>
                </a:lnTo>
                <a:lnTo>
                  <a:pt x="1116" y="104"/>
                </a:lnTo>
                <a:lnTo>
                  <a:pt x="1195" y="77"/>
                </a:lnTo>
                <a:lnTo>
                  <a:pt x="1276" y="53"/>
                </a:lnTo>
                <a:lnTo>
                  <a:pt x="1358" y="35"/>
                </a:lnTo>
                <a:lnTo>
                  <a:pt x="1441" y="20"/>
                </a:lnTo>
                <a:lnTo>
                  <a:pt x="1526" y="9"/>
                </a:lnTo>
                <a:lnTo>
                  <a:pt x="1612" y="2"/>
                </a:lnTo>
                <a:lnTo>
                  <a:pt x="1699" y="0"/>
                </a:lnTo>
                <a:close/>
                <a:moveTo>
                  <a:pt x="2929" y="533"/>
                </a:moveTo>
                <a:lnTo>
                  <a:pt x="2957" y="561"/>
                </a:lnTo>
                <a:lnTo>
                  <a:pt x="2982" y="591"/>
                </a:lnTo>
                <a:lnTo>
                  <a:pt x="3008" y="621"/>
                </a:lnTo>
                <a:lnTo>
                  <a:pt x="3033" y="652"/>
                </a:lnTo>
                <a:lnTo>
                  <a:pt x="3057" y="684"/>
                </a:lnTo>
                <a:lnTo>
                  <a:pt x="3081" y="716"/>
                </a:lnTo>
                <a:lnTo>
                  <a:pt x="3103" y="748"/>
                </a:lnTo>
                <a:lnTo>
                  <a:pt x="3125" y="781"/>
                </a:lnTo>
                <a:lnTo>
                  <a:pt x="3146" y="814"/>
                </a:lnTo>
                <a:lnTo>
                  <a:pt x="3167" y="849"/>
                </a:lnTo>
                <a:lnTo>
                  <a:pt x="3186" y="883"/>
                </a:lnTo>
                <a:lnTo>
                  <a:pt x="3205" y="918"/>
                </a:lnTo>
                <a:lnTo>
                  <a:pt x="3223" y="954"/>
                </a:lnTo>
                <a:lnTo>
                  <a:pt x="3241" y="990"/>
                </a:lnTo>
                <a:lnTo>
                  <a:pt x="3257" y="1027"/>
                </a:lnTo>
                <a:lnTo>
                  <a:pt x="3272" y="1064"/>
                </a:lnTo>
                <a:lnTo>
                  <a:pt x="3287" y="1101"/>
                </a:lnTo>
                <a:lnTo>
                  <a:pt x="3301" y="1139"/>
                </a:lnTo>
                <a:lnTo>
                  <a:pt x="3314" y="1177"/>
                </a:lnTo>
                <a:lnTo>
                  <a:pt x="3326" y="1215"/>
                </a:lnTo>
                <a:lnTo>
                  <a:pt x="3337" y="1254"/>
                </a:lnTo>
                <a:lnTo>
                  <a:pt x="3348" y="1294"/>
                </a:lnTo>
                <a:lnTo>
                  <a:pt x="3357" y="1334"/>
                </a:lnTo>
                <a:lnTo>
                  <a:pt x="3366" y="1374"/>
                </a:lnTo>
                <a:lnTo>
                  <a:pt x="3373" y="1414"/>
                </a:lnTo>
                <a:lnTo>
                  <a:pt x="3380" y="1455"/>
                </a:lnTo>
                <a:lnTo>
                  <a:pt x="3385" y="1496"/>
                </a:lnTo>
                <a:lnTo>
                  <a:pt x="3390" y="1537"/>
                </a:lnTo>
                <a:lnTo>
                  <a:pt x="3393" y="1579"/>
                </a:lnTo>
                <a:lnTo>
                  <a:pt x="3396" y="1620"/>
                </a:lnTo>
                <a:lnTo>
                  <a:pt x="3397" y="1663"/>
                </a:lnTo>
                <a:lnTo>
                  <a:pt x="3398" y="1705"/>
                </a:lnTo>
                <a:lnTo>
                  <a:pt x="3395" y="1792"/>
                </a:lnTo>
                <a:lnTo>
                  <a:pt x="3389" y="1878"/>
                </a:lnTo>
                <a:lnTo>
                  <a:pt x="3378" y="1964"/>
                </a:lnTo>
                <a:lnTo>
                  <a:pt x="3364" y="2048"/>
                </a:lnTo>
                <a:lnTo>
                  <a:pt x="3344" y="2130"/>
                </a:lnTo>
                <a:lnTo>
                  <a:pt x="3322" y="2211"/>
                </a:lnTo>
                <a:lnTo>
                  <a:pt x="3294" y="2290"/>
                </a:lnTo>
                <a:lnTo>
                  <a:pt x="3264" y="2367"/>
                </a:lnTo>
                <a:lnTo>
                  <a:pt x="3229" y="2443"/>
                </a:lnTo>
                <a:lnTo>
                  <a:pt x="3192" y="2516"/>
                </a:lnTo>
                <a:lnTo>
                  <a:pt x="3151" y="2588"/>
                </a:lnTo>
                <a:lnTo>
                  <a:pt x="3106" y="2657"/>
                </a:lnTo>
                <a:lnTo>
                  <a:pt x="3059" y="2724"/>
                </a:lnTo>
                <a:lnTo>
                  <a:pt x="3009" y="2788"/>
                </a:lnTo>
                <a:lnTo>
                  <a:pt x="2955" y="2850"/>
                </a:lnTo>
                <a:lnTo>
                  <a:pt x="2898" y="2910"/>
                </a:lnTo>
                <a:lnTo>
                  <a:pt x="2840" y="2966"/>
                </a:lnTo>
                <a:lnTo>
                  <a:pt x="2778" y="3020"/>
                </a:lnTo>
                <a:lnTo>
                  <a:pt x="2714" y="3070"/>
                </a:lnTo>
                <a:lnTo>
                  <a:pt x="2647" y="3118"/>
                </a:lnTo>
                <a:lnTo>
                  <a:pt x="2578" y="3163"/>
                </a:lnTo>
                <a:lnTo>
                  <a:pt x="2507" y="3204"/>
                </a:lnTo>
                <a:lnTo>
                  <a:pt x="2433" y="3242"/>
                </a:lnTo>
                <a:lnTo>
                  <a:pt x="2359" y="3276"/>
                </a:lnTo>
                <a:lnTo>
                  <a:pt x="2282" y="3307"/>
                </a:lnTo>
                <a:lnTo>
                  <a:pt x="2203" y="3333"/>
                </a:lnTo>
                <a:lnTo>
                  <a:pt x="2122" y="3356"/>
                </a:lnTo>
                <a:lnTo>
                  <a:pt x="2040" y="3376"/>
                </a:lnTo>
                <a:lnTo>
                  <a:pt x="1957" y="3391"/>
                </a:lnTo>
                <a:lnTo>
                  <a:pt x="1872" y="3401"/>
                </a:lnTo>
                <a:lnTo>
                  <a:pt x="1786" y="3408"/>
                </a:lnTo>
                <a:lnTo>
                  <a:pt x="1699" y="3410"/>
                </a:lnTo>
                <a:lnTo>
                  <a:pt x="1657" y="3409"/>
                </a:lnTo>
                <a:lnTo>
                  <a:pt x="1615" y="3408"/>
                </a:lnTo>
                <a:lnTo>
                  <a:pt x="1573" y="3405"/>
                </a:lnTo>
                <a:lnTo>
                  <a:pt x="1532" y="3402"/>
                </a:lnTo>
                <a:lnTo>
                  <a:pt x="1491" y="3397"/>
                </a:lnTo>
                <a:lnTo>
                  <a:pt x="1450" y="3392"/>
                </a:lnTo>
                <a:lnTo>
                  <a:pt x="1409" y="3386"/>
                </a:lnTo>
                <a:lnTo>
                  <a:pt x="1369" y="3378"/>
                </a:lnTo>
                <a:lnTo>
                  <a:pt x="1329" y="3369"/>
                </a:lnTo>
                <a:lnTo>
                  <a:pt x="1289" y="3360"/>
                </a:lnTo>
                <a:lnTo>
                  <a:pt x="1250" y="3350"/>
                </a:lnTo>
                <a:lnTo>
                  <a:pt x="1211" y="3338"/>
                </a:lnTo>
                <a:lnTo>
                  <a:pt x="1172" y="3326"/>
                </a:lnTo>
                <a:lnTo>
                  <a:pt x="1134" y="3313"/>
                </a:lnTo>
                <a:lnTo>
                  <a:pt x="1098" y="3299"/>
                </a:lnTo>
                <a:lnTo>
                  <a:pt x="1060" y="3284"/>
                </a:lnTo>
                <a:lnTo>
                  <a:pt x="1023" y="3269"/>
                </a:lnTo>
                <a:lnTo>
                  <a:pt x="987" y="3252"/>
                </a:lnTo>
                <a:lnTo>
                  <a:pt x="951" y="3235"/>
                </a:lnTo>
                <a:lnTo>
                  <a:pt x="915" y="3217"/>
                </a:lnTo>
                <a:lnTo>
                  <a:pt x="880" y="3198"/>
                </a:lnTo>
                <a:lnTo>
                  <a:pt x="846" y="3178"/>
                </a:lnTo>
                <a:lnTo>
                  <a:pt x="812" y="3158"/>
                </a:lnTo>
                <a:lnTo>
                  <a:pt x="778" y="3136"/>
                </a:lnTo>
                <a:lnTo>
                  <a:pt x="745" y="3114"/>
                </a:lnTo>
                <a:lnTo>
                  <a:pt x="713" y="3092"/>
                </a:lnTo>
                <a:lnTo>
                  <a:pt x="682" y="3068"/>
                </a:lnTo>
                <a:lnTo>
                  <a:pt x="650" y="3044"/>
                </a:lnTo>
                <a:lnTo>
                  <a:pt x="619" y="3019"/>
                </a:lnTo>
                <a:lnTo>
                  <a:pt x="590" y="2993"/>
                </a:lnTo>
                <a:lnTo>
                  <a:pt x="560" y="2967"/>
                </a:lnTo>
                <a:lnTo>
                  <a:pt x="531" y="2941"/>
                </a:lnTo>
                <a:lnTo>
                  <a:pt x="1404" y="2064"/>
                </a:lnTo>
                <a:lnTo>
                  <a:pt x="1419" y="2076"/>
                </a:lnTo>
                <a:lnTo>
                  <a:pt x="1436" y="2087"/>
                </a:lnTo>
                <a:lnTo>
                  <a:pt x="1452" y="2097"/>
                </a:lnTo>
                <a:lnTo>
                  <a:pt x="1468" y="2108"/>
                </a:lnTo>
                <a:lnTo>
                  <a:pt x="1486" y="2118"/>
                </a:lnTo>
                <a:lnTo>
                  <a:pt x="1503" y="2126"/>
                </a:lnTo>
                <a:lnTo>
                  <a:pt x="1522" y="2134"/>
                </a:lnTo>
                <a:lnTo>
                  <a:pt x="1540" y="2142"/>
                </a:lnTo>
                <a:lnTo>
                  <a:pt x="1559" y="2148"/>
                </a:lnTo>
                <a:lnTo>
                  <a:pt x="1578" y="2154"/>
                </a:lnTo>
                <a:lnTo>
                  <a:pt x="1597" y="2159"/>
                </a:lnTo>
                <a:lnTo>
                  <a:pt x="1617" y="2163"/>
                </a:lnTo>
                <a:lnTo>
                  <a:pt x="1637" y="2166"/>
                </a:lnTo>
                <a:lnTo>
                  <a:pt x="1658" y="2168"/>
                </a:lnTo>
                <a:lnTo>
                  <a:pt x="1678" y="2169"/>
                </a:lnTo>
                <a:lnTo>
                  <a:pt x="1699" y="2170"/>
                </a:lnTo>
                <a:lnTo>
                  <a:pt x="1722" y="2169"/>
                </a:lnTo>
                <a:lnTo>
                  <a:pt x="1746" y="2167"/>
                </a:lnTo>
                <a:lnTo>
                  <a:pt x="1770" y="2164"/>
                </a:lnTo>
                <a:lnTo>
                  <a:pt x="1792" y="2160"/>
                </a:lnTo>
                <a:lnTo>
                  <a:pt x="1815" y="2155"/>
                </a:lnTo>
                <a:lnTo>
                  <a:pt x="1836" y="2149"/>
                </a:lnTo>
                <a:lnTo>
                  <a:pt x="1858" y="2142"/>
                </a:lnTo>
                <a:lnTo>
                  <a:pt x="1879" y="2133"/>
                </a:lnTo>
                <a:lnTo>
                  <a:pt x="1900" y="2124"/>
                </a:lnTo>
                <a:lnTo>
                  <a:pt x="1919" y="2114"/>
                </a:lnTo>
                <a:lnTo>
                  <a:pt x="1939" y="2103"/>
                </a:lnTo>
                <a:lnTo>
                  <a:pt x="1957" y="2090"/>
                </a:lnTo>
                <a:lnTo>
                  <a:pt x="1975" y="2078"/>
                </a:lnTo>
                <a:lnTo>
                  <a:pt x="1993" y="2064"/>
                </a:lnTo>
                <a:lnTo>
                  <a:pt x="2010" y="2049"/>
                </a:lnTo>
                <a:lnTo>
                  <a:pt x="2026" y="2034"/>
                </a:lnTo>
                <a:lnTo>
                  <a:pt x="2041" y="2017"/>
                </a:lnTo>
                <a:lnTo>
                  <a:pt x="2056" y="2001"/>
                </a:lnTo>
                <a:lnTo>
                  <a:pt x="2070" y="1983"/>
                </a:lnTo>
                <a:lnTo>
                  <a:pt x="2083" y="1965"/>
                </a:lnTo>
                <a:lnTo>
                  <a:pt x="2095" y="1946"/>
                </a:lnTo>
                <a:lnTo>
                  <a:pt x="2107" y="1927"/>
                </a:lnTo>
                <a:lnTo>
                  <a:pt x="2117" y="1906"/>
                </a:lnTo>
                <a:lnTo>
                  <a:pt x="2126" y="1886"/>
                </a:lnTo>
                <a:lnTo>
                  <a:pt x="2134" y="1865"/>
                </a:lnTo>
                <a:lnTo>
                  <a:pt x="2141" y="1844"/>
                </a:lnTo>
                <a:lnTo>
                  <a:pt x="2148" y="1821"/>
                </a:lnTo>
                <a:lnTo>
                  <a:pt x="2153" y="1798"/>
                </a:lnTo>
                <a:lnTo>
                  <a:pt x="2157" y="1776"/>
                </a:lnTo>
                <a:lnTo>
                  <a:pt x="2160" y="1752"/>
                </a:lnTo>
                <a:lnTo>
                  <a:pt x="2162" y="1729"/>
                </a:lnTo>
                <a:lnTo>
                  <a:pt x="2162" y="1705"/>
                </a:lnTo>
                <a:lnTo>
                  <a:pt x="2162" y="1684"/>
                </a:lnTo>
                <a:lnTo>
                  <a:pt x="2161" y="1664"/>
                </a:lnTo>
                <a:lnTo>
                  <a:pt x="2158" y="1643"/>
                </a:lnTo>
                <a:lnTo>
                  <a:pt x="2155" y="1623"/>
                </a:lnTo>
                <a:lnTo>
                  <a:pt x="2151" y="1603"/>
                </a:lnTo>
                <a:lnTo>
                  <a:pt x="2147" y="1583"/>
                </a:lnTo>
                <a:lnTo>
                  <a:pt x="2140" y="1565"/>
                </a:lnTo>
                <a:lnTo>
                  <a:pt x="2134" y="1545"/>
                </a:lnTo>
                <a:lnTo>
                  <a:pt x="2127" y="1527"/>
                </a:lnTo>
                <a:lnTo>
                  <a:pt x="2119" y="1509"/>
                </a:lnTo>
                <a:lnTo>
                  <a:pt x="2110" y="1491"/>
                </a:lnTo>
                <a:lnTo>
                  <a:pt x="2100" y="1473"/>
                </a:lnTo>
                <a:lnTo>
                  <a:pt x="2090" y="1457"/>
                </a:lnTo>
                <a:lnTo>
                  <a:pt x="2080" y="1440"/>
                </a:lnTo>
                <a:lnTo>
                  <a:pt x="2068" y="1425"/>
                </a:lnTo>
                <a:lnTo>
                  <a:pt x="2055" y="1410"/>
                </a:lnTo>
                <a:lnTo>
                  <a:pt x="2929" y="53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83BAAF0-9A1E-0D41-8A56-370B691CD74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DC380E38-565B-C74B-B289-0C03C010A6A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3FC851E-DAF2-7143-9F4B-AD328FA3C2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875328" y="1"/>
            <a:ext cx="3412671" cy="1670870"/>
          </a:xfrm>
          <a:prstGeom prst="rect">
            <a:avLst/>
          </a:prstGeom>
        </p:spPr>
      </p:pic>
    </p:spTree>
    <p:extLst>
      <p:ext uri="{BB962C8B-B14F-4D97-AF65-F5344CB8AC3E}">
        <p14:creationId xmlns:p14="http://schemas.microsoft.com/office/powerpoint/2010/main" val="4846021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8">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2188966" y="2589863"/>
            <a:ext cx="5107185" cy="5108862"/>
          </a:xfrm>
          <a:custGeom>
            <a:avLst/>
            <a:gdLst>
              <a:gd name="connsiteX0" fmla="*/ 2226853 w 5107185"/>
              <a:gd name="connsiteY0" fmla="*/ 4448679 h 5108860"/>
              <a:gd name="connsiteX1" fmla="*/ 2887034 w 5107185"/>
              <a:gd name="connsiteY1" fmla="*/ 4448679 h 5108860"/>
              <a:gd name="connsiteX2" fmla="*/ 2887034 w 5107185"/>
              <a:gd name="connsiteY2" fmla="*/ 5108860 h 5108860"/>
              <a:gd name="connsiteX3" fmla="*/ 2226853 w 5107185"/>
              <a:gd name="connsiteY3" fmla="*/ 5108860 h 5108860"/>
              <a:gd name="connsiteX4" fmla="*/ 11729 w 5107185"/>
              <a:gd name="connsiteY4" fmla="*/ 4448679 h 5108860"/>
              <a:gd name="connsiteX5" fmla="*/ 671910 w 5107185"/>
              <a:gd name="connsiteY5" fmla="*/ 4448679 h 5108860"/>
              <a:gd name="connsiteX6" fmla="*/ 671910 w 5107185"/>
              <a:gd name="connsiteY6" fmla="*/ 5108860 h 5108860"/>
              <a:gd name="connsiteX7" fmla="*/ 11729 w 5107185"/>
              <a:gd name="connsiteY7" fmla="*/ 5108860 h 5108860"/>
              <a:gd name="connsiteX8" fmla="*/ 4441977 w 5107185"/>
              <a:gd name="connsiteY8" fmla="*/ 4441977 h 5108860"/>
              <a:gd name="connsiteX9" fmla="*/ 5100483 w 5107185"/>
              <a:gd name="connsiteY9" fmla="*/ 4441977 h 5108860"/>
              <a:gd name="connsiteX10" fmla="*/ 5100483 w 5107185"/>
              <a:gd name="connsiteY10" fmla="*/ 5102158 h 5108860"/>
              <a:gd name="connsiteX11" fmla="*/ 4441977 w 5107185"/>
              <a:gd name="connsiteY11" fmla="*/ 5102158 h 5108860"/>
              <a:gd name="connsiteX12" fmla="*/ 3703043 w 5107185"/>
              <a:gd name="connsiteY12" fmla="*/ 4441977 h 5108860"/>
              <a:gd name="connsiteX13" fmla="*/ 4363224 w 5107185"/>
              <a:gd name="connsiteY13" fmla="*/ 4441977 h 5108860"/>
              <a:gd name="connsiteX14" fmla="*/ 4363224 w 5107185"/>
              <a:gd name="connsiteY14" fmla="*/ 5102158 h 5108860"/>
              <a:gd name="connsiteX15" fmla="*/ 3703043 w 5107185"/>
              <a:gd name="connsiteY15" fmla="*/ 5102158 h 5108860"/>
              <a:gd name="connsiteX16" fmla="*/ 2965786 w 5107185"/>
              <a:gd name="connsiteY16" fmla="*/ 4441977 h 5108860"/>
              <a:gd name="connsiteX17" fmla="*/ 3624292 w 5107185"/>
              <a:gd name="connsiteY17" fmla="*/ 4441977 h 5108860"/>
              <a:gd name="connsiteX18" fmla="*/ 3624292 w 5107185"/>
              <a:gd name="connsiteY18" fmla="*/ 5102158 h 5108860"/>
              <a:gd name="connsiteX19" fmla="*/ 2965786 w 5107185"/>
              <a:gd name="connsiteY19" fmla="*/ 5102158 h 5108860"/>
              <a:gd name="connsiteX20" fmla="*/ 1489595 w 5107185"/>
              <a:gd name="connsiteY20" fmla="*/ 4441977 h 5108860"/>
              <a:gd name="connsiteX21" fmla="*/ 2148101 w 5107185"/>
              <a:gd name="connsiteY21" fmla="*/ 4441977 h 5108860"/>
              <a:gd name="connsiteX22" fmla="*/ 2148101 w 5107185"/>
              <a:gd name="connsiteY22" fmla="*/ 5102158 h 5108860"/>
              <a:gd name="connsiteX23" fmla="*/ 1489595 w 5107185"/>
              <a:gd name="connsiteY23" fmla="*/ 5102158 h 5108860"/>
              <a:gd name="connsiteX24" fmla="*/ 750661 w 5107185"/>
              <a:gd name="connsiteY24" fmla="*/ 4441977 h 5108860"/>
              <a:gd name="connsiteX25" fmla="*/ 1409167 w 5107185"/>
              <a:gd name="connsiteY25" fmla="*/ 4441977 h 5108860"/>
              <a:gd name="connsiteX26" fmla="*/ 1409167 w 5107185"/>
              <a:gd name="connsiteY26" fmla="*/ 5102158 h 5108860"/>
              <a:gd name="connsiteX27" fmla="*/ 750661 w 5107185"/>
              <a:gd name="connsiteY27" fmla="*/ 5102158 h 5108860"/>
              <a:gd name="connsiteX28" fmla="*/ 3703043 w 5107185"/>
              <a:gd name="connsiteY28" fmla="*/ 3708071 h 5108860"/>
              <a:gd name="connsiteX29" fmla="*/ 4363224 w 5107185"/>
              <a:gd name="connsiteY29" fmla="*/ 3708071 h 5108860"/>
              <a:gd name="connsiteX30" fmla="*/ 4363224 w 5107185"/>
              <a:gd name="connsiteY30" fmla="*/ 4368252 h 5108860"/>
              <a:gd name="connsiteX31" fmla="*/ 3703043 w 5107185"/>
              <a:gd name="connsiteY31" fmla="*/ 4368252 h 5108860"/>
              <a:gd name="connsiteX32" fmla="*/ 4441977 w 5107185"/>
              <a:gd name="connsiteY32" fmla="*/ 3701368 h 5108860"/>
              <a:gd name="connsiteX33" fmla="*/ 5100483 w 5107185"/>
              <a:gd name="connsiteY33" fmla="*/ 3701368 h 5108860"/>
              <a:gd name="connsiteX34" fmla="*/ 5100483 w 5107185"/>
              <a:gd name="connsiteY34" fmla="*/ 4363225 h 5108860"/>
              <a:gd name="connsiteX35" fmla="*/ 4441977 w 5107185"/>
              <a:gd name="connsiteY35" fmla="*/ 4363225 h 5108860"/>
              <a:gd name="connsiteX36" fmla="*/ 2965786 w 5107185"/>
              <a:gd name="connsiteY36" fmla="*/ 3701368 h 5108860"/>
              <a:gd name="connsiteX37" fmla="*/ 3624292 w 5107185"/>
              <a:gd name="connsiteY37" fmla="*/ 3701368 h 5108860"/>
              <a:gd name="connsiteX38" fmla="*/ 3624292 w 5107185"/>
              <a:gd name="connsiteY38" fmla="*/ 4363225 h 5108860"/>
              <a:gd name="connsiteX39" fmla="*/ 2965786 w 5107185"/>
              <a:gd name="connsiteY39" fmla="*/ 4363225 h 5108860"/>
              <a:gd name="connsiteX40" fmla="*/ 2226853 w 5107185"/>
              <a:gd name="connsiteY40" fmla="*/ 3701368 h 5108860"/>
              <a:gd name="connsiteX41" fmla="*/ 2887034 w 5107185"/>
              <a:gd name="connsiteY41" fmla="*/ 3701368 h 5108860"/>
              <a:gd name="connsiteX42" fmla="*/ 2887034 w 5107185"/>
              <a:gd name="connsiteY42" fmla="*/ 4363225 h 5108860"/>
              <a:gd name="connsiteX43" fmla="*/ 2226853 w 5107185"/>
              <a:gd name="connsiteY43" fmla="*/ 4363225 h 5108860"/>
              <a:gd name="connsiteX44" fmla="*/ 1489595 w 5107185"/>
              <a:gd name="connsiteY44" fmla="*/ 3701368 h 5108860"/>
              <a:gd name="connsiteX45" fmla="*/ 2148101 w 5107185"/>
              <a:gd name="connsiteY45" fmla="*/ 3701368 h 5108860"/>
              <a:gd name="connsiteX46" fmla="*/ 2148101 w 5107185"/>
              <a:gd name="connsiteY46" fmla="*/ 4363225 h 5108860"/>
              <a:gd name="connsiteX47" fmla="*/ 1489595 w 5107185"/>
              <a:gd name="connsiteY47" fmla="*/ 4363225 h 5108860"/>
              <a:gd name="connsiteX48" fmla="*/ 750661 w 5107185"/>
              <a:gd name="connsiteY48" fmla="*/ 3701368 h 5108860"/>
              <a:gd name="connsiteX49" fmla="*/ 1409167 w 5107185"/>
              <a:gd name="connsiteY49" fmla="*/ 3701368 h 5108860"/>
              <a:gd name="connsiteX50" fmla="*/ 1409167 w 5107185"/>
              <a:gd name="connsiteY50" fmla="*/ 4363225 h 5108860"/>
              <a:gd name="connsiteX51" fmla="*/ 750661 w 5107185"/>
              <a:gd name="connsiteY51" fmla="*/ 4363225 h 5108860"/>
              <a:gd name="connsiteX52" fmla="*/ 11729 w 5107185"/>
              <a:gd name="connsiteY52" fmla="*/ 3701368 h 5108860"/>
              <a:gd name="connsiteX53" fmla="*/ 671910 w 5107185"/>
              <a:gd name="connsiteY53" fmla="*/ 3701368 h 5108860"/>
              <a:gd name="connsiteX54" fmla="*/ 671910 w 5107185"/>
              <a:gd name="connsiteY54" fmla="*/ 4363225 h 5108860"/>
              <a:gd name="connsiteX55" fmla="*/ 11729 w 5107185"/>
              <a:gd name="connsiteY55" fmla="*/ 4363225 h 5108860"/>
              <a:gd name="connsiteX56" fmla="*/ 1489595 w 5107185"/>
              <a:gd name="connsiteY56" fmla="*/ 2967462 h 5108860"/>
              <a:gd name="connsiteX57" fmla="*/ 2148101 w 5107185"/>
              <a:gd name="connsiteY57" fmla="*/ 2967462 h 5108860"/>
              <a:gd name="connsiteX58" fmla="*/ 2148101 w 5107185"/>
              <a:gd name="connsiteY58" fmla="*/ 3627643 h 5108860"/>
              <a:gd name="connsiteX59" fmla="*/ 1489595 w 5107185"/>
              <a:gd name="connsiteY59" fmla="*/ 3627643 h 5108860"/>
              <a:gd name="connsiteX60" fmla="*/ 11730 w 5107185"/>
              <a:gd name="connsiteY60" fmla="*/ 2967462 h 5108860"/>
              <a:gd name="connsiteX61" fmla="*/ 671910 w 5107185"/>
              <a:gd name="connsiteY61" fmla="*/ 2967462 h 5108860"/>
              <a:gd name="connsiteX62" fmla="*/ 671910 w 5107185"/>
              <a:gd name="connsiteY62" fmla="*/ 3627643 h 5108860"/>
              <a:gd name="connsiteX63" fmla="*/ 11730 w 5107185"/>
              <a:gd name="connsiteY63" fmla="*/ 3627643 h 5108860"/>
              <a:gd name="connsiteX64" fmla="*/ 4441977 w 5107185"/>
              <a:gd name="connsiteY64" fmla="*/ 2960760 h 5108860"/>
              <a:gd name="connsiteX65" fmla="*/ 5100483 w 5107185"/>
              <a:gd name="connsiteY65" fmla="*/ 2960760 h 5108860"/>
              <a:gd name="connsiteX66" fmla="*/ 5100483 w 5107185"/>
              <a:gd name="connsiteY66" fmla="*/ 3622617 h 5108860"/>
              <a:gd name="connsiteX67" fmla="*/ 4441977 w 5107185"/>
              <a:gd name="connsiteY67" fmla="*/ 3622617 h 5108860"/>
              <a:gd name="connsiteX68" fmla="*/ 3703043 w 5107185"/>
              <a:gd name="connsiteY68" fmla="*/ 2960760 h 5108860"/>
              <a:gd name="connsiteX69" fmla="*/ 4363224 w 5107185"/>
              <a:gd name="connsiteY69" fmla="*/ 2960760 h 5108860"/>
              <a:gd name="connsiteX70" fmla="*/ 4363224 w 5107185"/>
              <a:gd name="connsiteY70" fmla="*/ 3622617 h 5108860"/>
              <a:gd name="connsiteX71" fmla="*/ 3703043 w 5107185"/>
              <a:gd name="connsiteY71" fmla="*/ 3622617 h 5108860"/>
              <a:gd name="connsiteX72" fmla="*/ 2965786 w 5107185"/>
              <a:gd name="connsiteY72" fmla="*/ 2960760 h 5108860"/>
              <a:gd name="connsiteX73" fmla="*/ 3624292 w 5107185"/>
              <a:gd name="connsiteY73" fmla="*/ 2960760 h 5108860"/>
              <a:gd name="connsiteX74" fmla="*/ 3624292 w 5107185"/>
              <a:gd name="connsiteY74" fmla="*/ 3622617 h 5108860"/>
              <a:gd name="connsiteX75" fmla="*/ 2965786 w 5107185"/>
              <a:gd name="connsiteY75" fmla="*/ 3622617 h 5108860"/>
              <a:gd name="connsiteX76" fmla="*/ 2226853 w 5107185"/>
              <a:gd name="connsiteY76" fmla="*/ 2960760 h 5108860"/>
              <a:gd name="connsiteX77" fmla="*/ 2887034 w 5107185"/>
              <a:gd name="connsiteY77" fmla="*/ 2960760 h 5108860"/>
              <a:gd name="connsiteX78" fmla="*/ 2887034 w 5107185"/>
              <a:gd name="connsiteY78" fmla="*/ 3622617 h 5108860"/>
              <a:gd name="connsiteX79" fmla="*/ 2226853 w 5107185"/>
              <a:gd name="connsiteY79" fmla="*/ 3622617 h 5108860"/>
              <a:gd name="connsiteX80" fmla="*/ 750661 w 5107185"/>
              <a:gd name="connsiteY80" fmla="*/ 2960760 h 5108860"/>
              <a:gd name="connsiteX81" fmla="*/ 1409167 w 5107185"/>
              <a:gd name="connsiteY81" fmla="*/ 2960760 h 5108860"/>
              <a:gd name="connsiteX82" fmla="*/ 1409167 w 5107185"/>
              <a:gd name="connsiteY82" fmla="*/ 3622617 h 5108860"/>
              <a:gd name="connsiteX83" fmla="*/ 750661 w 5107185"/>
              <a:gd name="connsiteY83" fmla="*/ 3622617 h 5108860"/>
              <a:gd name="connsiteX84" fmla="*/ 2965786 w 5107185"/>
              <a:gd name="connsiteY84" fmla="*/ 2226853 h 5108860"/>
              <a:gd name="connsiteX85" fmla="*/ 3624292 w 5107185"/>
              <a:gd name="connsiteY85" fmla="*/ 2226853 h 5108860"/>
              <a:gd name="connsiteX86" fmla="*/ 3624292 w 5107185"/>
              <a:gd name="connsiteY86" fmla="*/ 2888710 h 5108860"/>
              <a:gd name="connsiteX87" fmla="*/ 2965786 w 5107185"/>
              <a:gd name="connsiteY87" fmla="*/ 2888710 h 5108860"/>
              <a:gd name="connsiteX88" fmla="*/ 750661 w 5107185"/>
              <a:gd name="connsiteY88" fmla="*/ 2226853 h 5108860"/>
              <a:gd name="connsiteX89" fmla="*/ 1409167 w 5107185"/>
              <a:gd name="connsiteY89" fmla="*/ 2226853 h 5108860"/>
              <a:gd name="connsiteX90" fmla="*/ 1409167 w 5107185"/>
              <a:gd name="connsiteY90" fmla="*/ 2888710 h 5108860"/>
              <a:gd name="connsiteX91" fmla="*/ 750661 w 5107185"/>
              <a:gd name="connsiteY91" fmla="*/ 2888710 h 5108860"/>
              <a:gd name="connsiteX92" fmla="*/ 4441977 w 5107185"/>
              <a:gd name="connsiteY92" fmla="*/ 2220151 h 5108860"/>
              <a:gd name="connsiteX93" fmla="*/ 5100483 w 5107185"/>
              <a:gd name="connsiteY93" fmla="*/ 2220151 h 5108860"/>
              <a:gd name="connsiteX94" fmla="*/ 5100483 w 5107185"/>
              <a:gd name="connsiteY94" fmla="*/ 2882008 h 5108860"/>
              <a:gd name="connsiteX95" fmla="*/ 4441977 w 5107185"/>
              <a:gd name="connsiteY95" fmla="*/ 2882008 h 5108860"/>
              <a:gd name="connsiteX96" fmla="*/ 3703043 w 5107185"/>
              <a:gd name="connsiteY96" fmla="*/ 2220151 h 5108860"/>
              <a:gd name="connsiteX97" fmla="*/ 4363224 w 5107185"/>
              <a:gd name="connsiteY97" fmla="*/ 2220151 h 5108860"/>
              <a:gd name="connsiteX98" fmla="*/ 4363224 w 5107185"/>
              <a:gd name="connsiteY98" fmla="*/ 2882008 h 5108860"/>
              <a:gd name="connsiteX99" fmla="*/ 3703043 w 5107185"/>
              <a:gd name="connsiteY99" fmla="*/ 2882008 h 5108860"/>
              <a:gd name="connsiteX100" fmla="*/ 2226853 w 5107185"/>
              <a:gd name="connsiteY100" fmla="*/ 2220151 h 5108860"/>
              <a:gd name="connsiteX101" fmla="*/ 2887034 w 5107185"/>
              <a:gd name="connsiteY101" fmla="*/ 2220151 h 5108860"/>
              <a:gd name="connsiteX102" fmla="*/ 2887034 w 5107185"/>
              <a:gd name="connsiteY102" fmla="*/ 2882008 h 5108860"/>
              <a:gd name="connsiteX103" fmla="*/ 2226853 w 5107185"/>
              <a:gd name="connsiteY103" fmla="*/ 2882008 h 5108860"/>
              <a:gd name="connsiteX104" fmla="*/ 1489595 w 5107185"/>
              <a:gd name="connsiteY104" fmla="*/ 2220151 h 5108860"/>
              <a:gd name="connsiteX105" fmla="*/ 2148101 w 5107185"/>
              <a:gd name="connsiteY105" fmla="*/ 2220151 h 5108860"/>
              <a:gd name="connsiteX106" fmla="*/ 2148101 w 5107185"/>
              <a:gd name="connsiteY106" fmla="*/ 2882008 h 5108860"/>
              <a:gd name="connsiteX107" fmla="*/ 1489595 w 5107185"/>
              <a:gd name="connsiteY107" fmla="*/ 2882008 h 5108860"/>
              <a:gd name="connsiteX108" fmla="*/ 11730 w 5107185"/>
              <a:gd name="connsiteY108" fmla="*/ 2220151 h 5108860"/>
              <a:gd name="connsiteX109" fmla="*/ 671910 w 5107185"/>
              <a:gd name="connsiteY109" fmla="*/ 2220151 h 5108860"/>
              <a:gd name="connsiteX110" fmla="*/ 671910 w 5107185"/>
              <a:gd name="connsiteY110" fmla="*/ 2882008 h 5108860"/>
              <a:gd name="connsiteX111" fmla="*/ 11730 w 5107185"/>
              <a:gd name="connsiteY111" fmla="*/ 2882008 h 5108860"/>
              <a:gd name="connsiteX112" fmla="*/ 4441977 w 5107185"/>
              <a:gd name="connsiteY112" fmla="*/ 1481217 h 5108860"/>
              <a:gd name="connsiteX113" fmla="*/ 5100483 w 5107185"/>
              <a:gd name="connsiteY113" fmla="*/ 1481217 h 5108860"/>
              <a:gd name="connsiteX114" fmla="*/ 5100483 w 5107185"/>
              <a:gd name="connsiteY114" fmla="*/ 2141398 h 5108860"/>
              <a:gd name="connsiteX115" fmla="*/ 4441977 w 5107185"/>
              <a:gd name="connsiteY115" fmla="*/ 2141398 h 5108860"/>
              <a:gd name="connsiteX116" fmla="*/ 3703043 w 5107185"/>
              <a:gd name="connsiteY116" fmla="*/ 1481217 h 5108860"/>
              <a:gd name="connsiteX117" fmla="*/ 4363224 w 5107185"/>
              <a:gd name="connsiteY117" fmla="*/ 1481217 h 5108860"/>
              <a:gd name="connsiteX118" fmla="*/ 4363224 w 5107185"/>
              <a:gd name="connsiteY118" fmla="*/ 2141398 h 5108860"/>
              <a:gd name="connsiteX119" fmla="*/ 3703043 w 5107185"/>
              <a:gd name="connsiteY119" fmla="*/ 2141398 h 5108860"/>
              <a:gd name="connsiteX120" fmla="*/ 2965786 w 5107185"/>
              <a:gd name="connsiteY120" fmla="*/ 1481217 h 5108860"/>
              <a:gd name="connsiteX121" fmla="*/ 3624292 w 5107185"/>
              <a:gd name="connsiteY121" fmla="*/ 1481217 h 5108860"/>
              <a:gd name="connsiteX122" fmla="*/ 3624292 w 5107185"/>
              <a:gd name="connsiteY122" fmla="*/ 2141398 h 5108860"/>
              <a:gd name="connsiteX123" fmla="*/ 2965786 w 5107185"/>
              <a:gd name="connsiteY123" fmla="*/ 2141398 h 5108860"/>
              <a:gd name="connsiteX124" fmla="*/ 2226853 w 5107185"/>
              <a:gd name="connsiteY124" fmla="*/ 1481217 h 5108860"/>
              <a:gd name="connsiteX125" fmla="*/ 2887034 w 5107185"/>
              <a:gd name="connsiteY125" fmla="*/ 1481217 h 5108860"/>
              <a:gd name="connsiteX126" fmla="*/ 2887034 w 5107185"/>
              <a:gd name="connsiteY126" fmla="*/ 2141398 h 5108860"/>
              <a:gd name="connsiteX127" fmla="*/ 2226853 w 5107185"/>
              <a:gd name="connsiteY127" fmla="*/ 2141398 h 5108860"/>
              <a:gd name="connsiteX128" fmla="*/ 1489595 w 5107185"/>
              <a:gd name="connsiteY128" fmla="*/ 1481217 h 5108860"/>
              <a:gd name="connsiteX129" fmla="*/ 2148101 w 5107185"/>
              <a:gd name="connsiteY129" fmla="*/ 1481217 h 5108860"/>
              <a:gd name="connsiteX130" fmla="*/ 2148101 w 5107185"/>
              <a:gd name="connsiteY130" fmla="*/ 2141398 h 5108860"/>
              <a:gd name="connsiteX131" fmla="*/ 1489595 w 5107185"/>
              <a:gd name="connsiteY131" fmla="*/ 2141398 h 5108860"/>
              <a:gd name="connsiteX132" fmla="*/ 750661 w 5107185"/>
              <a:gd name="connsiteY132" fmla="*/ 1481217 h 5108860"/>
              <a:gd name="connsiteX133" fmla="*/ 1409167 w 5107185"/>
              <a:gd name="connsiteY133" fmla="*/ 1481217 h 5108860"/>
              <a:gd name="connsiteX134" fmla="*/ 1409167 w 5107185"/>
              <a:gd name="connsiteY134" fmla="*/ 2141398 h 5108860"/>
              <a:gd name="connsiteX135" fmla="*/ 750661 w 5107185"/>
              <a:gd name="connsiteY135" fmla="*/ 2141398 h 5108860"/>
              <a:gd name="connsiteX136" fmla="*/ 11730 w 5107185"/>
              <a:gd name="connsiteY136" fmla="*/ 1481217 h 5108860"/>
              <a:gd name="connsiteX137" fmla="*/ 671910 w 5107185"/>
              <a:gd name="connsiteY137" fmla="*/ 1481217 h 5108860"/>
              <a:gd name="connsiteX138" fmla="*/ 671910 w 5107185"/>
              <a:gd name="connsiteY138" fmla="*/ 2141398 h 5108860"/>
              <a:gd name="connsiteX139" fmla="*/ 11730 w 5107185"/>
              <a:gd name="connsiteY139" fmla="*/ 2141398 h 5108860"/>
              <a:gd name="connsiteX140" fmla="*/ 4441977 w 5107185"/>
              <a:gd name="connsiteY140" fmla="*/ 740609 h 5108860"/>
              <a:gd name="connsiteX141" fmla="*/ 5100483 w 5107185"/>
              <a:gd name="connsiteY141" fmla="*/ 740609 h 5108860"/>
              <a:gd name="connsiteX142" fmla="*/ 5100483 w 5107185"/>
              <a:gd name="connsiteY142" fmla="*/ 1400790 h 5108860"/>
              <a:gd name="connsiteX143" fmla="*/ 4441977 w 5107185"/>
              <a:gd name="connsiteY143" fmla="*/ 1400790 h 5108860"/>
              <a:gd name="connsiteX144" fmla="*/ 3703043 w 5107185"/>
              <a:gd name="connsiteY144" fmla="*/ 740609 h 5108860"/>
              <a:gd name="connsiteX145" fmla="*/ 4363224 w 5107185"/>
              <a:gd name="connsiteY145" fmla="*/ 740609 h 5108860"/>
              <a:gd name="connsiteX146" fmla="*/ 4363224 w 5107185"/>
              <a:gd name="connsiteY146" fmla="*/ 1400790 h 5108860"/>
              <a:gd name="connsiteX147" fmla="*/ 3703043 w 5107185"/>
              <a:gd name="connsiteY147" fmla="*/ 1400790 h 5108860"/>
              <a:gd name="connsiteX148" fmla="*/ 2972488 w 5107185"/>
              <a:gd name="connsiteY148" fmla="*/ 740609 h 5108860"/>
              <a:gd name="connsiteX149" fmla="*/ 3630994 w 5107185"/>
              <a:gd name="connsiteY149" fmla="*/ 740609 h 5108860"/>
              <a:gd name="connsiteX150" fmla="*/ 3630994 w 5107185"/>
              <a:gd name="connsiteY150" fmla="*/ 1400790 h 5108860"/>
              <a:gd name="connsiteX151" fmla="*/ 2972488 w 5107185"/>
              <a:gd name="connsiteY151" fmla="*/ 1400790 h 5108860"/>
              <a:gd name="connsiteX152" fmla="*/ 2226853 w 5107185"/>
              <a:gd name="connsiteY152" fmla="*/ 740609 h 5108860"/>
              <a:gd name="connsiteX153" fmla="*/ 2887034 w 5107185"/>
              <a:gd name="connsiteY153" fmla="*/ 740609 h 5108860"/>
              <a:gd name="connsiteX154" fmla="*/ 2887034 w 5107185"/>
              <a:gd name="connsiteY154" fmla="*/ 1400790 h 5108860"/>
              <a:gd name="connsiteX155" fmla="*/ 2226853 w 5107185"/>
              <a:gd name="connsiteY155" fmla="*/ 1400790 h 5108860"/>
              <a:gd name="connsiteX156" fmla="*/ 1489595 w 5107185"/>
              <a:gd name="connsiteY156" fmla="*/ 740609 h 5108860"/>
              <a:gd name="connsiteX157" fmla="*/ 2148101 w 5107185"/>
              <a:gd name="connsiteY157" fmla="*/ 740609 h 5108860"/>
              <a:gd name="connsiteX158" fmla="*/ 2148101 w 5107185"/>
              <a:gd name="connsiteY158" fmla="*/ 1400790 h 5108860"/>
              <a:gd name="connsiteX159" fmla="*/ 1489595 w 5107185"/>
              <a:gd name="connsiteY159" fmla="*/ 1400790 h 5108860"/>
              <a:gd name="connsiteX160" fmla="*/ 750661 w 5107185"/>
              <a:gd name="connsiteY160" fmla="*/ 740609 h 5108860"/>
              <a:gd name="connsiteX161" fmla="*/ 1409167 w 5107185"/>
              <a:gd name="connsiteY161" fmla="*/ 740609 h 5108860"/>
              <a:gd name="connsiteX162" fmla="*/ 1409167 w 5107185"/>
              <a:gd name="connsiteY162" fmla="*/ 1400790 h 5108860"/>
              <a:gd name="connsiteX163" fmla="*/ 750661 w 5107185"/>
              <a:gd name="connsiteY163" fmla="*/ 1400790 h 5108860"/>
              <a:gd name="connsiteX164" fmla="*/ 11730 w 5107185"/>
              <a:gd name="connsiteY164" fmla="*/ 733906 h 5108860"/>
              <a:gd name="connsiteX165" fmla="*/ 671910 w 5107185"/>
              <a:gd name="connsiteY165" fmla="*/ 733906 h 5108860"/>
              <a:gd name="connsiteX166" fmla="*/ 671910 w 5107185"/>
              <a:gd name="connsiteY166" fmla="*/ 1395763 h 5108860"/>
              <a:gd name="connsiteX167" fmla="*/ 11730 w 5107185"/>
              <a:gd name="connsiteY167" fmla="*/ 1395763 h 5108860"/>
              <a:gd name="connsiteX168" fmla="*/ 4448679 w 5107185"/>
              <a:gd name="connsiteY168" fmla="*/ 0 h 5108860"/>
              <a:gd name="connsiteX169" fmla="*/ 5107185 w 5107185"/>
              <a:gd name="connsiteY169" fmla="*/ 0 h 5108860"/>
              <a:gd name="connsiteX170" fmla="*/ 5107185 w 5107185"/>
              <a:gd name="connsiteY170" fmla="*/ 660181 h 5108860"/>
              <a:gd name="connsiteX171" fmla="*/ 4448679 w 5107185"/>
              <a:gd name="connsiteY171" fmla="*/ 660181 h 5108860"/>
              <a:gd name="connsiteX172" fmla="*/ 3703043 w 5107185"/>
              <a:gd name="connsiteY172" fmla="*/ 0 h 5108860"/>
              <a:gd name="connsiteX173" fmla="*/ 4363224 w 5107185"/>
              <a:gd name="connsiteY173" fmla="*/ 0 h 5108860"/>
              <a:gd name="connsiteX174" fmla="*/ 4363224 w 5107185"/>
              <a:gd name="connsiteY174" fmla="*/ 660181 h 5108860"/>
              <a:gd name="connsiteX175" fmla="*/ 3703043 w 5107185"/>
              <a:gd name="connsiteY175" fmla="*/ 660181 h 5108860"/>
              <a:gd name="connsiteX176" fmla="*/ 2965786 w 5107185"/>
              <a:gd name="connsiteY176" fmla="*/ 0 h 5108860"/>
              <a:gd name="connsiteX177" fmla="*/ 3624292 w 5107185"/>
              <a:gd name="connsiteY177" fmla="*/ 0 h 5108860"/>
              <a:gd name="connsiteX178" fmla="*/ 3624292 w 5107185"/>
              <a:gd name="connsiteY178" fmla="*/ 660181 h 5108860"/>
              <a:gd name="connsiteX179" fmla="*/ 2965786 w 5107185"/>
              <a:gd name="connsiteY179" fmla="*/ 660181 h 5108860"/>
              <a:gd name="connsiteX180" fmla="*/ 2226853 w 5107185"/>
              <a:gd name="connsiteY180" fmla="*/ 0 h 5108860"/>
              <a:gd name="connsiteX181" fmla="*/ 2887034 w 5107185"/>
              <a:gd name="connsiteY181" fmla="*/ 0 h 5108860"/>
              <a:gd name="connsiteX182" fmla="*/ 2887034 w 5107185"/>
              <a:gd name="connsiteY182" fmla="*/ 660181 h 5108860"/>
              <a:gd name="connsiteX183" fmla="*/ 2226853 w 5107185"/>
              <a:gd name="connsiteY183" fmla="*/ 660181 h 5108860"/>
              <a:gd name="connsiteX184" fmla="*/ 1489595 w 5107185"/>
              <a:gd name="connsiteY184" fmla="*/ 0 h 5108860"/>
              <a:gd name="connsiteX185" fmla="*/ 2148101 w 5107185"/>
              <a:gd name="connsiteY185" fmla="*/ 0 h 5108860"/>
              <a:gd name="connsiteX186" fmla="*/ 2148101 w 5107185"/>
              <a:gd name="connsiteY186" fmla="*/ 660181 h 5108860"/>
              <a:gd name="connsiteX187" fmla="*/ 1489595 w 5107185"/>
              <a:gd name="connsiteY187" fmla="*/ 660181 h 5108860"/>
              <a:gd name="connsiteX188" fmla="*/ 743959 w 5107185"/>
              <a:gd name="connsiteY188" fmla="*/ 0 h 5108860"/>
              <a:gd name="connsiteX189" fmla="*/ 1404140 w 5107185"/>
              <a:gd name="connsiteY189" fmla="*/ 0 h 5108860"/>
              <a:gd name="connsiteX190" fmla="*/ 1404140 w 5107185"/>
              <a:gd name="connsiteY190" fmla="*/ 660181 h 5108860"/>
              <a:gd name="connsiteX191" fmla="*/ 743959 w 5107185"/>
              <a:gd name="connsiteY191" fmla="*/ 660181 h 5108860"/>
              <a:gd name="connsiteX192" fmla="*/ 0 w 5107185"/>
              <a:gd name="connsiteY192" fmla="*/ 0 h 5108860"/>
              <a:gd name="connsiteX193" fmla="*/ 658505 w 5107185"/>
              <a:gd name="connsiteY193" fmla="*/ 0 h 5108860"/>
              <a:gd name="connsiteX194" fmla="*/ 658505 w 5107185"/>
              <a:gd name="connsiteY194" fmla="*/ 660181 h 5108860"/>
              <a:gd name="connsiteX195" fmla="*/ 0 w 5107185"/>
              <a:gd name="connsiteY195" fmla="*/ 660181 h 510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5107185" h="5108860">
                <a:moveTo>
                  <a:pt x="2226853" y="4448679"/>
                </a:moveTo>
                <a:lnTo>
                  <a:pt x="2887034" y="4448679"/>
                </a:lnTo>
                <a:lnTo>
                  <a:pt x="2887034" y="5108860"/>
                </a:lnTo>
                <a:lnTo>
                  <a:pt x="2226853" y="5108860"/>
                </a:lnTo>
                <a:close/>
                <a:moveTo>
                  <a:pt x="11729" y="4448679"/>
                </a:moveTo>
                <a:lnTo>
                  <a:pt x="671910" y="4448679"/>
                </a:lnTo>
                <a:lnTo>
                  <a:pt x="671910" y="5108860"/>
                </a:lnTo>
                <a:lnTo>
                  <a:pt x="11729" y="5108860"/>
                </a:lnTo>
                <a:close/>
                <a:moveTo>
                  <a:pt x="4441977" y="4441977"/>
                </a:moveTo>
                <a:lnTo>
                  <a:pt x="5100483" y="4441977"/>
                </a:lnTo>
                <a:lnTo>
                  <a:pt x="5100483" y="5102158"/>
                </a:lnTo>
                <a:lnTo>
                  <a:pt x="4441977" y="5102158"/>
                </a:lnTo>
                <a:close/>
                <a:moveTo>
                  <a:pt x="3703043" y="4441977"/>
                </a:moveTo>
                <a:lnTo>
                  <a:pt x="4363224" y="4441977"/>
                </a:lnTo>
                <a:lnTo>
                  <a:pt x="4363224" y="5102158"/>
                </a:lnTo>
                <a:lnTo>
                  <a:pt x="3703043" y="5102158"/>
                </a:lnTo>
                <a:close/>
                <a:moveTo>
                  <a:pt x="2965786" y="4441977"/>
                </a:moveTo>
                <a:lnTo>
                  <a:pt x="3624292" y="4441977"/>
                </a:lnTo>
                <a:lnTo>
                  <a:pt x="3624292" y="5102158"/>
                </a:lnTo>
                <a:lnTo>
                  <a:pt x="2965786" y="5102158"/>
                </a:lnTo>
                <a:close/>
                <a:moveTo>
                  <a:pt x="1489595" y="4441977"/>
                </a:moveTo>
                <a:lnTo>
                  <a:pt x="2148101" y="4441977"/>
                </a:lnTo>
                <a:lnTo>
                  <a:pt x="2148101" y="5102158"/>
                </a:lnTo>
                <a:lnTo>
                  <a:pt x="1489595" y="5102158"/>
                </a:lnTo>
                <a:close/>
                <a:moveTo>
                  <a:pt x="750661" y="4441977"/>
                </a:moveTo>
                <a:lnTo>
                  <a:pt x="1409167" y="4441977"/>
                </a:lnTo>
                <a:lnTo>
                  <a:pt x="1409167" y="5102158"/>
                </a:lnTo>
                <a:lnTo>
                  <a:pt x="750661" y="5102158"/>
                </a:lnTo>
                <a:close/>
                <a:moveTo>
                  <a:pt x="3703043" y="3708071"/>
                </a:moveTo>
                <a:lnTo>
                  <a:pt x="4363224" y="3708071"/>
                </a:lnTo>
                <a:lnTo>
                  <a:pt x="4363224" y="4368252"/>
                </a:lnTo>
                <a:lnTo>
                  <a:pt x="3703043" y="4368252"/>
                </a:lnTo>
                <a:close/>
                <a:moveTo>
                  <a:pt x="4441977" y="3701368"/>
                </a:moveTo>
                <a:lnTo>
                  <a:pt x="5100483" y="3701368"/>
                </a:lnTo>
                <a:lnTo>
                  <a:pt x="5100483" y="4363225"/>
                </a:lnTo>
                <a:lnTo>
                  <a:pt x="4441977" y="4363225"/>
                </a:lnTo>
                <a:close/>
                <a:moveTo>
                  <a:pt x="2965786" y="3701368"/>
                </a:moveTo>
                <a:lnTo>
                  <a:pt x="3624292" y="3701368"/>
                </a:lnTo>
                <a:lnTo>
                  <a:pt x="3624292" y="4363225"/>
                </a:lnTo>
                <a:lnTo>
                  <a:pt x="2965786" y="4363225"/>
                </a:lnTo>
                <a:close/>
                <a:moveTo>
                  <a:pt x="2226853" y="3701368"/>
                </a:moveTo>
                <a:lnTo>
                  <a:pt x="2887034" y="3701368"/>
                </a:lnTo>
                <a:lnTo>
                  <a:pt x="2887034" y="4363225"/>
                </a:lnTo>
                <a:lnTo>
                  <a:pt x="2226853" y="4363225"/>
                </a:lnTo>
                <a:close/>
                <a:moveTo>
                  <a:pt x="1489595" y="3701368"/>
                </a:moveTo>
                <a:lnTo>
                  <a:pt x="2148101" y="3701368"/>
                </a:lnTo>
                <a:lnTo>
                  <a:pt x="2148101" y="4363225"/>
                </a:lnTo>
                <a:lnTo>
                  <a:pt x="1489595" y="4363225"/>
                </a:lnTo>
                <a:close/>
                <a:moveTo>
                  <a:pt x="750661" y="3701368"/>
                </a:moveTo>
                <a:lnTo>
                  <a:pt x="1409167" y="3701368"/>
                </a:lnTo>
                <a:lnTo>
                  <a:pt x="1409167" y="4363225"/>
                </a:lnTo>
                <a:lnTo>
                  <a:pt x="750661" y="4363225"/>
                </a:lnTo>
                <a:close/>
                <a:moveTo>
                  <a:pt x="11729" y="3701368"/>
                </a:moveTo>
                <a:lnTo>
                  <a:pt x="671910" y="3701368"/>
                </a:lnTo>
                <a:lnTo>
                  <a:pt x="671910" y="4363225"/>
                </a:lnTo>
                <a:lnTo>
                  <a:pt x="11729" y="4363225"/>
                </a:lnTo>
                <a:close/>
                <a:moveTo>
                  <a:pt x="1489595" y="2967462"/>
                </a:moveTo>
                <a:lnTo>
                  <a:pt x="2148101" y="2967462"/>
                </a:lnTo>
                <a:lnTo>
                  <a:pt x="2148101" y="3627643"/>
                </a:lnTo>
                <a:lnTo>
                  <a:pt x="1489595" y="3627643"/>
                </a:lnTo>
                <a:close/>
                <a:moveTo>
                  <a:pt x="11730" y="2967462"/>
                </a:moveTo>
                <a:lnTo>
                  <a:pt x="671910" y="2967462"/>
                </a:lnTo>
                <a:lnTo>
                  <a:pt x="671910" y="3627643"/>
                </a:lnTo>
                <a:lnTo>
                  <a:pt x="11730" y="3627643"/>
                </a:lnTo>
                <a:close/>
                <a:moveTo>
                  <a:pt x="4441977" y="2960760"/>
                </a:moveTo>
                <a:lnTo>
                  <a:pt x="5100483" y="2960760"/>
                </a:lnTo>
                <a:lnTo>
                  <a:pt x="5100483" y="3622617"/>
                </a:lnTo>
                <a:lnTo>
                  <a:pt x="4441977" y="3622617"/>
                </a:lnTo>
                <a:close/>
                <a:moveTo>
                  <a:pt x="3703043" y="2960760"/>
                </a:moveTo>
                <a:lnTo>
                  <a:pt x="4363224" y="2960760"/>
                </a:lnTo>
                <a:lnTo>
                  <a:pt x="4363224" y="3622617"/>
                </a:lnTo>
                <a:lnTo>
                  <a:pt x="3703043" y="3622617"/>
                </a:lnTo>
                <a:close/>
                <a:moveTo>
                  <a:pt x="2965786" y="2960760"/>
                </a:moveTo>
                <a:lnTo>
                  <a:pt x="3624292" y="2960760"/>
                </a:lnTo>
                <a:lnTo>
                  <a:pt x="3624292" y="3622617"/>
                </a:lnTo>
                <a:lnTo>
                  <a:pt x="2965786" y="3622617"/>
                </a:lnTo>
                <a:close/>
                <a:moveTo>
                  <a:pt x="2226853" y="2960760"/>
                </a:moveTo>
                <a:lnTo>
                  <a:pt x="2887034" y="2960760"/>
                </a:lnTo>
                <a:lnTo>
                  <a:pt x="2887034" y="3622617"/>
                </a:lnTo>
                <a:lnTo>
                  <a:pt x="2226853" y="3622617"/>
                </a:lnTo>
                <a:close/>
                <a:moveTo>
                  <a:pt x="750661" y="2960760"/>
                </a:moveTo>
                <a:lnTo>
                  <a:pt x="1409167" y="2960760"/>
                </a:lnTo>
                <a:lnTo>
                  <a:pt x="1409167" y="3622617"/>
                </a:lnTo>
                <a:lnTo>
                  <a:pt x="750661" y="3622617"/>
                </a:lnTo>
                <a:close/>
                <a:moveTo>
                  <a:pt x="2965786" y="2226853"/>
                </a:moveTo>
                <a:lnTo>
                  <a:pt x="3624292" y="2226853"/>
                </a:lnTo>
                <a:lnTo>
                  <a:pt x="3624292" y="2888710"/>
                </a:lnTo>
                <a:lnTo>
                  <a:pt x="2965786" y="2888710"/>
                </a:lnTo>
                <a:close/>
                <a:moveTo>
                  <a:pt x="750661" y="2226853"/>
                </a:moveTo>
                <a:lnTo>
                  <a:pt x="1409167" y="2226853"/>
                </a:lnTo>
                <a:lnTo>
                  <a:pt x="1409167" y="2888710"/>
                </a:lnTo>
                <a:lnTo>
                  <a:pt x="750661" y="2888710"/>
                </a:lnTo>
                <a:close/>
                <a:moveTo>
                  <a:pt x="4441977" y="2220151"/>
                </a:moveTo>
                <a:lnTo>
                  <a:pt x="5100483" y="2220151"/>
                </a:lnTo>
                <a:lnTo>
                  <a:pt x="5100483" y="2882008"/>
                </a:lnTo>
                <a:lnTo>
                  <a:pt x="4441977" y="2882008"/>
                </a:lnTo>
                <a:close/>
                <a:moveTo>
                  <a:pt x="3703043" y="2220151"/>
                </a:moveTo>
                <a:lnTo>
                  <a:pt x="4363224" y="2220151"/>
                </a:lnTo>
                <a:lnTo>
                  <a:pt x="4363224" y="2882008"/>
                </a:lnTo>
                <a:lnTo>
                  <a:pt x="3703043" y="2882008"/>
                </a:lnTo>
                <a:close/>
                <a:moveTo>
                  <a:pt x="2226853" y="2220151"/>
                </a:moveTo>
                <a:lnTo>
                  <a:pt x="2887034" y="2220151"/>
                </a:lnTo>
                <a:lnTo>
                  <a:pt x="2887034" y="2882008"/>
                </a:lnTo>
                <a:lnTo>
                  <a:pt x="2226853" y="2882008"/>
                </a:lnTo>
                <a:close/>
                <a:moveTo>
                  <a:pt x="1489595" y="2220151"/>
                </a:moveTo>
                <a:lnTo>
                  <a:pt x="2148101" y="2220151"/>
                </a:lnTo>
                <a:lnTo>
                  <a:pt x="2148101" y="2882008"/>
                </a:lnTo>
                <a:lnTo>
                  <a:pt x="1489595" y="2882008"/>
                </a:lnTo>
                <a:close/>
                <a:moveTo>
                  <a:pt x="11730" y="2220151"/>
                </a:moveTo>
                <a:lnTo>
                  <a:pt x="671910" y="2220151"/>
                </a:lnTo>
                <a:lnTo>
                  <a:pt x="671910" y="2882008"/>
                </a:lnTo>
                <a:lnTo>
                  <a:pt x="11730" y="2882008"/>
                </a:lnTo>
                <a:close/>
                <a:moveTo>
                  <a:pt x="4441977" y="1481217"/>
                </a:moveTo>
                <a:lnTo>
                  <a:pt x="5100483" y="1481217"/>
                </a:lnTo>
                <a:lnTo>
                  <a:pt x="5100483" y="2141398"/>
                </a:lnTo>
                <a:lnTo>
                  <a:pt x="4441977" y="2141398"/>
                </a:lnTo>
                <a:close/>
                <a:moveTo>
                  <a:pt x="3703043" y="1481217"/>
                </a:moveTo>
                <a:lnTo>
                  <a:pt x="4363224" y="1481217"/>
                </a:lnTo>
                <a:lnTo>
                  <a:pt x="4363224" y="2141398"/>
                </a:lnTo>
                <a:lnTo>
                  <a:pt x="3703043" y="2141398"/>
                </a:lnTo>
                <a:close/>
                <a:moveTo>
                  <a:pt x="2965786" y="1481217"/>
                </a:moveTo>
                <a:lnTo>
                  <a:pt x="3624292" y="1481217"/>
                </a:lnTo>
                <a:lnTo>
                  <a:pt x="3624292" y="2141398"/>
                </a:lnTo>
                <a:lnTo>
                  <a:pt x="2965786" y="2141398"/>
                </a:lnTo>
                <a:close/>
                <a:moveTo>
                  <a:pt x="2226853" y="1481217"/>
                </a:moveTo>
                <a:lnTo>
                  <a:pt x="2887034" y="1481217"/>
                </a:lnTo>
                <a:lnTo>
                  <a:pt x="2887034" y="2141398"/>
                </a:lnTo>
                <a:lnTo>
                  <a:pt x="2226853" y="2141398"/>
                </a:lnTo>
                <a:close/>
                <a:moveTo>
                  <a:pt x="1489595" y="1481217"/>
                </a:moveTo>
                <a:lnTo>
                  <a:pt x="2148101" y="1481217"/>
                </a:lnTo>
                <a:lnTo>
                  <a:pt x="2148101" y="2141398"/>
                </a:lnTo>
                <a:lnTo>
                  <a:pt x="1489595" y="2141398"/>
                </a:lnTo>
                <a:close/>
                <a:moveTo>
                  <a:pt x="750661" y="1481217"/>
                </a:moveTo>
                <a:lnTo>
                  <a:pt x="1409167" y="1481217"/>
                </a:lnTo>
                <a:lnTo>
                  <a:pt x="1409167" y="2141398"/>
                </a:lnTo>
                <a:lnTo>
                  <a:pt x="750661" y="2141398"/>
                </a:lnTo>
                <a:close/>
                <a:moveTo>
                  <a:pt x="11730" y="1481217"/>
                </a:moveTo>
                <a:lnTo>
                  <a:pt x="671910" y="1481217"/>
                </a:lnTo>
                <a:lnTo>
                  <a:pt x="671910" y="2141398"/>
                </a:lnTo>
                <a:lnTo>
                  <a:pt x="11730" y="2141398"/>
                </a:lnTo>
                <a:close/>
                <a:moveTo>
                  <a:pt x="4441977" y="740609"/>
                </a:moveTo>
                <a:lnTo>
                  <a:pt x="5100483" y="740609"/>
                </a:lnTo>
                <a:lnTo>
                  <a:pt x="5100483" y="1400790"/>
                </a:lnTo>
                <a:lnTo>
                  <a:pt x="4441977" y="1400790"/>
                </a:lnTo>
                <a:close/>
                <a:moveTo>
                  <a:pt x="3703043" y="740609"/>
                </a:moveTo>
                <a:lnTo>
                  <a:pt x="4363224" y="740609"/>
                </a:lnTo>
                <a:lnTo>
                  <a:pt x="4363224" y="1400790"/>
                </a:lnTo>
                <a:lnTo>
                  <a:pt x="3703043" y="1400790"/>
                </a:lnTo>
                <a:close/>
                <a:moveTo>
                  <a:pt x="2972488" y="740609"/>
                </a:moveTo>
                <a:lnTo>
                  <a:pt x="3630994" y="740609"/>
                </a:lnTo>
                <a:lnTo>
                  <a:pt x="3630994" y="1400790"/>
                </a:lnTo>
                <a:lnTo>
                  <a:pt x="2972488" y="1400790"/>
                </a:lnTo>
                <a:close/>
                <a:moveTo>
                  <a:pt x="2226853" y="740609"/>
                </a:moveTo>
                <a:lnTo>
                  <a:pt x="2887034" y="740609"/>
                </a:lnTo>
                <a:lnTo>
                  <a:pt x="2887034" y="1400790"/>
                </a:lnTo>
                <a:lnTo>
                  <a:pt x="2226853" y="1400790"/>
                </a:lnTo>
                <a:close/>
                <a:moveTo>
                  <a:pt x="1489595" y="740609"/>
                </a:moveTo>
                <a:lnTo>
                  <a:pt x="2148101" y="740609"/>
                </a:lnTo>
                <a:lnTo>
                  <a:pt x="2148101" y="1400790"/>
                </a:lnTo>
                <a:lnTo>
                  <a:pt x="1489595" y="1400790"/>
                </a:lnTo>
                <a:close/>
                <a:moveTo>
                  <a:pt x="750661" y="740609"/>
                </a:moveTo>
                <a:lnTo>
                  <a:pt x="1409167" y="740609"/>
                </a:lnTo>
                <a:lnTo>
                  <a:pt x="1409167" y="1400790"/>
                </a:lnTo>
                <a:lnTo>
                  <a:pt x="750661" y="1400790"/>
                </a:lnTo>
                <a:close/>
                <a:moveTo>
                  <a:pt x="11730" y="733906"/>
                </a:moveTo>
                <a:lnTo>
                  <a:pt x="671910" y="733906"/>
                </a:lnTo>
                <a:lnTo>
                  <a:pt x="671910" y="1395763"/>
                </a:lnTo>
                <a:lnTo>
                  <a:pt x="11730" y="1395763"/>
                </a:lnTo>
                <a:close/>
                <a:moveTo>
                  <a:pt x="4448679" y="0"/>
                </a:moveTo>
                <a:lnTo>
                  <a:pt x="5107185" y="0"/>
                </a:lnTo>
                <a:lnTo>
                  <a:pt x="5107185" y="660181"/>
                </a:lnTo>
                <a:lnTo>
                  <a:pt x="4448679" y="660181"/>
                </a:lnTo>
                <a:close/>
                <a:moveTo>
                  <a:pt x="3703043" y="0"/>
                </a:moveTo>
                <a:lnTo>
                  <a:pt x="4363224" y="0"/>
                </a:lnTo>
                <a:lnTo>
                  <a:pt x="4363224" y="660181"/>
                </a:lnTo>
                <a:lnTo>
                  <a:pt x="3703043" y="660181"/>
                </a:lnTo>
                <a:close/>
                <a:moveTo>
                  <a:pt x="2965786" y="0"/>
                </a:moveTo>
                <a:lnTo>
                  <a:pt x="3624292" y="0"/>
                </a:lnTo>
                <a:lnTo>
                  <a:pt x="3624292" y="660181"/>
                </a:lnTo>
                <a:lnTo>
                  <a:pt x="2965786" y="660181"/>
                </a:lnTo>
                <a:close/>
                <a:moveTo>
                  <a:pt x="2226853" y="0"/>
                </a:moveTo>
                <a:lnTo>
                  <a:pt x="2887034" y="0"/>
                </a:lnTo>
                <a:lnTo>
                  <a:pt x="2887034" y="660181"/>
                </a:lnTo>
                <a:lnTo>
                  <a:pt x="2226853" y="660181"/>
                </a:lnTo>
                <a:close/>
                <a:moveTo>
                  <a:pt x="1489595" y="0"/>
                </a:moveTo>
                <a:lnTo>
                  <a:pt x="2148101" y="0"/>
                </a:lnTo>
                <a:lnTo>
                  <a:pt x="2148101" y="660181"/>
                </a:lnTo>
                <a:lnTo>
                  <a:pt x="1489595" y="660181"/>
                </a:lnTo>
                <a:close/>
                <a:moveTo>
                  <a:pt x="743959" y="0"/>
                </a:moveTo>
                <a:lnTo>
                  <a:pt x="1404140" y="0"/>
                </a:lnTo>
                <a:lnTo>
                  <a:pt x="1404140" y="660181"/>
                </a:lnTo>
                <a:lnTo>
                  <a:pt x="743959" y="660181"/>
                </a:lnTo>
                <a:close/>
                <a:moveTo>
                  <a:pt x="0" y="0"/>
                </a:moveTo>
                <a:lnTo>
                  <a:pt x="658505" y="0"/>
                </a:lnTo>
                <a:lnTo>
                  <a:pt x="658505" y="660181"/>
                </a:lnTo>
                <a:lnTo>
                  <a:pt x="0" y="66018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F0EA58F7-1E2E-9B4C-83BF-15FF6FA5482B}"/>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F9CA034-9947-D74F-8A4C-27409DFC8E6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843F20B-4D59-2B49-B5FD-CA10886F11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3304112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0">
    <p:spTree>
      <p:nvGrpSpPr>
        <p:cNvPr id="1" name=""/>
        <p:cNvGrpSpPr/>
        <p:nvPr/>
      </p:nvGrpSpPr>
      <p:grpSpPr>
        <a:xfrm>
          <a:off x="0" y="0"/>
          <a:ext cx="0" cy="0"/>
          <a:chOff x="0" y="0"/>
          <a:chExt cx="0" cy="0"/>
        </a:xfrm>
      </p:grpSpPr>
      <p:sp>
        <p:nvSpPr>
          <p:cNvPr id="5" name="Picture Placeholder 2"/>
          <p:cNvSpPr>
            <a:spLocks noGrp="1"/>
          </p:cNvSpPr>
          <p:nvPr>
            <p:ph type="pic" sz="quarter" idx="12"/>
          </p:nvPr>
        </p:nvSpPr>
        <p:spPr>
          <a:xfrm>
            <a:off x="702734" y="2263699"/>
            <a:ext cx="8156496" cy="556186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B65A552-852A-FE4D-9C5A-B550C6F53C69}"/>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484C0BF7-15A0-1444-AB7A-075C7BABC83C}"/>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0" name="Picture Placeholder 2">
            <a:extLst>
              <a:ext uri="{FF2B5EF4-FFF2-40B4-BE49-F238E27FC236}">
                <a16:creationId xmlns:a16="http://schemas.microsoft.com/office/drawing/2014/main" id="{541D08C9-F904-A340-8390-216BCDF0CFE1}"/>
              </a:ext>
            </a:extLst>
          </p:cNvPr>
          <p:cNvSpPr>
            <a:spLocks noGrp="1"/>
          </p:cNvSpPr>
          <p:nvPr>
            <p:ph type="pic" sz="quarter" idx="13"/>
          </p:nvPr>
        </p:nvSpPr>
        <p:spPr>
          <a:xfrm>
            <a:off x="9411837" y="2263699"/>
            <a:ext cx="8156496" cy="556186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8" name="Picture 7">
            <a:extLst>
              <a:ext uri="{FF2B5EF4-FFF2-40B4-BE49-F238E27FC236}">
                <a16:creationId xmlns:a16="http://schemas.microsoft.com/office/drawing/2014/main" id="{C8D5A0FC-150F-3E4D-B73E-1F331C7ED6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extLst>
      <p:ext uri="{BB962C8B-B14F-4D97-AF65-F5344CB8AC3E}">
        <p14:creationId xmlns:p14="http://schemas.microsoft.com/office/powerpoint/2010/main" val="2823358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3">
  <p:cSld name="23">
    <p:spTree>
      <p:nvGrpSpPr>
        <p:cNvPr id="1" name="Shape 46"/>
        <p:cNvGrpSpPr/>
        <p:nvPr/>
      </p:nvGrpSpPr>
      <p:grpSpPr>
        <a:xfrm>
          <a:off x="0" y="0"/>
          <a:ext cx="0" cy="0"/>
          <a:chOff x="0" y="0"/>
          <a:chExt cx="0" cy="0"/>
        </a:xfrm>
      </p:grpSpPr>
      <p:sp>
        <p:nvSpPr>
          <p:cNvPr id="47" name="Google Shape;47;p35"/>
          <p:cNvSpPr>
            <a:spLocks noGrp="1"/>
          </p:cNvSpPr>
          <p:nvPr>
            <p:ph type="pic" idx="2"/>
          </p:nvPr>
        </p:nvSpPr>
        <p:spPr>
          <a:xfrm>
            <a:off x="7841126" y="0"/>
            <a:ext cx="10446874" cy="10288588"/>
          </a:xfrm>
          <a:prstGeom prst="rect">
            <a:avLst/>
          </a:prstGeom>
          <a:solidFill>
            <a:srgbClr val="353535">
              <a:alpha val="11764"/>
            </a:srgbClr>
          </a:solidFill>
          <a:ln>
            <a:noFill/>
          </a:ln>
        </p:spPr>
      </p:sp>
      <p:pic>
        <p:nvPicPr>
          <p:cNvPr id="4" name="Picture 3">
            <a:extLst>
              <a:ext uri="{FF2B5EF4-FFF2-40B4-BE49-F238E27FC236}">
                <a16:creationId xmlns:a16="http://schemas.microsoft.com/office/drawing/2014/main" id="{7885CB16-D422-BC4B-B14B-0EE24911C5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843130" cy="1881626"/>
          </a:xfrm>
          <a:prstGeom prst="rect">
            <a:avLst/>
          </a:prstGeom>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1">
    <p:spTree>
      <p:nvGrpSpPr>
        <p:cNvPr id="1" name=""/>
        <p:cNvGrpSpPr/>
        <p:nvPr/>
      </p:nvGrpSpPr>
      <p:grpSpPr>
        <a:xfrm>
          <a:off x="0" y="0"/>
          <a:ext cx="0" cy="0"/>
          <a:chOff x="0" y="0"/>
          <a:chExt cx="0" cy="0"/>
        </a:xfrm>
      </p:grpSpPr>
      <p:sp>
        <p:nvSpPr>
          <p:cNvPr id="9" name="Picture Placeholder 2"/>
          <p:cNvSpPr>
            <a:spLocks noGrp="1"/>
          </p:cNvSpPr>
          <p:nvPr>
            <p:ph type="pic" sz="quarter" idx="14"/>
          </p:nvPr>
        </p:nvSpPr>
        <p:spPr>
          <a:xfrm>
            <a:off x="0" y="0"/>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0" name="Picture Placeholder 2"/>
          <p:cNvSpPr>
            <a:spLocks noGrp="1"/>
          </p:cNvSpPr>
          <p:nvPr>
            <p:ph type="pic" sz="quarter" idx="15"/>
          </p:nvPr>
        </p:nvSpPr>
        <p:spPr>
          <a:xfrm>
            <a:off x="0" y="5144294"/>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Picture Placeholder 2"/>
          <p:cNvSpPr>
            <a:spLocks noGrp="1"/>
          </p:cNvSpPr>
          <p:nvPr>
            <p:ph type="pic" sz="quarter" idx="16"/>
          </p:nvPr>
        </p:nvSpPr>
        <p:spPr>
          <a:xfrm>
            <a:off x="5144294" y="0"/>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Picture Placeholder 2"/>
          <p:cNvSpPr>
            <a:spLocks noGrp="1"/>
          </p:cNvSpPr>
          <p:nvPr>
            <p:ph type="pic" sz="quarter" idx="17"/>
          </p:nvPr>
        </p:nvSpPr>
        <p:spPr>
          <a:xfrm>
            <a:off x="5144294" y="5144294"/>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3" name="Picture Placeholder 2"/>
          <p:cNvSpPr>
            <a:spLocks noGrp="1"/>
          </p:cNvSpPr>
          <p:nvPr>
            <p:ph type="pic" sz="quarter" idx="18"/>
          </p:nvPr>
        </p:nvSpPr>
        <p:spPr>
          <a:xfrm>
            <a:off x="10288588" y="0"/>
            <a:ext cx="7999412"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832D5946-B973-9449-9865-94AFD721314D}"/>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923D0F85-37D5-C34E-BB0E-F454DA048E1E}"/>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8383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extslide">
  <p:cSld name="Textslide">
    <p:spTree>
      <p:nvGrpSpPr>
        <p:cNvPr id="1" name="Shape 32"/>
        <p:cNvGrpSpPr/>
        <p:nvPr/>
      </p:nvGrpSpPr>
      <p:grpSpPr>
        <a:xfrm>
          <a:off x="0" y="0"/>
          <a:ext cx="0" cy="0"/>
          <a:chOff x="0" y="0"/>
          <a:chExt cx="0" cy="0"/>
        </a:xfrm>
      </p:grpSpPr>
      <p:sp>
        <p:nvSpPr>
          <p:cNvPr id="33" name="Google Shape;33;p34"/>
          <p:cNvSpPr/>
          <p:nvPr/>
        </p:nvSpPr>
        <p:spPr>
          <a:xfrm>
            <a:off x="360000" y="360056"/>
            <a:ext cx="17568000" cy="8583725"/>
          </a:xfrm>
          <a:prstGeom prst="rect">
            <a:avLst/>
          </a:prstGeom>
          <a:solidFill>
            <a:schemeClr val="lt2">
              <a:alpha val="49803"/>
            </a:schemeClr>
          </a:solidFill>
          <a:ln>
            <a:noFill/>
          </a:ln>
        </p:spPr>
        <p:txBody>
          <a:bodyPr spcFirstLastPara="1" wrap="square" lIns="137138" tIns="68550" rIns="137138" bIns="68550" anchor="ctr" anchorCtr="0">
            <a:noAutofit/>
          </a:bodyPr>
          <a:lstStyle/>
          <a:p>
            <a:pPr marL="0" marR="0" lvl="0" indent="0" algn="ctr" rtl="0">
              <a:spcBef>
                <a:spcPts val="0"/>
              </a:spcBef>
              <a:spcAft>
                <a:spcPts val="0"/>
              </a:spcAft>
              <a:buNone/>
            </a:pPr>
            <a:endParaRPr sz="3600" b="0" i="0" u="none" strike="noStrike" cap="none">
              <a:solidFill>
                <a:schemeClr val="lt1"/>
              </a:solidFill>
              <a:latin typeface="Calibri"/>
              <a:ea typeface="Calibri"/>
              <a:cs typeface="Calibri"/>
              <a:sym typeface="Calibri"/>
            </a:endParaRPr>
          </a:p>
        </p:txBody>
      </p:sp>
      <p:sp>
        <p:nvSpPr>
          <p:cNvPr id="34" name="Google Shape;34;p34"/>
          <p:cNvSpPr txBox="1">
            <a:spLocks noGrp="1"/>
          </p:cNvSpPr>
          <p:nvPr>
            <p:ph type="title"/>
          </p:nvPr>
        </p:nvSpPr>
        <p:spPr>
          <a:xfrm>
            <a:off x="914400" y="664781"/>
            <a:ext cx="16459200" cy="17147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9999"/>
              </a:buClr>
              <a:buSzPts val="4800"/>
              <a:buFont typeface="Roboto"/>
              <a:buNone/>
              <a:defRPr sz="7200" b="1">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4"/>
          <p:cNvSpPr txBox="1">
            <a:spLocks noGrp="1"/>
          </p:cNvSpPr>
          <p:nvPr>
            <p:ph type="subTitle" idx="1"/>
          </p:nvPr>
        </p:nvSpPr>
        <p:spPr>
          <a:xfrm>
            <a:off x="935389" y="2512662"/>
            <a:ext cx="16438211" cy="588618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500"/>
              </a:spcBef>
              <a:spcAft>
                <a:spcPts val="0"/>
              </a:spcAft>
              <a:buClr>
                <a:schemeClr val="dk1"/>
              </a:buClr>
              <a:buSzPts val="3200"/>
              <a:buNone/>
              <a:defRPr sz="4800">
                <a:solidFill>
                  <a:schemeClr val="dk1"/>
                </a:solidFill>
                <a:latin typeface="Roboto"/>
                <a:ea typeface="Roboto"/>
                <a:cs typeface="Roboto"/>
                <a:sym typeface="Roboto"/>
              </a:defRPr>
            </a:lvl1pPr>
            <a:lvl2pPr lvl="1" algn="ctr">
              <a:lnSpc>
                <a:spcPct val="90000"/>
              </a:lnSpc>
              <a:spcBef>
                <a:spcPts val="750"/>
              </a:spcBef>
              <a:spcAft>
                <a:spcPts val="0"/>
              </a:spcAft>
              <a:buClr>
                <a:srgbClr val="888888"/>
              </a:buClr>
              <a:buSzPts val="2400"/>
              <a:buNone/>
              <a:defRPr>
                <a:solidFill>
                  <a:srgbClr val="888888"/>
                </a:solidFill>
              </a:defRPr>
            </a:lvl2pPr>
            <a:lvl3pPr lvl="2" algn="ctr">
              <a:lnSpc>
                <a:spcPct val="90000"/>
              </a:lnSpc>
              <a:spcBef>
                <a:spcPts val="750"/>
              </a:spcBef>
              <a:spcAft>
                <a:spcPts val="0"/>
              </a:spcAft>
              <a:buClr>
                <a:srgbClr val="888888"/>
              </a:buClr>
              <a:buSzPts val="2000"/>
              <a:buNone/>
              <a:defRPr>
                <a:solidFill>
                  <a:srgbClr val="888888"/>
                </a:solidFill>
              </a:defRPr>
            </a:lvl3pPr>
            <a:lvl4pPr lvl="3" algn="ctr">
              <a:lnSpc>
                <a:spcPct val="90000"/>
              </a:lnSpc>
              <a:spcBef>
                <a:spcPts val="750"/>
              </a:spcBef>
              <a:spcAft>
                <a:spcPts val="0"/>
              </a:spcAft>
              <a:buClr>
                <a:srgbClr val="888888"/>
              </a:buClr>
              <a:buSzPts val="1800"/>
              <a:buNone/>
              <a:defRPr>
                <a:solidFill>
                  <a:srgbClr val="888888"/>
                </a:solidFill>
              </a:defRPr>
            </a:lvl4pPr>
            <a:lvl5pPr lvl="4" algn="ctr">
              <a:lnSpc>
                <a:spcPct val="90000"/>
              </a:lnSpc>
              <a:spcBef>
                <a:spcPts val="750"/>
              </a:spcBef>
              <a:spcAft>
                <a:spcPts val="0"/>
              </a:spcAft>
              <a:buClr>
                <a:srgbClr val="888888"/>
              </a:buClr>
              <a:buSzPts val="1800"/>
              <a:buNone/>
              <a:defRPr>
                <a:solidFill>
                  <a:srgbClr val="888888"/>
                </a:solidFill>
              </a:defRPr>
            </a:lvl5pPr>
            <a:lvl6pPr lvl="5" algn="ctr">
              <a:lnSpc>
                <a:spcPct val="90000"/>
              </a:lnSpc>
              <a:spcBef>
                <a:spcPts val="750"/>
              </a:spcBef>
              <a:spcAft>
                <a:spcPts val="0"/>
              </a:spcAft>
              <a:buClr>
                <a:srgbClr val="888888"/>
              </a:buClr>
              <a:buSzPts val="1800"/>
              <a:buNone/>
              <a:defRPr>
                <a:solidFill>
                  <a:srgbClr val="888888"/>
                </a:solidFill>
              </a:defRPr>
            </a:lvl6pPr>
            <a:lvl7pPr lvl="6" algn="ctr">
              <a:lnSpc>
                <a:spcPct val="90000"/>
              </a:lnSpc>
              <a:spcBef>
                <a:spcPts val="750"/>
              </a:spcBef>
              <a:spcAft>
                <a:spcPts val="0"/>
              </a:spcAft>
              <a:buClr>
                <a:srgbClr val="888888"/>
              </a:buClr>
              <a:buSzPts val="1800"/>
              <a:buNone/>
              <a:defRPr>
                <a:solidFill>
                  <a:srgbClr val="888888"/>
                </a:solidFill>
              </a:defRPr>
            </a:lvl7pPr>
            <a:lvl8pPr lvl="7" algn="ctr">
              <a:lnSpc>
                <a:spcPct val="90000"/>
              </a:lnSpc>
              <a:spcBef>
                <a:spcPts val="750"/>
              </a:spcBef>
              <a:spcAft>
                <a:spcPts val="0"/>
              </a:spcAft>
              <a:buClr>
                <a:srgbClr val="888888"/>
              </a:buClr>
              <a:buSzPts val="1800"/>
              <a:buNone/>
              <a:defRPr>
                <a:solidFill>
                  <a:srgbClr val="888888"/>
                </a:solidFill>
              </a:defRPr>
            </a:lvl8pPr>
            <a:lvl9pPr lvl="8" algn="ctr">
              <a:lnSpc>
                <a:spcPct val="90000"/>
              </a:lnSpc>
              <a:spcBef>
                <a:spcPts val="750"/>
              </a:spcBef>
              <a:spcAft>
                <a:spcPts val="0"/>
              </a:spcAft>
              <a:buClr>
                <a:srgbClr val="888888"/>
              </a:buClr>
              <a:buSzPts val="1800"/>
              <a:buNone/>
              <a:defRPr>
                <a:solidFill>
                  <a:srgbClr val="888888"/>
                </a:solidFill>
              </a:defRPr>
            </a:lvl9pPr>
          </a:lstStyle>
          <a:p>
            <a:endParaRPr/>
          </a:p>
        </p:txBody>
      </p:sp>
    </p:spTree>
    <p:extLst>
      <p:ext uri="{BB962C8B-B14F-4D97-AF65-F5344CB8AC3E}">
        <p14:creationId xmlns:p14="http://schemas.microsoft.com/office/powerpoint/2010/main" val="30098247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extslide">
    <p:spTree>
      <p:nvGrpSpPr>
        <p:cNvPr id="1" name=""/>
        <p:cNvGrpSpPr/>
        <p:nvPr/>
      </p:nvGrpSpPr>
      <p:grpSpPr>
        <a:xfrm>
          <a:off x="0" y="0"/>
          <a:ext cx="0" cy="0"/>
          <a:chOff x="0" y="0"/>
          <a:chExt cx="0" cy="0"/>
        </a:xfrm>
      </p:grpSpPr>
      <p:sp>
        <p:nvSpPr>
          <p:cNvPr id="4" name="Rektangel 3"/>
          <p:cNvSpPr/>
          <p:nvPr userDrawn="1"/>
        </p:nvSpPr>
        <p:spPr>
          <a:xfrm>
            <a:off x="360000" y="360056"/>
            <a:ext cx="17568000" cy="8583725"/>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600"/>
          </a:p>
        </p:txBody>
      </p:sp>
      <p:sp>
        <p:nvSpPr>
          <p:cNvPr id="2" name="Tittel 1"/>
          <p:cNvSpPr>
            <a:spLocks noGrp="1"/>
          </p:cNvSpPr>
          <p:nvPr>
            <p:ph type="title" hasCustomPrompt="1"/>
          </p:nvPr>
        </p:nvSpPr>
        <p:spPr>
          <a:xfrm>
            <a:off x="914400" y="664781"/>
            <a:ext cx="16459200" cy="1714765"/>
          </a:xfrm>
          <a:prstGeom prst="rect">
            <a:avLst/>
          </a:prstGeom>
        </p:spPr>
        <p:txBody>
          <a:bodyPr vert="horz"/>
          <a:lstStyle>
            <a:lvl1pPr algn="l">
              <a:defRPr sz="7200" b="1">
                <a:latin typeface="Roboto" panose="02000000000000000000" pitchFamily="2" charset="0"/>
                <a:ea typeface="Roboto" panose="02000000000000000000" pitchFamily="2" charset="0"/>
              </a:defRPr>
            </a:lvl1pPr>
          </a:lstStyle>
          <a:p>
            <a:r>
              <a:rPr lang="nb-NO"/>
              <a:t>Edit </a:t>
            </a:r>
            <a:r>
              <a:rPr lang="nb-NO" err="1"/>
              <a:t>this</a:t>
            </a:r>
            <a:r>
              <a:rPr lang="nb-NO"/>
              <a:t> </a:t>
            </a:r>
            <a:r>
              <a:rPr lang="nb-NO" err="1"/>
              <a:t>text</a:t>
            </a:r>
            <a:endParaRPr lang="nb-NO"/>
          </a:p>
        </p:txBody>
      </p:sp>
      <p:sp>
        <p:nvSpPr>
          <p:cNvPr id="7" name="Undertittel 2"/>
          <p:cNvSpPr>
            <a:spLocks noGrp="1"/>
          </p:cNvSpPr>
          <p:nvPr>
            <p:ph type="subTitle" idx="1" hasCustomPrompt="1"/>
          </p:nvPr>
        </p:nvSpPr>
        <p:spPr>
          <a:xfrm>
            <a:off x="935389" y="2512662"/>
            <a:ext cx="16438211" cy="5886187"/>
          </a:xfrm>
          <a:prstGeom prst="rect">
            <a:avLst/>
          </a:prstGeom>
        </p:spPr>
        <p:txBody>
          <a:bodyPr/>
          <a:lstStyle>
            <a:lvl1pPr marL="0" indent="0" algn="l">
              <a:buNone/>
              <a:defRPr sz="4800">
                <a:solidFill>
                  <a:schemeClr val="tx1"/>
                </a:solidFill>
                <a:latin typeface="Roboto" panose="02000000000000000000" pitchFamily="2" charset="0"/>
                <a:ea typeface="Roboto" panose="02000000000000000000" pitchFamily="2" charset="0"/>
              </a:defRPr>
            </a:lvl1pPr>
            <a:lvl2pPr marL="914378" indent="0" algn="ctr">
              <a:buNone/>
              <a:defRPr>
                <a:solidFill>
                  <a:schemeClr val="tx1">
                    <a:tint val="75000"/>
                  </a:schemeClr>
                </a:solidFill>
              </a:defRPr>
            </a:lvl2pPr>
            <a:lvl3pPr marL="1828755" indent="0" algn="ctr">
              <a:buNone/>
              <a:defRPr>
                <a:solidFill>
                  <a:schemeClr val="tx1">
                    <a:tint val="75000"/>
                  </a:schemeClr>
                </a:solidFill>
              </a:defRPr>
            </a:lvl3pPr>
            <a:lvl4pPr marL="2743131" indent="0" algn="ctr">
              <a:buNone/>
              <a:defRPr>
                <a:solidFill>
                  <a:schemeClr val="tx1">
                    <a:tint val="75000"/>
                  </a:schemeClr>
                </a:solidFill>
              </a:defRPr>
            </a:lvl4pPr>
            <a:lvl5pPr marL="3657509" indent="0" algn="ctr">
              <a:buNone/>
              <a:defRPr>
                <a:solidFill>
                  <a:schemeClr val="tx1">
                    <a:tint val="75000"/>
                  </a:schemeClr>
                </a:solidFill>
              </a:defRPr>
            </a:lvl5pPr>
            <a:lvl6pPr marL="4571886" indent="0" algn="ctr">
              <a:buNone/>
              <a:defRPr>
                <a:solidFill>
                  <a:schemeClr val="tx1">
                    <a:tint val="75000"/>
                  </a:schemeClr>
                </a:solidFill>
              </a:defRPr>
            </a:lvl6pPr>
            <a:lvl7pPr marL="5486264" indent="0" algn="ctr">
              <a:buNone/>
              <a:defRPr>
                <a:solidFill>
                  <a:schemeClr val="tx1">
                    <a:tint val="75000"/>
                  </a:schemeClr>
                </a:solidFill>
              </a:defRPr>
            </a:lvl7pPr>
            <a:lvl8pPr marL="6400640" indent="0" algn="ctr">
              <a:buNone/>
              <a:defRPr>
                <a:solidFill>
                  <a:schemeClr val="tx1">
                    <a:tint val="75000"/>
                  </a:schemeClr>
                </a:solidFill>
              </a:defRPr>
            </a:lvl8pPr>
            <a:lvl9pPr marL="7315017" indent="0" algn="ctr">
              <a:buNone/>
              <a:defRPr>
                <a:solidFill>
                  <a:schemeClr val="tx1">
                    <a:tint val="75000"/>
                  </a:schemeClr>
                </a:solidFill>
              </a:defRPr>
            </a:lvl9pPr>
          </a:lstStyle>
          <a:p>
            <a:r>
              <a:rPr lang="nb-NO"/>
              <a:t>Edit </a:t>
            </a:r>
            <a:r>
              <a:rPr lang="nb-NO" err="1"/>
              <a:t>this</a:t>
            </a:r>
            <a:r>
              <a:rPr lang="nb-NO"/>
              <a:t> </a:t>
            </a:r>
            <a:r>
              <a:rPr lang="nb-NO" err="1"/>
              <a:t>text</a:t>
            </a:r>
            <a:endParaRPr lang="nb-NO"/>
          </a:p>
        </p:txBody>
      </p:sp>
    </p:spTree>
    <p:extLst>
      <p:ext uri="{BB962C8B-B14F-4D97-AF65-F5344CB8AC3E}">
        <p14:creationId xmlns:p14="http://schemas.microsoft.com/office/powerpoint/2010/main" val="8551630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5" name="Straight Connector 4"/>
          <p:cNvCxnSpPr/>
          <p:nvPr/>
        </p:nvCxnSpPr>
        <p:spPr>
          <a:xfrm>
            <a:off x="791072" y="3091749"/>
            <a:ext cx="16561841"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p:nvCxnSpPr>
        <p:spPr>
          <a:xfrm>
            <a:off x="791072" y="1363290"/>
            <a:ext cx="16561841"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791072" y="1363290"/>
            <a:ext cx="16561841" cy="17147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8" name="Text Placeholder 2"/>
          <p:cNvSpPr>
            <a:spLocks noGrp="1"/>
          </p:cNvSpPr>
          <p:nvPr>
            <p:ph idx="1"/>
          </p:nvPr>
        </p:nvSpPr>
        <p:spPr bwMode="auto">
          <a:xfrm>
            <a:off x="3657600" y="3351941"/>
            <a:ext cx="13716000" cy="6287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404815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1">
  <p:cSld name="1_21">
    <p:spTree>
      <p:nvGrpSpPr>
        <p:cNvPr id="1" name="Shape 15"/>
        <p:cNvGrpSpPr/>
        <p:nvPr/>
      </p:nvGrpSpPr>
      <p:grpSpPr>
        <a:xfrm>
          <a:off x="0" y="0"/>
          <a:ext cx="0" cy="0"/>
          <a:chOff x="0" y="0"/>
          <a:chExt cx="0" cy="0"/>
        </a:xfrm>
      </p:grpSpPr>
      <p:sp>
        <p:nvSpPr>
          <p:cNvPr id="16" name="Google Shape;16;p14"/>
          <p:cNvSpPr>
            <a:spLocks noGrp="1"/>
          </p:cNvSpPr>
          <p:nvPr>
            <p:ph type="pic" idx="2"/>
          </p:nvPr>
        </p:nvSpPr>
        <p:spPr>
          <a:xfrm>
            <a:off x="0" y="0"/>
            <a:ext cx="7942823" cy="10288588"/>
          </a:xfrm>
          <a:prstGeom prst="rect">
            <a:avLst/>
          </a:prstGeom>
          <a:solidFill>
            <a:srgbClr val="353535">
              <a:alpha val="11764"/>
            </a:srgbClr>
          </a:solidFill>
          <a:ln>
            <a:noFill/>
          </a:ln>
        </p:spPr>
      </p:sp>
      <p:sp>
        <p:nvSpPr>
          <p:cNvPr id="17" name="Google Shape;17;p1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8" name="Google Shape;18;p1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6" name="Picture 5">
            <a:extLst>
              <a:ext uri="{FF2B5EF4-FFF2-40B4-BE49-F238E27FC236}">
                <a16:creationId xmlns:a16="http://schemas.microsoft.com/office/drawing/2014/main" id="{D40F0604-C9B9-8345-B8B8-66A3D2713F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extLst>
      <p:ext uri="{BB962C8B-B14F-4D97-AF65-F5344CB8AC3E}">
        <p14:creationId xmlns:p14="http://schemas.microsoft.com/office/powerpoint/2010/main" val="2209530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5">
  <p:cSld name="1_15">
    <p:spTree>
      <p:nvGrpSpPr>
        <p:cNvPr id="1" name="Shape 44"/>
        <p:cNvGrpSpPr/>
        <p:nvPr/>
      </p:nvGrpSpPr>
      <p:grpSpPr>
        <a:xfrm>
          <a:off x="0" y="0"/>
          <a:ext cx="0" cy="0"/>
          <a:chOff x="0" y="0"/>
          <a:chExt cx="0" cy="0"/>
        </a:xfrm>
      </p:grpSpPr>
      <p:sp>
        <p:nvSpPr>
          <p:cNvPr id="45" name="Google Shape;45;p33"/>
          <p:cNvSpPr>
            <a:spLocks noGrp="1"/>
          </p:cNvSpPr>
          <p:nvPr>
            <p:ph type="pic" idx="2"/>
          </p:nvPr>
        </p:nvSpPr>
        <p:spPr>
          <a:xfrm>
            <a:off x="0" y="0"/>
            <a:ext cx="9601200" cy="10288588"/>
          </a:xfrm>
          <a:prstGeom prst="rect">
            <a:avLst/>
          </a:prstGeom>
          <a:solidFill>
            <a:srgbClr val="353535">
              <a:alpha val="11764"/>
            </a:srgbClr>
          </a:solidFill>
          <a:ln>
            <a:noFill/>
          </a:ln>
        </p:spPr>
      </p:sp>
      <p:sp>
        <p:nvSpPr>
          <p:cNvPr id="46" name="Google Shape;46;p3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47" name="Google Shape;47;p3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6" name="Picture 5">
            <a:extLst>
              <a:ext uri="{FF2B5EF4-FFF2-40B4-BE49-F238E27FC236}">
                <a16:creationId xmlns:a16="http://schemas.microsoft.com/office/drawing/2014/main" id="{59E48F94-5633-3F41-9DCC-08AADF9CD6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extLst>
      <p:ext uri="{BB962C8B-B14F-4D97-AF65-F5344CB8AC3E}">
        <p14:creationId xmlns:p14="http://schemas.microsoft.com/office/powerpoint/2010/main" val="2238476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40">
  <p:cSld name="1_40">
    <p:spTree>
      <p:nvGrpSpPr>
        <p:cNvPr id="1" name="Shape 56"/>
        <p:cNvGrpSpPr/>
        <p:nvPr/>
      </p:nvGrpSpPr>
      <p:grpSpPr>
        <a:xfrm>
          <a:off x="0" y="0"/>
          <a:ext cx="0" cy="0"/>
          <a:chOff x="0" y="0"/>
          <a:chExt cx="0" cy="0"/>
        </a:xfrm>
      </p:grpSpPr>
      <p:sp>
        <p:nvSpPr>
          <p:cNvPr id="57" name="Google Shape;57;p37"/>
          <p:cNvSpPr>
            <a:spLocks noGrp="1"/>
          </p:cNvSpPr>
          <p:nvPr>
            <p:ph type="pic" idx="2"/>
          </p:nvPr>
        </p:nvSpPr>
        <p:spPr>
          <a:xfrm>
            <a:off x="702734" y="2263699"/>
            <a:ext cx="8156496" cy="5561868"/>
          </a:xfrm>
          <a:prstGeom prst="rect">
            <a:avLst/>
          </a:prstGeom>
          <a:solidFill>
            <a:srgbClr val="353535">
              <a:alpha val="11764"/>
            </a:srgbClr>
          </a:solidFill>
          <a:ln>
            <a:noFill/>
          </a:ln>
        </p:spPr>
      </p:sp>
      <p:sp>
        <p:nvSpPr>
          <p:cNvPr id="58" name="Google Shape;58;p3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59" name="Google Shape;59;p3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
        <p:nvSpPr>
          <p:cNvPr id="60" name="Google Shape;60;p37"/>
          <p:cNvSpPr>
            <a:spLocks noGrp="1"/>
          </p:cNvSpPr>
          <p:nvPr>
            <p:ph type="pic" idx="3"/>
          </p:nvPr>
        </p:nvSpPr>
        <p:spPr>
          <a:xfrm>
            <a:off x="9411837" y="2263699"/>
            <a:ext cx="8156496" cy="5561868"/>
          </a:xfrm>
          <a:prstGeom prst="rect">
            <a:avLst/>
          </a:prstGeom>
          <a:solidFill>
            <a:srgbClr val="353535">
              <a:alpha val="11764"/>
            </a:srgbClr>
          </a:solidFill>
          <a:ln>
            <a:noFill/>
          </a:ln>
        </p:spPr>
      </p:sp>
      <p:pic>
        <p:nvPicPr>
          <p:cNvPr id="61" name="Google Shape;61;p37"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extLst>
      <p:ext uri="{BB962C8B-B14F-4D97-AF65-F5344CB8AC3E}">
        <p14:creationId xmlns:p14="http://schemas.microsoft.com/office/powerpoint/2010/main" val="37331781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27">
  <p:cSld name="1_27">
    <p:spTree>
      <p:nvGrpSpPr>
        <p:cNvPr id="1" name="Shape 35"/>
        <p:cNvGrpSpPr/>
        <p:nvPr/>
      </p:nvGrpSpPr>
      <p:grpSpPr>
        <a:xfrm>
          <a:off x="0" y="0"/>
          <a:ext cx="0" cy="0"/>
          <a:chOff x="0" y="0"/>
          <a:chExt cx="0" cy="0"/>
        </a:xfrm>
      </p:grpSpPr>
      <p:sp>
        <p:nvSpPr>
          <p:cNvPr id="36" name="Google Shape;36;p32"/>
          <p:cNvSpPr>
            <a:spLocks noGrp="1"/>
          </p:cNvSpPr>
          <p:nvPr>
            <p:ph type="pic" idx="2"/>
          </p:nvPr>
        </p:nvSpPr>
        <p:spPr>
          <a:xfrm>
            <a:off x="9570720" y="1700378"/>
            <a:ext cx="8717279" cy="8588210"/>
          </a:xfrm>
          <a:prstGeom prst="rect">
            <a:avLst/>
          </a:prstGeom>
          <a:solidFill>
            <a:srgbClr val="353535">
              <a:alpha val="11764"/>
            </a:srgbClr>
          </a:solidFill>
          <a:ln>
            <a:noFill/>
          </a:ln>
        </p:spPr>
      </p:sp>
      <p:sp>
        <p:nvSpPr>
          <p:cNvPr id="37" name="Google Shape;37;p3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38" name="Google Shape;38;p3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20285641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3">
  <p:cSld name="1_23">
    <p:spTree>
      <p:nvGrpSpPr>
        <p:cNvPr id="1" name="Shape 30"/>
        <p:cNvGrpSpPr/>
        <p:nvPr/>
      </p:nvGrpSpPr>
      <p:grpSpPr>
        <a:xfrm>
          <a:off x="0" y="0"/>
          <a:ext cx="0" cy="0"/>
          <a:chOff x="0" y="0"/>
          <a:chExt cx="0" cy="0"/>
        </a:xfrm>
      </p:grpSpPr>
      <p:sp>
        <p:nvSpPr>
          <p:cNvPr id="31" name="Google Shape;31;p54"/>
          <p:cNvSpPr>
            <a:spLocks noGrp="1"/>
          </p:cNvSpPr>
          <p:nvPr>
            <p:ph type="pic" idx="2"/>
          </p:nvPr>
        </p:nvSpPr>
        <p:spPr>
          <a:xfrm>
            <a:off x="7841126" y="0"/>
            <a:ext cx="10446874" cy="10288588"/>
          </a:xfrm>
          <a:prstGeom prst="rect">
            <a:avLst/>
          </a:prstGeom>
          <a:solidFill>
            <a:srgbClr val="353535">
              <a:alpha val="11372"/>
            </a:srgbClr>
          </a:solidFill>
          <a:ln>
            <a:noFill/>
          </a:ln>
        </p:spPr>
      </p:sp>
      <p:pic>
        <p:nvPicPr>
          <p:cNvPr id="5" name="Picture 4">
            <a:extLst>
              <a:ext uri="{FF2B5EF4-FFF2-40B4-BE49-F238E27FC236}">
                <a16:creationId xmlns:a16="http://schemas.microsoft.com/office/drawing/2014/main" id="{0E642926-1156-E64A-AF10-67B3B8C597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843130" cy="1881626"/>
          </a:xfrm>
          <a:prstGeom prst="rect">
            <a:avLst/>
          </a:prstGeom>
        </p:spPr>
      </p:pic>
    </p:spTree>
    <p:extLst>
      <p:ext uri="{BB962C8B-B14F-4D97-AF65-F5344CB8AC3E}">
        <p14:creationId xmlns:p14="http://schemas.microsoft.com/office/powerpoint/2010/main" val="3502101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6">
  <p:cSld name="36">
    <p:spTree>
      <p:nvGrpSpPr>
        <p:cNvPr id="1" name="Shape 49"/>
        <p:cNvGrpSpPr/>
        <p:nvPr/>
      </p:nvGrpSpPr>
      <p:grpSpPr>
        <a:xfrm>
          <a:off x="0" y="0"/>
          <a:ext cx="0" cy="0"/>
          <a:chOff x="0" y="0"/>
          <a:chExt cx="0" cy="0"/>
        </a:xfrm>
      </p:grpSpPr>
      <p:sp>
        <p:nvSpPr>
          <p:cNvPr id="50" name="Google Shape;50;p36"/>
          <p:cNvSpPr>
            <a:spLocks noGrp="1"/>
          </p:cNvSpPr>
          <p:nvPr>
            <p:ph type="pic" idx="2"/>
          </p:nvPr>
        </p:nvSpPr>
        <p:spPr>
          <a:xfrm>
            <a:off x="9401366" y="1401961"/>
            <a:ext cx="7507277" cy="7518587"/>
          </a:xfrm>
          <a:prstGeom prst="rect">
            <a:avLst/>
          </a:prstGeom>
          <a:solidFill>
            <a:srgbClr val="353535">
              <a:alpha val="11764"/>
            </a:srgbClr>
          </a:solidFill>
          <a:ln>
            <a:noFill/>
          </a:ln>
        </p:spPr>
      </p:sp>
      <p:sp>
        <p:nvSpPr>
          <p:cNvPr id="51" name="Google Shape;51;p3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52" name="Google Shape;52;p3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53" name="Google Shape;53;p36"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slideLayout" Target="../slideLayouts/slideLayout82.xml"/><Relationship Id="rId47" Type="http://schemas.openxmlformats.org/officeDocument/2006/relationships/slideLayout" Target="../slideLayouts/slideLayout87.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46" Type="http://schemas.openxmlformats.org/officeDocument/2006/relationships/slideLayout" Target="../slideLayouts/slideLayout86.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slideLayout" Target="../slideLayouts/slideLayout81.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45" Type="http://schemas.openxmlformats.org/officeDocument/2006/relationships/slideLayout" Target="../slideLayouts/slideLayout85.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49" Type="http://schemas.openxmlformats.org/officeDocument/2006/relationships/theme" Target="../theme/theme2.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4" Type="http://schemas.openxmlformats.org/officeDocument/2006/relationships/slideLayout" Target="../slideLayouts/slideLayout84.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slideLayout" Target="../slideLayouts/slideLayout83.xml"/><Relationship Id="rId48" Type="http://schemas.openxmlformats.org/officeDocument/2006/relationships/slideLayout" Target="../slideLayouts/slideLayout88.xml"/><Relationship Id="rId8"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5"/>
          <p:cNvSpPr txBox="1"/>
          <p:nvPr/>
        </p:nvSpPr>
        <p:spPr>
          <a:xfrm>
            <a:off x="0" y="10136188"/>
            <a:ext cx="338138" cy="152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000" b="0" i="0" u="none" strike="noStrike" cap="none">
                <a:solidFill>
                  <a:srgbClr val="000000"/>
                </a:solidFill>
                <a:latin typeface="Calibri"/>
                <a:ea typeface="Calibri"/>
                <a:cs typeface="Calibri"/>
                <a:sym typeface="Calibri"/>
              </a:rPr>
              <a:t>Public</a:t>
            </a:r>
            <a:endParaRPr/>
          </a:p>
        </p:txBody>
      </p:sp>
      <p:sp>
        <p:nvSpPr>
          <p:cNvPr id="2" name="MSIPCMContentMarking" descr="{&quot;HashCode&quot;:-45436510,&quot;Placement&quot;:&quot;Footer&quot;,&quot;Top&quot;:789.467957,&quot;Left&quot;:0.0,&quot;SlideWidth&quot;:1440,&quot;SlideHeight&quot;:810}">
            <a:extLst>
              <a:ext uri="{FF2B5EF4-FFF2-40B4-BE49-F238E27FC236}">
                <a16:creationId xmlns:a16="http://schemas.microsoft.com/office/drawing/2014/main" id="{69774EAD-4358-421C-8205-E7D91C013818}"/>
              </a:ext>
            </a:extLst>
          </p:cNvPr>
          <p:cNvSpPr txBox="1"/>
          <p:nvPr userDrawn="1"/>
        </p:nvSpPr>
        <p:spPr>
          <a:xfrm>
            <a:off x="0" y="10026243"/>
            <a:ext cx="58112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Public</a:t>
            </a:r>
            <a:endParaRPr lang="en-CH" sz="1000">
              <a:solidFill>
                <a:srgbClr val="000000"/>
              </a:solidFill>
              <a:latin typeface="Calibri" panose="020F0502020204030204" pitchFamily="34" charset="0"/>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1BCFA4-662B-6747-891A-10DD5A99C0B2}"/>
              </a:ext>
            </a:extLst>
          </p:cNvPr>
          <p:cNvSpPr txBox="1"/>
          <p:nvPr userDrawn="1">
            <p:extLst>
              <p:ext uri="{1162E1C5-73C7-4A58-AE30-91384D911F3F}">
                <p184:classification xmlns:p184="http://schemas.microsoft.com/office/powerpoint/2018/4/main" val="ftr"/>
              </p:ext>
            </p:extLst>
          </p:nvPr>
        </p:nvSpPr>
        <p:spPr>
          <a:xfrm>
            <a:off x="0" y="10136188"/>
            <a:ext cx="338138" cy="152400"/>
          </a:xfrm>
          <a:prstGeom prst="rect">
            <a:avLst/>
          </a:prstGeom>
        </p:spPr>
        <p:txBody>
          <a:bodyPr horzOverflow="overflow" lIns="0" tIns="0" rIns="0" bIns="0">
            <a:spAutoFit/>
          </a:bodyPr>
          <a:lstStyle/>
          <a:p>
            <a:pPr algn="l"/>
            <a:r>
              <a:rPr lang="en-FR" sz="1000">
                <a:solidFill>
                  <a:srgbClr val="000000"/>
                </a:solidFill>
                <a:latin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126679773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 id="2147483727" r:id="rId36"/>
    <p:sldLayoutId id="2147483728" r:id="rId37"/>
    <p:sldLayoutId id="2147483729" r:id="rId38"/>
    <p:sldLayoutId id="2147483730" r:id="rId39"/>
    <p:sldLayoutId id="2147483731" r:id="rId40"/>
    <p:sldLayoutId id="2147483732" r:id="rId41"/>
    <p:sldLayoutId id="2147483733" r:id="rId42"/>
    <p:sldLayoutId id="2147483734" r:id="rId43"/>
    <p:sldLayoutId id="2147483735" r:id="rId44"/>
    <p:sldLayoutId id="2147483736" r:id="rId45"/>
    <p:sldLayoutId id="2147483737" r:id="rId46"/>
    <p:sldLayoutId id="2147483738" r:id="rId47"/>
    <p:sldLayoutId id="2147483739" r:id="rId48"/>
  </p:sldLayoutIdLst>
  <p:hf sldNum="0" hdr="0" ft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
          <p:cNvSpPr/>
          <p:nvPr/>
        </p:nvSpPr>
        <p:spPr>
          <a:xfrm>
            <a:off x="10957934" y="2112695"/>
            <a:ext cx="6617018" cy="79405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i="0" u="none" strike="noStrike" cap="none">
                <a:solidFill>
                  <a:srgbClr val="F5333F"/>
                </a:solidFill>
                <a:latin typeface="Montserrat"/>
                <a:ea typeface="Montserrat"/>
                <a:cs typeface="Montserrat"/>
                <a:sym typeface="Montserrat"/>
              </a:rPr>
              <a:t>Community Engagement and Accountability Foundation Training</a:t>
            </a:r>
            <a:br>
              <a:rPr lang="en-GB" sz="3600" b="1" i="0" u="none" strike="noStrike" cap="none">
                <a:solidFill>
                  <a:schemeClr val="dk1"/>
                </a:solidFill>
                <a:latin typeface="Montserrat"/>
                <a:ea typeface="Montserrat"/>
                <a:cs typeface="Montserrat"/>
                <a:sym typeface="Montserrat"/>
              </a:rPr>
            </a:br>
            <a:endParaRPr sz="3600" b="1">
              <a:solidFill>
                <a:schemeClr val="dk1"/>
              </a:solidFill>
              <a:latin typeface="Montserrat"/>
              <a:ea typeface="Montserrat"/>
              <a:cs typeface="Montserrat"/>
              <a:sym typeface="Montserrat"/>
            </a:endParaRPr>
          </a:p>
          <a:p>
            <a:pPr marL="0" marR="0" lvl="0" indent="0" algn="l" rtl="0">
              <a:spcBef>
                <a:spcPts val="0"/>
              </a:spcBef>
              <a:spcAft>
                <a:spcPts val="0"/>
              </a:spcAft>
              <a:buNone/>
            </a:pPr>
            <a:r>
              <a:rPr lang="en-GB" sz="3600" b="1">
                <a:solidFill>
                  <a:srgbClr val="0F2042"/>
                </a:solidFill>
                <a:latin typeface="Montserrat"/>
                <a:ea typeface="Montserrat"/>
                <a:cs typeface="Montserrat"/>
                <a:sym typeface="Montserrat"/>
              </a:rPr>
              <a:t>Module 3</a:t>
            </a:r>
            <a:endParaRPr/>
          </a:p>
          <a:p>
            <a:pPr marL="0" marR="0" lvl="0" indent="0" algn="l" rtl="0">
              <a:spcBef>
                <a:spcPts val="0"/>
              </a:spcBef>
              <a:spcAft>
                <a:spcPts val="0"/>
              </a:spcAft>
              <a:buNone/>
            </a:pPr>
            <a:r>
              <a:rPr lang="en-GB" sz="3600">
                <a:solidFill>
                  <a:srgbClr val="0F2042"/>
                </a:solidFill>
                <a:latin typeface="Montserrat"/>
                <a:ea typeface="Montserrat"/>
                <a:cs typeface="Montserrat"/>
                <a:sym typeface="Montserrat"/>
              </a:rPr>
              <a:t>Community feedback mechanisms</a:t>
            </a:r>
          </a:p>
          <a:p>
            <a:pPr marL="0" marR="0" lvl="0" indent="0" algn="l" rtl="0">
              <a:spcBef>
                <a:spcPts val="0"/>
              </a:spcBef>
              <a:spcAft>
                <a:spcPts val="0"/>
              </a:spcAft>
              <a:buNone/>
            </a:pPr>
            <a:endParaRPr lang="en-GB" sz="3600">
              <a:solidFill>
                <a:srgbClr val="0F2042"/>
              </a:solidFill>
              <a:latin typeface="Montserrat"/>
              <a:ea typeface="Montserrat"/>
              <a:cs typeface="Montserrat"/>
              <a:sym typeface="Montserrat"/>
            </a:endParaRPr>
          </a:p>
          <a:p>
            <a:pPr marL="0" marR="0" lvl="0" indent="0" algn="l" rtl="0">
              <a:spcBef>
                <a:spcPts val="0"/>
              </a:spcBef>
              <a:spcAft>
                <a:spcPts val="0"/>
              </a:spcAft>
              <a:buNone/>
            </a:pPr>
            <a:r>
              <a:rPr lang="en-GB" sz="2800">
                <a:solidFill>
                  <a:srgbClr val="0F2042"/>
                </a:solidFill>
                <a:latin typeface="Montserrat"/>
                <a:ea typeface="Montserrat"/>
                <a:cs typeface="Montserrat"/>
                <a:sym typeface="Montserrat"/>
              </a:rPr>
              <a:t>Face to face</a:t>
            </a:r>
            <a:endParaRPr sz="2800">
              <a:solidFill>
                <a:srgbClr val="0F2042"/>
              </a:solidFill>
              <a:latin typeface="Montserrat"/>
              <a:ea typeface="Montserrat"/>
              <a:cs typeface="Montserrat"/>
              <a:sym typeface="Montserrat"/>
            </a:endParaRPr>
          </a:p>
          <a:p>
            <a:pPr marL="0" marR="0" lvl="0" indent="0" algn="l" rtl="0">
              <a:spcBef>
                <a:spcPts val="0"/>
              </a:spcBef>
              <a:spcAft>
                <a:spcPts val="0"/>
              </a:spcAft>
              <a:buNone/>
            </a:pPr>
            <a:endParaRPr sz="3200">
              <a:solidFill>
                <a:srgbClr val="0F2042"/>
              </a:solidFill>
              <a:latin typeface="Montserrat"/>
              <a:ea typeface="Montserrat"/>
              <a:cs typeface="Montserrat"/>
              <a:sym typeface="Montserrat"/>
            </a:endParaRPr>
          </a:p>
        </p:txBody>
      </p:sp>
      <p:pic>
        <p:nvPicPr>
          <p:cNvPr id="282" name="Google Shape;282;p1"/>
          <p:cNvPicPr preferRelativeResize="0"/>
          <p:nvPr/>
        </p:nvPicPr>
        <p:blipFill rotWithShape="1">
          <a:blip r:embed="rId3">
            <a:alphaModFix/>
          </a:blip>
          <a:srcRect/>
          <a:stretch/>
        </p:blipFill>
        <p:spPr>
          <a:xfrm>
            <a:off x="0" y="0"/>
            <a:ext cx="10288588" cy="102885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346E1E99-485C-FC4A-8489-E1559337BF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52831" y="35680"/>
            <a:ext cx="15733758" cy="10252115"/>
          </a:xfrm>
          <a:prstGeom prst="rect">
            <a:avLst/>
          </a:prstGeom>
        </p:spPr>
      </p:pic>
      <p:sp>
        <p:nvSpPr>
          <p:cNvPr id="4" name="Google Shape;409;p13">
            <a:extLst>
              <a:ext uri="{FF2B5EF4-FFF2-40B4-BE49-F238E27FC236}">
                <a16:creationId xmlns:a16="http://schemas.microsoft.com/office/drawing/2014/main" id="{29EF812D-34D8-C246-9839-0AFEFBBFD760}"/>
              </a:ext>
            </a:extLst>
          </p:cNvPr>
          <p:cNvSpPr txBox="1"/>
          <p:nvPr/>
        </p:nvSpPr>
        <p:spPr>
          <a:xfrm>
            <a:off x="271640" y="201987"/>
            <a:ext cx="6898087" cy="2123604"/>
          </a:xfrm>
          <a:prstGeom prst="rect">
            <a:avLst/>
          </a:prstGeom>
          <a:noFill/>
          <a:ln>
            <a:noFill/>
          </a:ln>
        </p:spPr>
        <p:txBody>
          <a:bodyPr spcFirstLastPara="1" wrap="square" lIns="91412" tIns="45693" rIns="91412" bIns="45693" anchor="t" anchorCtr="0">
            <a:spAutoFit/>
          </a:bodyPr>
          <a:lstStyle/>
          <a:p>
            <a:pPr marL="0" marR="0" lvl="0" indent="0" algn="l" defTabSz="914309" rtl="0" eaLnBrk="0" fontAlgn="base" latinLnBrk="0" hangingPunct="0">
              <a:lnSpc>
                <a:spcPct val="100000"/>
              </a:lnSpc>
              <a:spcBef>
                <a:spcPct val="0"/>
              </a:spcBef>
              <a:spcAft>
                <a:spcPct val="0"/>
              </a:spcAft>
              <a:buClrTx/>
              <a:buSzTx/>
              <a:buFontTx/>
              <a:buNone/>
              <a:tabLst/>
              <a:defRPr/>
            </a:pPr>
            <a:r>
              <a:rPr kumimoji="0" lang="en-GB" sz="4400" b="1" i="0" u="none" strike="noStrike" kern="1200" cap="none" spc="0" normalizeH="0" baseline="0" noProof="0">
                <a:ln>
                  <a:noFill/>
                </a:ln>
                <a:solidFill>
                  <a:srgbClr val="33394B"/>
                </a:solidFill>
                <a:effectLst/>
                <a:uLnTx/>
                <a:uFillTx/>
                <a:latin typeface="Montserrat"/>
                <a:ea typeface="Montserrat"/>
                <a:cs typeface="Montserrat"/>
                <a:sym typeface="Montserrat"/>
              </a:rPr>
              <a:t>Steps to set up and run a feedback mechanism</a:t>
            </a:r>
            <a:endParaRPr kumimoji="0" sz="1601"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309" rtl="0" eaLnBrk="0" fontAlgn="base" latinLnBrk="0" hangingPunct="0">
              <a:lnSpc>
                <a:spcPct val="100000"/>
              </a:lnSpc>
              <a:spcBef>
                <a:spcPct val="0"/>
              </a:spcBef>
              <a:spcAft>
                <a:spcPct val="0"/>
              </a:spcAft>
              <a:buClrTx/>
              <a:buSzTx/>
              <a:buFontTx/>
              <a:buNone/>
              <a:tabLst/>
              <a:defRPr/>
            </a:pPr>
            <a:r>
              <a:rPr kumimoji="0" lang="en-GB" sz="4400" b="0" i="0" u="none" strike="noStrike" kern="1200" cap="none" spc="0" normalizeH="0" baseline="0" noProof="0">
                <a:ln>
                  <a:noFill/>
                </a:ln>
                <a:solidFill>
                  <a:srgbClr val="F5333F"/>
                </a:solidFill>
                <a:effectLst/>
                <a:uLnTx/>
                <a:uFillTx/>
                <a:latin typeface="Montserrat"/>
                <a:ea typeface="Montserrat"/>
                <a:cs typeface="Montserrat"/>
                <a:sym typeface="Montserrat"/>
              </a:rPr>
              <a:t>Did you agree?</a:t>
            </a:r>
            <a:endParaRPr kumimoji="0" sz="1601"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03678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4"/>
          <p:cNvSpPr txBox="1"/>
          <p:nvPr/>
        </p:nvSpPr>
        <p:spPr>
          <a:xfrm>
            <a:off x="491706" y="866656"/>
            <a:ext cx="8354291" cy="1823536"/>
          </a:xfrm>
          <a:prstGeom prst="rect">
            <a:avLst/>
          </a:prstGeom>
          <a:noFill/>
          <a:ln>
            <a:noFill/>
          </a:ln>
        </p:spPr>
        <p:txBody>
          <a:bodyPr spcFirstLastPara="1" wrap="square" lIns="91425" tIns="45700" rIns="91425" bIns="45700" anchor="t" anchorCtr="0">
            <a:spAutoFit/>
          </a:bodyPr>
          <a:lstStyle/>
          <a:p>
            <a:pPr lvl="0">
              <a:lnSpc>
                <a:spcPts val="4480"/>
              </a:lnSpc>
            </a:pPr>
            <a:r>
              <a:rPr lang="en-GB" sz="4400" b="1">
                <a:solidFill>
                  <a:schemeClr val="dk2"/>
                </a:solidFill>
                <a:latin typeface="Montserrat"/>
                <a:ea typeface="Montserrat"/>
                <a:cs typeface="Montserrat"/>
                <a:sym typeface="Montserrat"/>
              </a:rPr>
              <a:t>Step 1: </a:t>
            </a:r>
            <a:r>
              <a:rPr lang="en-GB" sz="4400" b="1">
                <a:solidFill>
                  <a:schemeClr val="accent4"/>
                </a:solidFill>
                <a:latin typeface="Montserrat"/>
                <a:ea typeface="Montserrat"/>
                <a:cs typeface="Montserrat"/>
                <a:sym typeface="Montserrat"/>
              </a:rPr>
              <a:t>Get management and staff buy-in and support</a:t>
            </a:r>
            <a:endParaRPr sz="4400" b="1">
              <a:solidFill>
                <a:schemeClr val="accent4"/>
              </a:solidFill>
              <a:latin typeface="Roboto Black"/>
              <a:ea typeface="Roboto Black"/>
              <a:cs typeface="Roboto Black"/>
              <a:sym typeface="Roboto Black"/>
            </a:endParaRPr>
          </a:p>
        </p:txBody>
      </p:sp>
      <p:sp>
        <p:nvSpPr>
          <p:cNvPr id="417" name="Google Shape;417;p14"/>
          <p:cNvSpPr txBox="1"/>
          <p:nvPr/>
        </p:nvSpPr>
        <p:spPr>
          <a:xfrm>
            <a:off x="491706" y="3251052"/>
            <a:ext cx="8151962" cy="61708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2400"/>
              <a:buFont typeface="Arial"/>
              <a:buNone/>
            </a:pPr>
            <a:r>
              <a:rPr lang="en-GB" sz="2400" b="1">
                <a:solidFill>
                  <a:schemeClr val="lt1"/>
                </a:solidFill>
                <a:latin typeface="Open Sans"/>
                <a:ea typeface="Open Sans"/>
                <a:cs typeface="Open Sans"/>
                <a:sym typeface="Open Sans"/>
              </a:rPr>
              <a:t>Why?</a:t>
            </a:r>
            <a:endParaRPr/>
          </a:p>
          <a:p>
            <a:pPr marL="342900" marR="0" lvl="0" indent="-342900" algn="l" rtl="0">
              <a:spcBef>
                <a:spcPts val="120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Requires staff time and funding</a:t>
            </a:r>
            <a:endParaRPr/>
          </a:p>
          <a:p>
            <a:pPr marL="342900" marR="0" lvl="0" indent="-342900" algn="l" rtl="0">
              <a:spcBef>
                <a:spcPts val="120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Needs everyone’s commitment to make changes</a:t>
            </a:r>
            <a:endParaRPr sz="2400">
              <a:solidFill>
                <a:schemeClr val="lt1"/>
              </a:solidFill>
              <a:latin typeface="Open Sans"/>
              <a:ea typeface="Open Sans"/>
              <a:cs typeface="Open Sans"/>
              <a:sym typeface="Open Sans"/>
            </a:endParaRPr>
          </a:p>
          <a:p>
            <a:pPr marL="0" marR="0" lvl="0" indent="0" algn="l" rtl="0">
              <a:spcBef>
                <a:spcPts val="1200"/>
              </a:spcBef>
              <a:spcAft>
                <a:spcPts val="0"/>
              </a:spcAft>
              <a:buClr>
                <a:srgbClr val="FF0000"/>
              </a:buClr>
              <a:buSzPts val="2400"/>
              <a:buFont typeface="Arial"/>
              <a:buNone/>
            </a:pPr>
            <a:endParaRPr sz="1200" b="1">
              <a:solidFill>
                <a:schemeClr val="lt1"/>
              </a:solidFill>
              <a:latin typeface="Open Sans"/>
              <a:ea typeface="Open Sans"/>
              <a:cs typeface="Open Sans"/>
              <a:sym typeface="Open Sans"/>
            </a:endParaRPr>
          </a:p>
          <a:p>
            <a:pPr marL="0" marR="0" lvl="0" indent="0" algn="l" rtl="0">
              <a:spcBef>
                <a:spcPts val="1200"/>
              </a:spcBef>
              <a:spcAft>
                <a:spcPts val="0"/>
              </a:spcAft>
              <a:buClr>
                <a:srgbClr val="FF0000"/>
              </a:buClr>
              <a:buSzPts val="2400"/>
              <a:buFont typeface="Arial"/>
              <a:buNone/>
            </a:pPr>
            <a:r>
              <a:rPr lang="en-GB" sz="2400" b="1">
                <a:solidFill>
                  <a:schemeClr val="lt1"/>
                </a:solidFill>
                <a:latin typeface="Open Sans"/>
                <a:ea typeface="Open Sans"/>
                <a:cs typeface="Open Sans"/>
                <a:sym typeface="Open Sans"/>
              </a:rPr>
              <a:t>How?</a:t>
            </a:r>
            <a:endParaRPr/>
          </a:p>
          <a:p>
            <a:pPr marL="342900" marR="0" lvl="0" indent="-342900" algn="l" rtl="0">
              <a:spcBef>
                <a:spcPts val="120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Explain the benefits to management </a:t>
            </a:r>
            <a:endParaRPr/>
          </a:p>
          <a:p>
            <a:pPr marL="342900" marR="0" lvl="0" indent="-342900" algn="l" rtl="0">
              <a:spcBef>
                <a:spcPts val="120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Involve key teams in the planning:</a:t>
            </a:r>
            <a:endParaRPr/>
          </a:p>
          <a:p>
            <a:pPr marL="1030517" marR="0" lvl="1" indent="-342900" algn="l" rtl="0">
              <a:spcBef>
                <a:spcPts val="1200"/>
              </a:spcBef>
              <a:spcAft>
                <a:spcPts val="0"/>
              </a:spcAft>
              <a:buClr>
                <a:srgbClr val="FF0000"/>
              </a:buClr>
              <a:buSzPts val="2400"/>
              <a:buFont typeface="Arial"/>
              <a:buChar char="•"/>
            </a:pPr>
            <a:r>
              <a:rPr lang="en-GB" sz="2400" b="0" i="0" u="none" strike="noStrike" cap="none">
                <a:solidFill>
                  <a:schemeClr val="lt1"/>
                </a:solidFill>
                <a:latin typeface="Open Sans"/>
                <a:ea typeface="Open Sans"/>
                <a:cs typeface="Open Sans"/>
                <a:sym typeface="Open Sans"/>
              </a:rPr>
              <a:t>Programmes and operations staff</a:t>
            </a:r>
            <a:endParaRPr/>
          </a:p>
          <a:p>
            <a:pPr marL="1030517" marR="0" lvl="1" indent="-342900" algn="l" rtl="0">
              <a:spcBef>
                <a:spcPts val="600"/>
              </a:spcBef>
              <a:spcAft>
                <a:spcPts val="0"/>
              </a:spcAft>
              <a:buClr>
                <a:srgbClr val="FF0000"/>
              </a:buClr>
              <a:buSzPts val="2400"/>
              <a:buFont typeface="Arial"/>
              <a:buChar char="•"/>
            </a:pPr>
            <a:r>
              <a:rPr lang="en-GB" sz="2400" b="0" i="0" u="none" strike="noStrike" cap="none">
                <a:solidFill>
                  <a:schemeClr val="lt1"/>
                </a:solidFill>
                <a:latin typeface="Open Sans"/>
                <a:ea typeface="Open Sans"/>
                <a:cs typeface="Open Sans"/>
                <a:sym typeface="Open Sans"/>
              </a:rPr>
              <a:t>Information management</a:t>
            </a:r>
            <a:endParaRPr/>
          </a:p>
          <a:p>
            <a:pPr marL="1030517" marR="0" lvl="1" indent="-342900" algn="l" rtl="0">
              <a:spcBef>
                <a:spcPts val="600"/>
              </a:spcBef>
              <a:spcAft>
                <a:spcPts val="0"/>
              </a:spcAft>
              <a:buClr>
                <a:srgbClr val="FF0000"/>
              </a:buClr>
              <a:buSzPts val="2400"/>
              <a:buFont typeface="Arial"/>
              <a:buChar char="•"/>
            </a:pPr>
            <a:r>
              <a:rPr lang="en-GB" sz="2400" b="0" i="0" u="none" strike="noStrike" cap="none">
                <a:solidFill>
                  <a:schemeClr val="lt1"/>
                </a:solidFill>
                <a:latin typeface="Open Sans"/>
                <a:ea typeface="Open Sans"/>
                <a:cs typeface="Open Sans"/>
                <a:sym typeface="Open Sans"/>
              </a:rPr>
              <a:t>IT</a:t>
            </a:r>
            <a:endParaRPr/>
          </a:p>
          <a:p>
            <a:pPr marL="1030517" marR="0" lvl="1" indent="-342900" algn="l" rtl="0">
              <a:spcBef>
                <a:spcPts val="600"/>
              </a:spcBef>
              <a:spcAft>
                <a:spcPts val="0"/>
              </a:spcAft>
              <a:buClr>
                <a:srgbClr val="FF0000"/>
              </a:buClr>
              <a:buSzPts val="2400"/>
              <a:buFont typeface="Arial"/>
              <a:buChar char="•"/>
            </a:pPr>
            <a:r>
              <a:rPr lang="en-GB" sz="2400" b="0" i="0" u="none" strike="noStrike" cap="none">
                <a:solidFill>
                  <a:schemeClr val="lt1"/>
                </a:solidFill>
                <a:latin typeface="Open Sans"/>
                <a:ea typeface="Open Sans"/>
                <a:cs typeface="Open Sans"/>
                <a:sym typeface="Open Sans"/>
              </a:rPr>
              <a:t>PMER</a:t>
            </a:r>
            <a:endParaRPr/>
          </a:p>
          <a:p>
            <a:pPr marL="1030517" marR="0" lvl="1" indent="-342900" algn="l" rtl="0">
              <a:spcBef>
                <a:spcPts val="600"/>
              </a:spcBef>
              <a:spcAft>
                <a:spcPts val="0"/>
              </a:spcAft>
              <a:buClr>
                <a:srgbClr val="FF0000"/>
              </a:buClr>
              <a:buSzPts val="2400"/>
              <a:buFont typeface="Arial"/>
              <a:buChar char="•"/>
            </a:pPr>
            <a:r>
              <a:rPr lang="en-GB" sz="2400" b="0" i="0" u="none" strike="noStrike" cap="none">
                <a:solidFill>
                  <a:schemeClr val="lt1"/>
                </a:solidFill>
                <a:latin typeface="Open Sans"/>
                <a:ea typeface="Open Sans"/>
                <a:cs typeface="Open Sans"/>
                <a:sym typeface="Open Sans"/>
              </a:rPr>
              <a:t>PGI</a:t>
            </a:r>
            <a:endParaRPr/>
          </a:p>
          <a:p>
            <a:pPr marL="1030517" marR="0" lvl="1" indent="-342900" algn="l" rtl="0">
              <a:spcBef>
                <a:spcPts val="600"/>
              </a:spcBef>
              <a:spcAft>
                <a:spcPts val="0"/>
              </a:spcAft>
              <a:buClr>
                <a:srgbClr val="FF0000"/>
              </a:buClr>
              <a:buSzPts val="2400"/>
              <a:buFont typeface="Arial"/>
              <a:buChar char="•"/>
            </a:pPr>
            <a:r>
              <a:rPr lang="en-GB" sz="2400" b="0" i="0" u="none" strike="noStrike" cap="none">
                <a:solidFill>
                  <a:schemeClr val="lt1"/>
                </a:solidFill>
                <a:latin typeface="Open Sans"/>
                <a:ea typeface="Open Sans"/>
                <a:cs typeface="Open Sans"/>
                <a:sym typeface="Open Sans"/>
              </a:rPr>
              <a:t>HR and legal</a:t>
            </a:r>
            <a:endParaRPr/>
          </a:p>
        </p:txBody>
      </p:sp>
      <p:pic>
        <p:nvPicPr>
          <p:cNvPr id="5" name="Picture 4" descr="A picture containing person, outdoor, sky, crowd&#10;&#10;Description automatically generated">
            <a:extLst>
              <a:ext uri="{FF2B5EF4-FFF2-40B4-BE49-F238E27FC236}">
                <a16:creationId xmlns:a16="http://schemas.microsoft.com/office/drawing/2014/main" id="{5D6A6CA0-8B26-0F4A-8A2C-D91B05D339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44000" y="0"/>
            <a:ext cx="9144000" cy="102885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5"/>
          <p:cNvSpPr txBox="1"/>
          <p:nvPr/>
        </p:nvSpPr>
        <p:spPr>
          <a:xfrm>
            <a:off x="8431705" y="1384445"/>
            <a:ext cx="7217227"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a:solidFill>
                  <a:schemeClr val="dk2"/>
                </a:solidFill>
                <a:latin typeface="Montserrat"/>
                <a:ea typeface="Montserrat"/>
                <a:cs typeface="Montserrat"/>
                <a:sym typeface="Montserrat"/>
              </a:rPr>
              <a:t>Step 2: </a:t>
            </a:r>
            <a:r>
              <a:rPr lang="en-GB" sz="4400" b="1">
                <a:solidFill>
                  <a:schemeClr val="accent4"/>
                </a:solidFill>
                <a:latin typeface="Montserrat"/>
                <a:ea typeface="Montserrat"/>
                <a:cs typeface="Montserrat"/>
                <a:sym typeface="Montserrat"/>
              </a:rPr>
              <a:t>Discuss the feedback mechanism with communities</a:t>
            </a:r>
            <a:endParaRPr sz="4400" b="1">
              <a:solidFill>
                <a:schemeClr val="accent4"/>
              </a:solidFill>
              <a:latin typeface="Roboto Black"/>
              <a:ea typeface="Roboto Black"/>
              <a:cs typeface="Roboto Black"/>
              <a:sym typeface="Roboto Black"/>
            </a:endParaRPr>
          </a:p>
        </p:txBody>
      </p:sp>
      <p:sp>
        <p:nvSpPr>
          <p:cNvPr id="425" name="Google Shape;425;p15"/>
          <p:cNvSpPr txBox="1"/>
          <p:nvPr/>
        </p:nvSpPr>
        <p:spPr>
          <a:xfrm>
            <a:off x="8431705" y="3904375"/>
            <a:ext cx="8286287"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2400"/>
              <a:buFont typeface="Arial"/>
              <a:buNone/>
            </a:pPr>
            <a:r>
              <a:rPr lang="en-GB" sz="2400" b="1">
                <a:solidFill>
                  <a:schemeClr val="lt1"/>
                </a:solidFill>
                <a:latin typeface="Open Sans"/>
                <a:ea typeface="Open Sans"/>
                <a:cs typeface="Open Sans"/>
                <a:sym typeface="Open Sans"/>
              </a:rPr>
              <a:t>Why?</a:t>
            </a:r>
            <a:endParaRPr/>
          </a:p>
          <a:p>
            <a:pPr marL="342900" marR="0" lvl="0" indent="-342900" algn="l" rtl="0">
              <a:spcBef>
                <a:spcPts val="180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The community are the end users – if we don’t involve them the mechanism may not get used</a:t>
            </a:r>
            <a:endParaRPr sz="2400">
              <a:solidFill>
                <a:schemeClr val="lt1"/>
              </a:solidFill>
              <a:latin typeface="Open Sans"/>
              <a:ea typeface="Open Sans"/>
              <a:cs typeface="Open Sans"/>
              <a:sym typeface="Open Sans"/>
            </a:endParaRPr>
          </a:p>
          <a:p>
            <a:pPr marL="0" marR="0" lvl="0" indent="0" algn="l" rtl="0">
              <a:spcBef>
                <a:spcPts val="1800"/>
              </a:spcBef>
              <a:spcAft>
                <a:spcPts val="0"/>
              </a:spcAft>
              <a:buClr>
                <a:srgbClr val="FF0000"/>
              </a:buClr>
              <a:buSzPts val="2400"/>
              <a:buFont typeface="Arial"/>
              <a:buNone/>
            </a:pPr>
            <a:endParaRPr sz="2400" b="1">
              <a:solidFill>
                <a:schemeClr val="lt1"/>
              </a:solidFill>
              <a:latin typeface="Open Sans"/>
              <a:ea typeface="Open Sans"/>
              <a:cs typeface="Open Sans"/>
              <a:sym typeface="Open Sans"/>
            </a:endParaRPr>
          </a:p>
          <a:p>
            <a:pPr marL="0" marR="0" lvl="0" indent="0" algn="l" rtl="0">
              <a:spcBef>
                <a:spcPts val="1800"/>
              </a:spcBef>
              <a:spcAft>
                <a:spcPts val="0"/>
              </a:spcAft>
              <a:buClr>
                <a:srgbClr val="FF0000"/>
              </a:buClr>
              <a:buSzPts val="2400"/>
              <a:buFont typeface="Arial"/>
              <a:buNone/>
            </a:pPr>
            <a:r>
              <a:rPr lang="en-GB" sz="2400" b="1">
                <a:solidFill>
                  <a:schemeClr val="lt1"/>
                </a:solidFill>
                <a:latin typeface="Open Sans"/>
                <a:ea typeface="Open Sans"/>
                <a:cs typeface="Open Sans"/>
                <a:sym typeface="Open Sans"/>
              </a:rPr>
              <a:t>How?</a:t>
            </a:r>
            <a:endParaRPr/>
          </a:p>
          <a:p>
            <a:pPr marL="342900" marR="0" lvl="0" indent="-342900" algn="l" rtl="0">
              <a:spcBef>
                <a:spcPts val="180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Include questions about feedback in assessments</a:t>
            </a:r>
            <a:endParaRPr/>
          </a:p>
          <a:p>
            <a:pPr marL="342900" marR="0" lvl="0" indent="-342900" algn="l" rtl="0">
              <a:spcBef>
                <a:spcPts val="180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Discuss with the community their preferred methods to provide feedback and get responses</a:t>
            </a:r>
            <a:endParaRPr/>
          </a:p>
          <a:p>
            <a:pPr marL="342900" marR="0" lvl="0" indent="-342900" algn="l" rtl="0">
              <a:spcBef>
                <a:spcPts val="180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Consider the needs of different groups</a:t>
            </a:r>
            <a:endParaRPr/>
          </a:p>
          <a:p>
            <a:pPr marL="342900" marR="0" lvl="0" indent="-342900" algn="l" rtl="0">
              <a:spcBef>
                <a:spcPts val="180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Discuss options for sensitive feedback</a:t>
            </a:r>
            <a:endParaRPr/>
          </a:p>
          <a:p>
            <a:pPr marL="0" marR="0" lvl="0" indent="0" algn="l" rtl="0">
              <a:spcBef>
                <a:spcPts val="1800"/>
              </a:spcBef>
              <a:spcAft>
                <a:spcPts val="0"/>
              </a:spcAft>
              <a:buClr>
                <a:srgbClr val="FF0000"/>
              </a:buClr>
              <a:buSzPts val="2400"/>
              <a:buFont typeface="Arial"/>
              <a:buNone/>
            </a:pPr>
            <a:endParaRPr sz="2400">
              <a:solidFill>
                <a:schemeClr val="lt1"/>
              </a:solidFill>
              <a:latin typeface="Open Sans"/>
              <a:ea typeface="Open Sans"/>
              <a:cs typeface="Open Sans"/>
              <a:sym typeface="Open Sans"/>
            </a:endParaRPr>
          </a:p>
        </p:txBody>
      </p:sp>
      <p:sp>
        <p:nvSpPr>
          <p:cNvPr id="3" name="Picture Placeholder 2">
            <a:extLst>
              <a:ext uri="{FF2B5EF4-FFF2-40B4-BE49-F238E27FC236}">
                <a16:creationId xmlns:a16="http://schemas.microsoft.com/office/drawing/2014/main" id="{6FCE748C-7DBC-D04C-83CC-31361C26AF48}"/>
              </a:ext>
            </a:extLst>
          </p:cNvPr>
          <p:cNvSpPr>
            <a:spLocks noGrp="1"/>
          </p:cNvSpPr>
          <p:nvPr>
            <p:ph type="pic" idx="2"/>
          </p:nvPr>
        </p:nvSpPr>
        <p:spPr>
          <a:xfrm>
            <a:off x="1" y="0"/>
            <a:ext cx="7942822" cy="10288588"/>
          </a:xfrm>
        </p:spPr>
      </p:sp>
      <p:pic>
        <p:nvPicPr>
          <p:cNvPr id="7" name="Google Shape;345;p7" descr="A group of men wearing white robes&#10;&#10;Description automatically generated">
            <a:extLst>
              <a:ext uri="{FF2B5EF4-FFF2-40B4-BE49-F238E27FC236}">
                <a16:creationId xmlns:a16="http://schemas.microsoft.com/office/drawing/2014/main" id="{26780308-E863-A346-85C6-2B8911F73400}"/>
              </a:ext>
            </a:extLst>
          </p:cNvPr>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 y="0"/>
            <a:ext cx="7942823" cy="10288588"/>
          </a:xfrm>
          <a:prstGeom prst="rect">
            <a:avLst/>
          </a:prstGeom>
          <a:solidFill>
            <a:srgbClr val="353535">
              <a:alpha val="11764"/>
            </a:srgbClr>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0A8BA88-CD99-EC4E-AEFE-B1C9A3BC46DA}"/>
              </a:ext>
            </a:extLst>
          </p:cNvPr>
          <p:cNvGraphicFramePr/>
          <p:nvPr>
            <p:extLst>
              <p:ext uri="{D42A27DB-BD31-4B8C-83A1-F6EECF244321}">
                <p14:modId xmlns:p14="http://schemas.microsoft.com/office/powerpoint/2010/main" val="2101096383"/>
              </p:ext>
            </p:extLst>
          </p:nvPr>
        </p:nvGraphicFramePr>
        <p:xfrm>
          <a:off x="2348103" y="1819861"/>
          <a:ext cx="121920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Google Shape;344;p7">
            <a:extLst>
              <a:ext uri="{FF2B5EF4-FFF2-40B4-BE49-F238E27FC236}">
                <a16:creationId xmlns:a16="http://schemas.microsoft.com/office/drawing/2014/main" id="{8D57BD82-40A5-424D-AB67-EA31E0CAC570}"/>
              </a:ext>
            </a:extLst>
          </p:cNvPr>
          <p:cNvSpPr txBox="1"/>
          <p:nvPr/>
        </p:nvSpPr>
        <p:spPr>
          <a:xfrm>
            <a:off x="10112040" y="522637"/>
            <a:ext cx="7536448" cy="1877397"/>
          </a:xfrm>
          <a:prstGeom prst="rect">
            <a:avLst/>
          </a:prstGeom>
          <a:noFill/>
          <a:ln>
            <a:noFill/>
          </a:ln>
        </p:spPr>
        <p:txBody>
          <a:bodyPr spcFirstLastPara="1" wrap="square" lIns="91425" tIns="45700" rIns="91425" bIns="45700" anchor="t" anchorCtr="0">
            <a:spAutoFit/>
          </a:bodyPr>
          <a:lstStyle/>
          <a:p>
            <a:pPr marL="342900" lvl="0" indent="-342900">
              <a:spcBef>
                <a:spcPts val="600"/>
              </a:spcBef>
              <a:buClr>
                <a:srgbClr val="FF0000"/>
              </a:buClr>
              <a:buSzPts val="2400"/>
              <a:buFont typeface="Arial"/>
              <a:buChar char="•"/>
            </a:pPr>
            <a:r>
              <a:rPr lang="en-GB" sz="2400">
                <a:solidFill>
                  <a:schemeClr val="lt1"/>
                </a:solidFill>
                <a:latin typeface="Open Sans"/>
                <a:ea typeface="Open Sans"/>
                <a:cs typeface="Open Sans"/>
                <a:sym typeface="Open Sans"/>
              </a:rPr>
              <a:t>Use preferred channels </a:t>
            </a:r>
          </a:p>
          <a:p>
            <a:pPr marL="342900" indent="-342900">
              <a:spcBef>
                <a:spcPts val="600"/>
              </a:spcBef>
              <a:buClr>
                <a:srgbClr val="FF0000"/>
              </a:buClr>
              <a:buSzPts val="2400"/>
              <a:buFont typeface="Arial"/>
              <a:buChar char="•"/>
            </a:pPr>
            <a:r>
              <a:rPr lang="en-GB" sz="2400">
                <a:solidFill>
                  <a:schemeClr val="lt1"/>
                </a:solidFill>
                <a:latin typeface="Open Sans"/>
                <a:ea typeface="Open Sans"/>
                <a:cs typeface="Open Sans"/>
                <a:sym typeface="Open Sans"/>
              </a:rPr>
              <a:t>Accessibility and confidentiality </a:t>
            </a:r>
            <a:endParaRPr lang="en-GB" sz="2400"/>
          </a:p>
          <a:p>
            <a:pPr marL="342900" lvl="0" indent="-342900">
              <a:spcBef>
                <a:spcPts val="600"/>
              </a:spcBef>
              <a:buClr>
                <a:srgbClr val="FF0000"/>
              </a:buClr>
              <a:buSzPts val="2400"/>
              <a:buFont typeface="Arial"/>
              <a:buChar char="•"/>
            </a:pPr>
            <a:r>
              <a:rPr lang="en-GB" sz="2400">
                <a:solidFill>
                  <a:schemeClr val="lt1"/>
                </a:solidFill>
                <a:latin typeface="Open Sans"/>
                <a:ea typeface="Open Sans"/>
                <a:cs typeface="Open Sans"/>
                <a:sym typeface="Open Sans"/>
              </a:rPr>
              <a:t>Consider your own capacity </a:t>
            </a:r>
            <a:endParaRPr lang="en-GB" sz="2400"/>
          </a:p>
          <a:p>
            <a:pPr marL="342900" lvl="0" indent="-342900">
              <a:spcBef>
                <a:spcPts val="600"/>
              </a:spcBef>
              <a:buClr>
                <a:srgbClr val="FF0000"/>
              </a:buClr>
              <a:buSzPts val="2400"/>
              <a:buFont typeface="Arial"/>
              <a:buChar char="•"/>
            </a:pPr>
            <a:r>
              <a:rPr lang="en-GB" sz="2400">
                <a:solidFill>
                  <a:schemeClr val="lt1"/>
                </a:solidFill>
                <a:latin typeface="Open Sans"/>
                <a:ea typeface="Open Sans"/>
                <a:cs typeface="Open Sans"/>
                <a:sym typeface="Open Sans"/>
              </a:rPr>
              <a:t>Hotlines, helpdesks, volunteers, committees etc</a:t>
            </a:r>
            <a:endParaRPr lang="en-GB" sz="2400"/>
          </a:p>
        </p:txBody>
      </p:sp>
      <p:sp>
        <p:nvSpPr>
          <p:cNvPr id="38" name="Google Shape;344;p7">
            <a:extLst>
              <a:ext uri="{FF2B5EF4-FFF2-40B4-BE49-F238E27FC236}">
                <a16:creationId xmlns:a16="http://schemas.microsoft.com/office/drawing/2014/main" id="{AB2C6992-EB79-1149-82DF-FE6B6202E5FE}"/>
              </a:ext>
            </a:extLst>
          </p:cNvPr>
          <p:cNvSpPr txBox="1"/>
          <p:nvPr/>
        </p:nvSpPr>
        <p:spPr>
          <a:xfrm>
            <a:off x="13055057" y="6315298"/>
            <a:ext cx="4900434" cy="1800453"/>
          </a:xfrm>
          <a:prstGeom prst="rect">
            <a:avLst/>
          </a:prstGeom>
          <a:noFill/>
          <a:ln>
            <a:noFill/>
          </a:ln>
        </p:spPr>
        <p:txBody>
          <a:bodyPr spcFirstLastPara="1" wrap="square" lIns="91425" tIns="45700" rIns="91425" bIns="45700" anchor="t" anchorCtr="0">
            <a:spAutoFit/>
          </a:bodyPr>
          <a:lstStyle/>
          <a:p>
            <a:pPr marL="342900" lvl="0" indent="-342900">
              <a:spcBef>
                <a:spcPts val="600"/>
              </a:spcBef>
              <a:buClr>
                <a:srgbClr val="FF0000"/>
              </a:buClr>
              <a:buSzPts val="2400"/>
              <a:buFont typeface="Arial"/>
              <a:buChar char="•"/>
            </a:pPr>
            <a:r>
              <a:rPr lang="en-GB" sz="2400">
                <a:solidFill>
                  <a:schemeClr val="lt1"/>
                </a:solidFill>
                <a:latin typeface="Open Sans"/>
                <a:ea typeface="Open Sans"/>
                <a:cs typeface="Open Sans"/>
                <a:sym typeface="Open Sans"/>
              </a:rPr>
              <a:t>Log in a database </a:t>
            </a:r>
          </a:p>
          <a:p>
            <a:pPr marL="342900" lvl="0" indent="-342900">
              <a:spcBef>
                <a:spcPts val="600"/>
              </a:spcBef>
              <a:buClr>
                <a:srgbClr val="FF0000"/>
              </a:buClr>
              <a:buSzPts val="2400"/>
              <a:buFont typeface="Arial"/>
              <a:buChar char="•"/>
            </a:pPr>
            <a:r>
              <a:rPr lang="en-GB" sz="2400">
                <a:solidFill>
                  <a:schemeClr val="lt1"/>
                </a:solidFill>
                <a:latin typeface="Open Sans"/>
                <a:ea typeface="Open Sans"/>
                <a:cs typeface="Open Sans"/>
                <a:sym typeface="Open Sans"/>
              </a:rPr>
              <a:t>Review and track regularly</a:t>
            </a:r>
            <a:endParaRPr lang="en-GB" sz="2400"/>
          </a:p>
          <a:p>
            <a:pPr marL="342900" lvl="0" indent="-342900">
              <a:spcBef>
                <a:spcPts val="600"/>
              </a:spcBef>
              <a:buClr>
                <a:srgbClr val="FF0000"/>
              </a:buClr>
              <a:buSzPts val="2400"/>
              <a:buFont typeface="Arial"/>
              <a:buChar char="•"/>
            </a:pPr>
            <a:r>
              <a:rPr lang="en-GB" sz="2400">
                <a:solidFill>
                  <a:schemeClr val="lt1"/>
                </a:solidFill>
                <a:latin typeface="Open Sans"/>
                <a:ea typeface="Open Sans"/>
                <a:cs typeface="Open Sans"/>
                <a:sym typeface="Open Sans"/>
              </a:rPr>
              <a:t>Sensitive feedback should be stored separately</a:t>
            </a:r>
            <a:endParaRPr lang="en-GB" sz="2400"/>
          </a:p>
        </p:txBody>
      </p:sp>
      <p:sp>
        <p:nvSpPr>
          <p:cNvPr id="39" name="Google Shape;344;p7">
            <a:extLst>
              <a:ext uri="{FF2B5EF4-FFF2-40B4-BE49-F238E27FC236}">
                <a16:creationId xmlns:a16="http://schemas.microsoft.com/office/drawing/2014/main" id="{4D94192F-B008-CE4D-A840-AE2CB15E070E}"/>
              </a:ext>
            </a:extLst>
          </p:cNvPr>
          <p:cNvSpPr txBox="1"/>
          <p:nvPr/>
        </p:nvSpPr>
        <p:spPr>
          <a:xfrm>
            <a:off x="13055057" y="3099073"/>
            <a:ext cx="5059518" cy="3216225"/>
          </a:xfrm>
          <a:prstGeom prst="rect">
            <a:avLst/>
          </a:prstGeom>
          <a:noFill/>
          <a:ln>
            <a:noFill/>
          </a:ln>
        </p:spPr>
        <p:txBody>
          <a:bodyPr spcFirstLastPara="1" wrap="square" lIns="91425" tIns="45700" rIns="91425" bIns="45700" anchor="t" anchorCtr="0">
            <a:spAutoFit/>
          </a:bodyPr>
          <a:lstStyle/>
          <a:p>
            <a:pPr marL="342900" lvl="0" indent="-342900">
              <a:spcBef>
                <a:spcPts val="600"/>
              </a:spcBef>
              <a:buClr>
                <a:srgbClr val="FF0000"/>
              </a:buClr>
              <a:buSzPts val="2400"/>
              <a:buFont typeface="Arial"/>
              <a:buChar char="•"/>
            </a:pPr>
            <a:r>
              <a:rPr lang="en-GB" sz="2400">
                <a:solidFill>
                  <a:schemeClr val="lt1"/>
                </a:solidFill>
                <a:latin typeface="Open Sans"/>
                <a:ea typeface="Open Sans"/>
                <a:cs typeface="Open Sans"/>
                <a:sym typeface="Open Sans"/>
              </a:rPr>
              <a:t>Immediately if possible - FAQs</a:t>
            </a:r>
          </a:p>
          <a:p>
            <a:pPr marL="342900" lvl="0" indent="-342900">
              <a:spcBef>
                <a:spcPts val="600"/>
              </a:spcBef>
              <a:buClr>
                <a:srgbClr val="FF0000"/>
              </a:buClr>
              <a:buSzPts val="2400"/>
              <a:buFont typeface="Arial"/>
              <a:buChar char="•"/>
            </a:pPr>
            <a:r>
              <a:rPr lang="en-GB" sz="2400">
                <a:solidFill>
                  <a:schemeClr val="lt1"/>
                </a:solidFill>
                <a:latin typeface="Open Sans"/>
                <a:ea typeface="Open Sans"/>
                <a:cs typeface="Open Sans"/>
                <a:sym typeface="Open Sans"/>
              </a:rPr>
              <a:t>Record all feedback</a:t>
            </a:r>
            <a:endParaRPr lang="en-GB" sz="2400"/>
          </a:p>
          <a:p>
            <a:pPr marL="342900" lvl="0" indent="-342900">
              <a:spcBef>
                <a:spcPts val="600"/>
              </a:spcBef>
              <a:buClr>
                <a:srgbClr val="FF0000"/>
              </a:buClr>
              <a:buSzPts val="2400"/>
              <a:buFont typeface="Arial"/>
              <a:buChar char="•"/>
            </a:pPr>
            <a:r>
              <a:rPr lang="en-GB" sz="2400">
                <a:solidFill>
                  <a:schemeClr val="lt1"/>
                </a:solidFill>
                <a:latin typeface="Open Sans"/>
                <a:ea typeface="Open Sans"/>
                <a:cs typeface="Open Sans"/>
                <a:sym typeface="Open Sans"/>
              </a:rPr>
              <a:t>Clear response times</a:t>
            </a:r>
            <a:endParaRPr lang="en-GB" sz="2400"/>
          </a:p>
          <a:p>
            <a:pPr marL="342900" lvl="0" indent="-342900">
              <a:spcBef>
                <a:spcPts val="600"/>
              </a:spcBef>
              <a:buClr>
                <a:srgbClr val="FF0000"/>
              </a:buClr>
              <a:buSzPts val="2400"/>
              <a:buFont typeface="Arial"/>
              <a:buChar char="•"/>
            </a:pPr>
            <a:r>
              <a:rPr lang="en-GB" sz="2400">
                <a:solidFill>
                  <a:schemeClr val="lt1"/>
                </a:solidFill>
                <a:latin typeface="Open Sans"/>
                <a:ea typeface="Open Sans"/>
                <a:cs typeface="Open Sans"/>
                <a:sym typeface="Open Sans"/>
              </a:rPr>
              <a:t>Public or private</a:t>
            </a:r>
          </a:p>
          <a:p>
            <a:pPr marL="342900" lvl="0" indent="-342900">
              <a:spcBef>
                <a:spcPts val="600"/>
              </a:spcBef>
              <a:buClr>
                <a:srgbClr val="FF0000"/>
              </a:buClr>
              <a:buSzPts val="2400"/>
              <a:buFont typeface="Arial"/>
              <a:buChar char="•"/>
            </a:pPr>
            <a:r>
              <a:rPr lang="en-GB" sz="2400">
                <a:solidFill>
                  <a:schemeClr val="lt1"/>
                </a:solidFill>
                <a:latin typeface="Open Sans"/>
                <a:ea typeface="Open Sans"/>
                <a:cs typeface="Open Sans"/>
                <a:sym typeface="Open Sans"/>
              </a:rPr>
              <a:t>Always respond</a:t>
            </a:r>
            <a:endParaRPr lang="en-GB" sz="2400"/>
          </a:p>
          <a:p>
            <a:pPr marL="342900" lvl="0" indent="-342900">
              <a:spcBef>
                <a:spcPts val="600"/>
              </a:spcBef>
              <a:buClr>
                <a:srgbClr val="FF0000"/>
              </a:buClr>
              <a:buSzPts val="2400"/>
              <a:buFont typeface="Arial"/>
              <a:buChar char="•"/>
            </a:pPr>
            <a:r>
              <a:rPr lang="en-GB" sz="2400">
                <a:solidFill>
                  <a:schemeClr val="lt1"/>
                </a:solidFill>
                <a:latin typeface="Open Sans"/>
                <a:ea typeface="Open Sans"/>
                <a:cs typeface="Open Sans"/>
                <a:sym typeface="Open Sans"/>
              </a:rPr>
              <a:t>Best response is action </a:t>
            </a:r>
            <a:endParaRPr lang="en-GB" sz="2400"/>
          </a:p>
          <a:p>
            <a:pPr marL="342900" marR="0" lvl="0" indent="-342900" algn="l" rtl="0">
              <a:spcBef>
                <a:spcPts val="600"/>
              </a:spcBef>
              <a:spcAft>
                <a:spcPts val="0"/>
              </a:spcAft>
              <a:buClr>
                <a:srgbClr val="FF0000"/>
              </a:buClr>
              <a:buSzPts val="2400"/>
              <a:buFont typeface="Arial"/>
              <a:buChar char="•"/>
            </a:pPr>
            <a:endParaRPr lang="en-GB" sz="2400">
              <a:solidFill>
                <a:schemeClr val="lt1"/>
              </a:solidFill>
              <a:latin typeface="Open Sans"/>
              <a:ea typeface="Open Sans"/>
              <a:cs typeface="Open Sans"/>
              <a:sym typeface="Open Sans"/>
            </a:endParaRPr>
          </a:p>
        </p:txBody>
      </p:sp>
      <p:sp>
        <p:nvSpPr>
          <p:cNvPr id="43" name="Google Shape;344;p7">
            <a:extLst>
              <a:ext uri="{FF2B5EF4-FFF2-40B4-BE49-F238E27FC236}">
                <a16:creationId xmlns:a16="http://schemas.microsoft.com/office/drawing/2014/main" id="{CCF14356-70BB-0E4F-8002-90985D69E71A}"/>
              </a:ext>
            </a:extLst>
          </p:cNvPr>
          <p:cNvSpPr txBox="1"/>
          <p:nvPr/>
        </p:nvSpPr>
        <p:spPr>
          <a:xfrm>
            <a:off x="173425" y="6092159"/>
            <a:ext cx="3747897" cy="2246729"/>
          </a:xfrm>
          <a:prstGeom prst="rect">
            <a:avLst/>
          </a:prstGeom>
          <a:noFill/>
          <a:ln>
            <a:noFill/>
          </a:ln>
        </p:spPr>
        <p:txBody>
          <a:bodyPr spcFirstLastPara="1" wrap="square" lIns="91425" tIns="45700" rIns="91425" bIns="45700" anchor="t" anchorCtr="0">
            <a:spAutoFit/>
          </a:bodyPr>
          <a:lstStyle/>
          <a:p>
            <a:pPr marL="342900" lvl="0" indent="-342900">
              <a:spcBef>
                <a:spcPts val="600"/>
              </a:spcBef>
              <a:buClr>
                <a:srgbClr val="FF0000"/>
              </a:buClr>
              <a:buSzPts val="2400"/>
              <a:buFont typeface="Arial"/>
              <a:buChar char="•"/>
            </a:pPr>
            <a:r>
              <a:rPr lang="en-GB" sz="2400">
                <a:solidFill>
                  <a:schemeClr val="lt1"/>
                </a:solidFill>
                <a:latin typeface="Open Sans"/>
                <a:ea typeface="Open Sans"/>
                <a:cs typeface="Open Sans"/>
                <a:sym typeface="Open Sans"/>
              </a:rPr>
              <a:t>Where to refer?</a:t>
            </a:r>
          </a:p>
          <a:p>
            <a:pPr marL="342900" lvl="0" indent="-342900">
              <a:spcBef>
                <a:spcPts val="600"/>
              </a:spcBef>
              <a:buClr>
                <a:srgbClr val="FF0000"/>
              </a:buClr>
              <a:buSzPts val="2400"/>
              <a:buFont typeface="Arial"/>
              <a:buChar char="•"/>
            </a:pPr>
            <a:r>
              <a:rPr lang="en-GB" sz="2400">
                <a:solidFill>
                  <a:schemeClr val="lt1"/>
                </a:solidFill>
                <a:latin typeface="Open Sans"/>
                <a:ea typeface="Open Sans"/>
                <a:cs typeface="Open Sans"/>
                <a:sym typeface="Open Sans"/>
              </a:rPr>
              <a:t>How to refer?</a:t>
            </a:r>
          </a:p>
          <a:p>
            <a:pPr marL="342900" lvl="0" indent="-342900">
              <a:spcBef>
                <a:spcPts val="600"/>
              </a:spcBef>
              <a:buClr>
                <a:srgbClr val="FF0000"/>
              </a:buClr>
              <a:buSzPts val="2400"/>
              <a:buFont typeface="Arial"/>
              <a:buChar char="•"/>
            </a:pPr>
            <a:r>
              <a:rPr lang="en-GB" sz="2400">
                <a:solidFill>
                  <a:schemeClr val="lt1"/>
                </a:solidFill>
                <a:latin typeface="Open Sans"/>
                <a:ea typeface="Open Sans"/>
                <a:cs typeface="Open Sans"/>
                <a:sym typeface="Open Sans"/>
              </a:rPr>
              <a:t>Contact details</a:t>
            </a:r>
          </a:p>
          <a:p>
            <a:pPr marL="342900" lvl="0" indent="-342900">
              <a:spcBef>
                <a:spcPts val="600"/>
              </a:spcBef>
              <a:buClr>
                <a:srgbClr val="FF0000"/>
              </a:buClr>
              <a:buSzPts val="2400"/>
              <a:buFont typeface="Arial"/>
              <a:buChar char="•"/>
            </a:pPr>
            <a:r>
              <a:rPr lang="en-GB" sz="2400">
                <a:solidFill>
                  <a:schemeClr val="lt1"/>
                </a:solidFill>
                <a:latin typeface="Open Sans"/>
                <a:ea typeface="Open Sans"/>
                <a:cs typeface="Open Sans"/>
                <a:sym typeface="Open Sans"/>
              </a:rPr>
              <a:t>Discuss feedback in coordination meetings</a:t>
            </a:r>
          </a:p>
        </p:txBody>
      </p:sp>
      <p:sp>
        <p:nvSpPr>
          <p:cNvPr id="44" name="Google Shape;344;p7">
            <a:extLst>
              <a:ext uri="{FF2B5EF4-FFF2-40B4-BE49-F238E27FC236}">
                <a16:creationId xmlns:a16="http://schemas.microsoft.com/office/drawing/2014/main" id="{8EF061E8-881F-8947-B578-873A81761037}"/>
              </a:ext>
            </a:extLst>
          </p:cNvPr>
          <p:cNvSpPr txBox="1"/>
          <p:nvPr/>
        </p:nvSpPr>
        <p:spPr>
          <a:xfrm>
            <a:off x="9749475" y="8724052"/>
            <a:ext cx="6190422" cy="46162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F0000"/>
              </a:buClr>
              <a:buSzPts val="2400"/>
              <a:buFont typeface="Arial"/>
              <a:buChar char="•"/>
            </a:pPr>
            <a:endParaRPr lang="en-GB" sz="2400">
              <a:solidFill>
                <a:schemeClr val="lt1"/>
              </a:solidFill>
              <a:latin typeface="Open Sans"/>
              <a:ea typeface="Open Sans"/>
              <a:cs typeface="Open Sans"/>
              <a:sym typeface="Open Sans"/>
            </a:endParaRPr>
          </a:p>
        </p:txBody>
      </p:sp>
      <p:sp>
        <p:nvSpPr>
          <p:cNvPr id="24" name="Google Shape;432;p16">
            <a:extLst>
              <a:ext uri="{FF2B5EF4-FFF2-40B4-BE49-F238E27FC236}">
                <a16:creationId xmlns:a16="http://schemas.microsoft.com/office/drawing/2014/main" id="{C713E4E2-F03F-B246-AAF8-8B4D8F52FDFF}"/>
              </a:ext>
            </a:extLst>
          </p:cNvPr>
          <p:cNvSpPr txBox="1"/>
          <p:nvPr/>
        </p:nvSpPr>
        <p:spPr>
          <a:xfrm>
            <a:off x="327784" y="343011"/>
            <a:ext cx="6634125"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a:solidFill>
                  <a:schemeClr val="dk2"/>
                </a:solidFill>
                <a:latin typeface="Montserrat"/>
                <a:ea typeface="Montserrat"/>
                <a:cs typeface="Montserrat"/>
                <a:sym typeface="Montserrat"/>
              </a:rPr>
              <a:t>Step 3: </a:t>
            </a:r>
            <a:r>
              <a:rPr lang="en-GB" sz="4400" b="1">
                <a:solidFill>
                  <a:schemeClr val="accent4"/>
                </a:solidFill>
                <a:latin typeface="Montserrat"/>
                <a:ea typeface="Montserrat"/>
                <a:cs typeface="Montserrat"/>
                <a:sym typeface="Montserrat"/>
              </a:rPr>
              <a:t>Plan the feedback mechanism</a:t>
            </a:r>
            <a:endParaRPr sz="4400" b="1">
              <a:solidFill>
                <a:schemeClr val="accent4"/>
              </a:solidFill>
              <a:latin typeface="Roboto Black"/>
              <a:ea typeface="Roboto Black"/>
              <a:cs typeface="Roboto Black"/>
              <a:sym typeface="Roboto Black"/>
            </a:endParaRPr>
          </a:p>
        </p:txBody>
      </p:sp>
      <p:sp>
        <p:nvSpPr>
          <p:cNvPr id="25" name="Google Shape;344;p7">
            <a:extLst>
              <a:ext uri="{FF2B5EF4-FFF2-40B4-BE49-F238E27FC236}">
                <a16:creationId xmlns:a16="http://schemas.microsoft.com/office/drawing/2014/main" id="{AD7D21FC-FDBD-604A-82DB-A82DA3EB5CB9}"/>
              </a:ext>
            </a:extLst>
          </p:cNvPr>
          <p:cNvSpPr txBox="1"/>
          <p:nvPr/>
        </p:nvSpPr>
        <p:spPr>
          <a:xfrm>
            <a:off x="10112040" y="8547081"/>
            <a:ext cx="7536448" cy="1431121"/>
          </a:xfrm>
          <a:prstGeom prst="rect">
            <a:avLst/>
          </a:prstGeom>
          <a:noFill/>
          <a:ln>
            <a:noFill/>
          </a:ln>
        </p:spPr>
        <p:txBody>
          <a:bodyPr spcFirstLastPara="1" wrap="square" lIns="91425" tIns="45700" rIns="91425" bIns="45700" anchor="t" anchorCtr="0">
            <a:spAutoFit/>
          </a:bodyPr>
          <a:lstStyle/>
          <a:p>
            <a:pPr marL="342900" lvl="0" indent="-342900">
              <a:spcBef>
                <a:spcPts val="600"/>
              </a:spcBef>
              <a:buClr>
                <a:srgbClr val="FF0000"/>
              </a:buClr>
              <a:buSzPts val="2400"/>
              <a:buFont typeface="Arial"/>
              <a:buChar char="•"/>
            </a:pPr>
            <a:r>
              <a:rPr lang="en-GB" sz="2400">
                <a:solidFill>
                  <a:schemeClr val="lt1"/>
                </a:solidFill>
                <a:latin typeface="Open Sans"/>
                <a:ea typeface="Open Sans"/>
                <a:cs typeface="Open Sans"/>
                <a:sym typeface="Open Sans"/>
              </a:rPr>
              <a:t>Plan how to share feedback, who with, and when</a:t>
            </a:r>
          </a:p>
          <a:p>
            <a:pPr marL="342900" lvl="0" indent="-342900">
              <a:spcBef>
                <a:spcPts val="600"/>
              </a:spcBef>
              <a:buClr>
                <a:srgbClr val="FF0000"/>
              </a:buClr>
              <a:buSzPts val="2400"/>
              <a:buFont typeface="Arial"/>
              <a:buChar char="•"/>
            </a:pPr>
            <a:r>
              <a:rPr lang="en-GB" sz="2400">
                <a:solidFill>
                  <a:schemeClr val="lt1"/>
                </a:solidFill>
                <a:latin typeface="Open Sans"/>
                <a:ea typeface="Open Sans"/>
                <a:cs typeface="Open Sans"/>
                <a:sym typeface="Open Sans"/>
              </a:rPr>
              <a:t>Discuss in team meetings</a:t>
            </a:r>
          </a:p>
          <a:p>
            <a:pPr marL="342900" lvl="0" indent="-342900">
              <a:spcBef>
                <a:spcPts val="600"/>
              </a:spcBef>
              <a:buClr>
                <a:srgbClr val="FF0000"/>
              </a:buClr>
              <a:buSzPts val="2400"/>
              <a:buFont typeface="Arial"/>
              <a:buChar char="•"/>
            </a:pPr>
            <a:r>
              <a:rPr lang="en-GB" sz="2400">
                <a:solidFill>
                  <a:schemeClr val="lt1"/>
                </a:solidFill>
                <a:latin typeface="Open Sans"/>
                <a:ea typeface="Open Sans"/>
                <a:cs typeface="Open Sans"/>
                <a:sym typeface="Open Sans"/>
              </a:rPr>
              <a:t>Share feedback reports widely </a:t>
            </a:r>
          </a:p>
        </p:txBody>
      </p:sp>
      <p:sp>
        <p:nvSpPr>
          <p:cNvPr id="27" name="Google Shape;344;p7">
            <a:extLst>
              <a:ext uri="{FF2B5EF4-FFF2-40B4-BE49-F238E27FC236}">
                <a16:creationId xmlns:a16="http://schemas.microsoft.com/office/drawing/2014/main" id="{FC8A5211-37E4-CA42-B9DA-0B21BB656BC8}"/>
              </a:ext>
            </a:extLst>
          </p:cNvPr>
          <p:cNvSpPr txBox="1"/>
          <p:nvPr/>
        </p:nvSpPr>
        <p:spPr>
          <a:xfrm>
            <a:off x="173425" y="3806958"/>
            <a:ext cx="3747897" cy="1800453"/>
          </a:xfrm>
          <a:prstGeom prst="rect">
            <a:avLst/>
          </a:prstGeom>
          <a:noFill/>
          <a:ln>
            <a:noFill/>
          </a:ln>
        </p:spPr>
        <p:txBody>
          <a:bodyPr spcFirstLastPara="1" wrap="square" lIns="91425" tIns="45700" rIns="91425" bIns="45700" anchor="t" anchorCtr="0">
            <a:spAutoFit/>
          </a:bodyPr>
          <a:lstStyle/>
          <a:p>
            <a:pPr marL="342900" lvl="0" indent="-342900">
              <a:spcBef>
                <a:spcPts val="600"/>
              </a:spcBef>
              <a:buClr>
                <a:srgbClr val="FF0000"/>
              </a:buClr>
              <a:buSzPts val="2400"/>
              <a:buFont typeface="Arial"/>
              <a:buChar char="•"/>
            </a:pPr>
            <a:r>
              <a:rPr lang="en-GB" sz="2400">
                <a:solidFill>
                  <a:schemeClr val="lt1"/>
                </a:solidFill>
                <a:latin typeface="Open Sans"/>
                <a:ea typeface="Open Sans"/>
                <a:cs typeface="Open Sans"/>
                <a:sym typeface="Open Sans"/>
              </a:rPr>
              <a:t>Staffing</a:t>
            </a:r>
          </a:p>
          <a:p>
            <a:pPr marL="342900" lvl="0" indent="-342900">
              <a:spcBef>
                <a:spcPts val="600"/>
              </a:spcBef>
              <a:buClr>
                <a:srgbClr val="FF0000"/>
              </a:buClr>
              <a:buSzPts val="2400"/>
              <a:buFont typeface="Arial"/>
              <a:buChar char="•"/>
            </a:pPr>
            <a:r>
              <a:rPr lang="en-GB" sz="2400">
                <a:solidFill>
                  <a:schemeClr val="lt1"/>
                </a:solidFill>
                <a:latin typeface="Open Sans"/>
                <a:ea typeface="Open Sans"/>
                <a:cs typeface="Open Sans"/>
                <a:sym typeface="Open Sans"/>
              </a:rPr>
              <a:t>Equipment &amp; software </a:t>
            </a:r>
            <a:endParaRPr lang="en-GB" sz="2400"/>
          </a:p>
          <a:p>
            <a:pPr marL="342900" lvl="0" indent="-342900">
              <a:spcBef>
                <a:spcPts val="600"/>
              </a:spcBef>
              <a:buClr>
                <a:srgbClr val="FF0000"/>
              </a:buClr>
              <a:buSzPts val="2400"/>
              <a:buFont typeface="Arial"/>
              <a:buChar char="•"/>
            </a:pPr>
            <a:r>
              <a:rPr lang="en-GB" sz="2400">
                <a:solidFill>
                  <a:schemeClr val="lt1"/>
                </a:solidFill>
                <a:latin typeface="Open Sans"/>
                <a:ea typeface="Open Sans"/>
                <a:cs typeface="Open Sans"/>
                <a:sym typeface="Open Sans"/>
              </a:rPr>
              <a:t>Funding for the first 12 months</a:t>
            </a:r>
            <a:endParaRPr lang="en-GB" sz="2400"/>
          </a:p>
        </p:txBody>
      </p:sp>
    </p:spTree>
    <p:extLst>
      <p:ext uri="{BB962C8B-B14F-4D97-AF65-F5344CB8AC3E}">
        <p14:creationId xmlns:p14="http://schemas.microsoft.com/office/powerpoint/2010/main" val="375581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8" grpId="0"/>
      <p:bldP spid="39" grpId="0"/>
      <p:bldP spid="43" grpId="0"/>
      <p:bldP spid="25"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8"/>
          <p:cNvSpPr txBox="1"/>
          <p:nvPr/>
        </p:nvSpPr>
        <p:spPr>
          <a:xfrm>
            <a:off x="8585887" y="1884773"/>
            <a:ext cx="7942824"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a:solidFill>
                  <a:schemeClr val="dk2"/>
                </a:solidFill>
                <a:latin typeface="Montserrat"/>
                <a:ea typeface="Montserrat"/>
                <a:cs typeface="Montserrat"/>
                <a:sym typeface="Montserrat"/>
              </a:rPr>
              <a:t>Step 4: </a:t>
            </a:r>
            <a:r>
              <a:rPr lang="en-GB" sz="4400" b="1">
                <a:solidFill>
                  <a:schemeClr val="accent4"/>
                </a:solidFill>
                <a:latin typeface="Montserrat"/>
                <a:ea typeface="Montserrat"/>
                <a:cs typeface="Montserrat"/>
                <a:sym typeface="Montserrat"/>
              </a:rPr>
              <a:t>Discuss the feedback mechanism with communities (again)</a:t>
            </a:r>
            <a:endParaRPr sz="4400" b="1">
              <a:solidFill>
                <a:schemeClr val="accent4"/>
              </a:solidFill>
              <a:latin typeface="Roboto Black"/>
              <a:ea typeface="Roboto Black"/>
              <a:cs typeface="Roboto Black"/>
              <a:sym typeface="Roboto Black"/>
            </a:endParaRPr>
          </a:p>
        </p:txBody>
      </p:sp>
      <p:sp>
        <p:nvSpPr>
          <p:cNvPr id="449" name="Google Shape;449;p18"/>
          <p:cNvSpPr txBox="1"/>
          <p:nvPr/>
        </p:nvSpPr>
        <p:spPr>
          <a:xfrm>
            <a:off x="8585887" y="4635061"/>
            <a:ext cx="7922300" cy="4339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2400"/>
              <a:buFont typeface="Arial"/>
              <a:buNone/>
            </a:pPr>
            <a:r>
              <a:rPr lang="en-GB" sz="2400" b="1">
                <a:solidFill>
                  <a:schemeClr val="lt1"/>
                </a:solidFill>
                <a:latin typeface="Open Sans"/>
                <a:ea typeface="Open Sans"/>
                <a:cs typeface="Open Sans"/>
                <a:sym typeface="Open Sans"/>
              </a:rPr>
              <a:t>Why?</a:t>
            </a:r>
            <a:endParaRPr/>
          </a:p>
          <a:p>
            <a:pPr marL="342900" marR="0" lvl="0" indent="-342900" algn="l" rtl="0">
              <a:spcBef>
                <a:spcPts val="120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Confirm it meets community expectations</a:t>
            </a:r>
          </a:p>
          <a:p>
            <a:pPr marL="342900" marR="0" lvl="0" indent="-342900" algn="l" rtl="0">
              <a:spcBef>
                <a:spcPts val="120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People will feel comfortable using it</a:t>
            </a:r>
            <a:endParaRPr/>
          </a:p>
          <a:p>
            <a:pPr marL="0" marR="0" lvl="0" indent="0" algn="l" rtl="0">
              <a:spcBef>
                <a:spcPts val="1200"/>
              </a:spcBef>
              <a:spcAft>
                <a:spcPts val="0"/>
              </a:spcAft>
              <a:buClr>
                <a:srgbClr val="FF0000"/>
              </a:buClr>
              <a:buSzPts val="2400"/>
              <a:buFont typeface="Arial"/>
              <a:buNone/>
            </a:pPr>
            <a:endParaRPr sz="2400" b="1">
              <a:solidFill>
                <a:schemeClr val="lt1"/>
              </a:solidFill>
              <a:latin typeface="Open Sans"/>
              <a:ea typeface="Open Sans"/>
              <a:cs typeface="Open Sans"/>
              <a:sym typeface="Open Sans"/>
            </a:endParaRPr>
          </a:p>
          <a:p>
            <a:pPr marL="0" marR="0" lvl="0" indent="0" algn="l" rtl="0">
              <a:spcBef>
                <a:spcPts val="1200"/>
              </a:spcBef>
              <a:spcAft>
                <a:spcPts val="0"/>
              </a:spcAft>
              <a:buClr>
                <a:srgbClr val="FF0000"/>
              </a:buClr>
              <a:buSzPts val="2400"/>
              <a:buFont typeface="Arial"/>
              <a:buNone/>
            </a:pPr>
            <a:r>
              <a:rPr lang="en-GB" sz="2400" b="1">
                <a:solidFill>
                  <a:schemeClr val="lt1"/>
                </a:solidFill>
                <a:latin typeface="Open Sans"/>
                <a:ea typeface="Open Sans"/>
                <a:cs typeface="Open Sans"/>
                <a:sym typeface="Open Sans"/>
              </a:rPr>
              <a:t>How?</a:t>
            </a:r>
            <a:endParaRPr/>
          </a:p>
          <a:p>
            <a:pPr marL="342900" marR="0" lvl="0" indent="-342900" algn="l" rtl="0">
              <a:spcBef>
                <a:spcPts val="120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Present and discuss the mechanism during community meetings or focus group discussions</a:t>
            </a:r>
            <a:endParaRPr/>
          </a:p>
          <a:p>
            <a:pPr marL="342900" marR="0" lvl="0" indent="-342900" algn="l" rtl="0">
              <a:spcBef>
                <a:spcPts val="120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Ask community volunteers for their opinions on the proposed mechanism</a:t>
            </a:r>
            <a:endParaRPr/>
          </a:p>
        </p:txBody>
      </p:sp>
      <p:pic>
        <p:nvPicPr>
          <p:cNvPr id="450" name="Google Shape;450;p18"/>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0"/>
            <a:ext cx="7942823" cy="10288588"/>
          </a:xfrm>
          <a:prstGeom prst="rect">
            <a:avLst/>
          </a:prstGeom>
          <a:solidFill>
            <a:srgbClr val="353535">
              <a:alpha val="11764"/>
            </a:srgbClr>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9"/>
          <p:cNvSpPr txBox="1"/>
          <p:nvPr/>
        </p:nvSpPr>
        <p:spPr>
          <a:xfrm>
            <a:off x="633870" y="2234013"/>
            <a:ext cx="7546439"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a:solidFill>
                  <a:schemeClr val="dk2"/>
                </a:solidFill>
                <a:latin typeface="Montserrat"/>
                <a:ea typeface="Montserrat"/>
                <a:cs typeface="Montserrat"/>
                <a:sym typeface="Montserrat"/>
              </a:rPr>
              <a:t>Step 5: </a:t>
            </a:r>
            <a:r>
              <a:rPr lang="en-GB" sz="4400" b="1">
                <a:solidFill>
                  <a:schemeClr val="accent4"/>
                </a:solidFill>
                <a:latin typeface="Montserrat"/>
                <a:ea typeface="Montserrat"/>
                <a:cs typeface="Montserrat"/>
                <a:sym typeface="Montserrat"/>
              </a:rPr>
              <a:t>Train staff and volunteers</a:t>
            </a:r>
            <a:endParaRPr sz="4400" b="1">
              <a:solidFill>
                <a:schemeClr val="accent4"/>
              </a:solidFill>
              <a:latin typeface="Roboto Black"/>
              <a:ea typeface="Roboto Black"/>
              <a:cs typeface="Roboto Black"/>
              <a:sym typeface="Roboto Black"/>
            </a:endParaRPr>
          </a:p>
        </p:txBody>
      </p:sp>
      <p:sp>
        <p:nvSpPr>
          <p:cNvPr id="457" name="Google Shape;457;p19"/>
          <p:cNvSpPr txBox="1"/>
          <p:nvPr/>
        </p:nvSpPr>
        <p:spPr>
          <a:xfrm>
            <a:off x="633870" y="4068869"/>
            <a:ext cx="7848879"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2400"/>
              <a:buFont typeface="Arial"/>
              <a:buNone/>
            </a:pPr>
            <a:r>
              <a:rPr lang="en-GB" sz="2400" b="1">
                <a:solidFill>
                  <a:schemeClr val="lt1"/>
                </a:solidFill>
                <a:latin typeface="Open Sans"/>
                <a:ea typeface="Open Sans"/>
                <a:cs typeface="Open Sans"/>
                <a:sym typeface="Open Sans"/>
              </a:rPr>
              <a:t>Why?</a:t>
            </a:r>
            <a:endParaRPr/>
          </a:p>
          <a:p>
            <a:pPr marL="342900" marR="0" lvl="0" indent="-342900" algn="l" rtl="0">
              <a:spcBef>
                <a:spcPts val="120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Everyone needs to understand how the mechanism will work, and what their role is</a:t>
            </a:r>
            <a:endParaRPr/>
          </a:p>
          <a:p>
            <a:pPr marL="0" marR="0" lvl="0" indent="0" algn="l" rtl="0">
              <a:spcBef>
                <a:spcPts val="1200"/>
              </a:spcBef>
              <a:spcAft>
                <a:spcPts val="0"/>
              </a:spcAft>
              <a:buClr>
                <a:srgbClr val="FF0000"/>
              </a:buClr>
              <a:buSzPts val="2400"/>
              <a:buFont typeface="Arial"/>
              <a:buNone/>
            </a:pPr>
            <a:endParaRPr sz="2400" b="1">
              <a:solidFill>
                <a:schemeClr val="lt1"/>
              </a:solidFill>
              <a:latin typeface="Open Sans"/>
              <a:ea typeface="Open Sans"/>
              <a:cs typeface="Open Sans"/>
              <a:sym typeface="Open Sans"/>
            </a:endParaRPr>
          </a:p>
          <a:p>
            <a:pPr marL="0" marR="0" lvl="0" indent="0" algn="l" rtl="0">
              <a:spcBef>
                <a:spcPts val="1200"/>
              </a:spcBef>
              <a:spcAft>
                <a:spcPts val="0"/>
              </a:spcAft>
              <a:buClr>
                <a:srgbClr val="FF0000"/>
              </a:buClr>
              <a:buSzPts val="2400"/>
              <a:buFont typeface="Arial"/>
              <a:buNone/>
            </a:pPr>
            <a:r>
              <a:rPr lang="en-GB" sz="2400" b="1">
                <a:solidFill>
                  <a:schemeClr val="lt1"/>
                </a:solidFill>
                <a:latin typeface="Open Sans"/>
                <a:ea typeface="Open Sans"/>
                <a:cs typeface="Open Sans"/>
                <a:sym typeface="Open Sans"/>
              </a:rPr>
              <a:t>How?</a:t>
            </a:r>
            <a:endParaRPr/>
          </a:p>
          <a:p>
            <a:pPr marL="342900" marR="0" lvl="0" indent="-342900" algn="l" rtl="0">
              <a:spcBef>
                <a:spcPts val="120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Brief all staff and volunteers on how the mechanism works – address any fears</a:t>
            </a:r>
            <a:endParaRPr/>
          </a:p>
          <a:p>
            <a:pPr marL="342900" marR="0" lvl="0" indent="-342900" algn="l" rtl="0">
              <a:spcBef>
                <a:spcPts val="120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Train those involved in running the mechanism – including soft skills like listening and empathy</a:t>
            </a:r>
            <a:endParaRPr/>
          </a:p>
          <a:p>
            <a:pPr marL="342900" marR="0" lvl="0" indent="-342900" algn="l" rtl="0">
              <a:spcBef>
                <a:spcPts val="120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Training on protection and PSEA can help staff and volunteers to manage sensitive feedback</a:t>
            </a:r>
            <a:endParaRPr/>
          </a:p>
        </p:txBody>
      </p:sp>
      <p:pic>
        <p:nvPicPr>
          <p:cNvPr id="458" name="Google Shape;458;p19"/>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9411628" y="0"/>
            <a:ext cx="8876371" cy="10288588"/>
          </a:xfrm>
          <a:prstGeom prst="rect">
            <a:avLst/>
          </a:prstGeom>
          <a:solidFill>
            <a:srgbClr val="353535">
              <a:alpha val="11764"/>
            </a:srgbClr>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0"/>
          <p:cNvSpPr txBox="1"/>
          <p:nvPr/>
        </p:nvSpPr>
        <p:spPr>
          <a:xfrm>
            <a:off x="10115833" y="2233995"/>
            <a:ext cx="7546439"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a:solidFill>
                  <a:schemeClr val="dk2"/>
                </a:solidFill>
                <a:latin typeface="Montserrat"/>
                <a:ea typeface="Montserrat"/>
                <a:cs typeface="Montserrat"/>
                <a:sym typeface="Montserrat"/>
              </a:rPr>
              <a:t>Step 6: </a:t>
            </a:r>
            <a:r>
              <a:rPr lang="en-GB" sz="4400" b="1">
                <a:solidFill>
                  <a:schemeClr val="accent4"/>
                </a:solidFill>
                <a:latin typeface="Montserrat"/>
                <a:ea typeface="Montserrat"/>
                <a:cs typeface="Montserrat"/>
                <a:sym typeface="Montserrat"/>
              </a:rPr>
              <a:t>Advertise the feedback mechanism</a:t>
            </a:r>
            <a:endParaRPr sz="4400" b="1">
              <a:solidFill>
                <a:schemeClr val="accent4"/>
              </a:solidFill>
              <a:latin typeface="Roboto Black"/>
              <a:ea typeface="Roboto Black"/>
              <a:cs typeface="Roboto Black"/>
              <a:sym typeface="Roboto Black"/>
            </a:endParaRPr>
          </a:p>
        </p:txBody>
      </p:sp>
      <p:sp>
        <p:nvSpPr>
          <p:cNvPr id="465" name="Google Shape;465;p20"/>
          <p:cNvSpPr txBox="1"/>
          <p:nvPr/>
        </p:nvSpPr>
        <p:spPr>
          <a:xfrm>
            <a:off x="10115832" y="4226361"/>
            <a:ext cx="7546439" cy="53860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2400"/>
              <a:buFont typeface="Arial"/>
              <a:buNone/>
            </a:pPr>
            <a:r>
              <a:rPr lang="en-GB" sz="2400" b="1">
                <a:solidFill>
                  <a:schemeClr val="lt1"/>
                </a:solidFill>
                <a:latin typeface="Open Sans"/>
                <a:ea typeface="Open Sans"/>
                <a:cs typeface="Open Sans"/>
                <a:sym typeface="Open Sans"/>
              </a:rPr>
              <a:t>Why?</a:t>
            </a:r>
            <a:endParaRPr/>
          </a:p>
          <a:p>
            <a:pPr marL="342900" marR="0" lvl="0" indent="-342900" algn="l" rtl="0">
              <a:spcBef>
                <a:spcPts val="120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Communities need to know the mechanism exists and how to access it</a:t>
            </a:r>
          </a:p>
          <a:p>
            <a:pPr marR="0" lvl="0" algn="l" rtl="0">
              <a:spcBef>
                <a:spcPts val="1200"/>
              </a:spcBef>
              <a:spcAft>
                <a:spcPts val="0"/>
              </a:spcAft>
              <a:buClr>
                <a:srgbClr val="FF0000"/>
              </a:buClr>
              <a:buSzPts val="2400"/>
            </a:pPr>
            <a:endParaRPr sz="2400" b="1">
              <a:solidFill>
                <a:schemeClr val="lt1"/>
              </a:solidFill>
              <a:latin typeface="Open Sans"/>
              <a:ea typeface="Open Sans"/>
              <a:cs typeface="Open Sans"/>
              <a:sym typeface="Open Sans"/>
            </a:endParaRPr>
          </a:p>
          <a:p>
            <a:pPr marL="0" marR="0" lvl="0" indent="0" algn="l" rtl="0">
              <a:spcBef>
                <a:spcPts val="1200"/>
              </a:spcBef>
              <a:spcAft>
                <a:spcPts val="0"/>
              </a:spcAft>
              <a:buClr>
                <a:srgbClr val="FF0000"/>
              </a:buClr>
              <a:buSzPts val="2400"/>
              <a:buFont typeface="Arial"/>
              <a:buNone/>
            </a:pPr>
            <a:r>
              <a:rPr lang="en-GB" sz="2400" b="1">
                <a:solidFill>
                  <a:schemeClr val="lt1"/>
                </a:solidFill>
                <a:latin typeface="Open Sans"/>
                <a:ea typeface="Open Sans"/>
                <a:cs typeface="Open Sans"/>
                <a:sym typeface="Open Sans"/>
              </a:rPr>
              <a:t>How?</a:t>
            </a:r>
            <a:endParaRPr/>
          </a:p>
          <a:p>
            <a:pPr marL="342900" marR="0" lvl="0" indent="-342900" algn="l" rtl="0">
              <a:spcBef>
                <a:spcPts val="120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Use trusted and preferred communication channels</a:t>
            </a:r>
            <a:endParaRPr/>
          </a:p>
          <a:p>
            <a:pPr marL="342900" marR="0" lvl="0" indent="-342900" algn="l" rtl="0">
              <a:spcBef>
                <a:spcPts val="120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Explain how the system works</a:t>
            </a:r>
            <a:endParaRPr/>
          </a:p>
          <a:p>
            <a:pPr marL="342900" marR="0" lvl="0" indent="-342900" algn="l" rtl="0">
              <a:spcBef>
                <a:spcPts val="120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Make it clear feedback is welcomed</a:t>
            </a:r>
            <a:endParaRPr/>
          </a:p>
          <a:p>
            <a:pPr marL="342900" marR="0" lvl="0" indent="-342900" algn="l" rtl="0">
              <a:spcBef>
                <a:spcPts val="120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Confirm sensitive feedback is confidential</a:t>
            </a:r>
            <a:endParaRPr/>
          </a:p>
          <a:p>
            <a:pPr marL="0" marR="0" lvl="0" indent="0" algn="l" rtl="0">
              <a:spcBef>
                <a:spcPts val="1200"/>
              </a:spcBef>
              <a:spcAft>
                <a:spcPts val="0"/>
              </a:spcAft>
              <a:buClr>
                <a:srgbClr val="FF0000"/>
              </a:buClr>
              <a:buSzPts val="2400"/>
              <a:buFont typeface="Arial"/>
              <a:buNone/>
            </a:pPr>
            <a:endParaRPr sz="2400">
              <a:solidFill>
                <a:schemeClr val="lt1"/>
              </a:solidFill>
              <a:latin typeface="Open Sans"/>
              <a:ea typeface="Open Sans"/>
              <a:cs typeface="Open Sans"/>
              <a:sym typeface="Open Sans"/>
            </a:endParaRPr>
          </a:p>
        </p:txBody>
      </p:sp>
      <p:pic>
        <p:nvPicPr>
          <p:cNvPr id="466" name="Google Shape;466;p20"/>
          <p:cNvPicPr preferRelativeResize="0">
            <a:picLocks noGrp="1" noChangeAspect="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0"/>
            <a:ext cx="9454551" cy="10288588"/>
          </a:xfrm>
          <a:prstGeom prst="rect">
            <a:avLst/>
          </a:prstGeom>
          <a:solidFill>
            <a:srgbClr val="353535">
              <a:alpha val="11764"/>
            </a:srgbClr>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1"/>
          <p:cNvSpPr txBox="1"/>
          <p:nvPr/>
        </p:nvSpPr>
        <p:spPr>
          <a:xfrm>
            <a:off x="517373" y="1019705"/>
            <a:ext cx="792449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a:solidFill>
                  <a:schemeClr val="dk2"/>
                </a:solidFill>
                <a:latin typeface="Montserrat"/>
                <a:ea typeface="Montserrat"/>
                <a:cs typeface="Montserrat"/>
                <a:sym typeface="Montserrat"/>
              </a:rPr>
              <a:t>Step 7: </a:t>
            </a:r>
            <a:r>
              <a:rPr lang="en-GB" sz="4400" b="1">
                <a:solidFill>
                  <a:schemeClr val="accent4"/>
                </a:solidFill>
                <a:latin typeface="Montserrat"/>
                <a:ea typeface="Montserrat"/>
                <a:cs typeface="Montserrat"/>
                <a:sym typeface="Montserrat"/>
              </a:rPr>
              <a:t>Check the mechanism is working</a:t>
            </a:r>
            <a:endParaRPr sz="4400" b="1">
              <a:solidFill>
                <a:schemeClr val="accent4"/>
              </a:solidFill>
              <a:latin typeface="Roboto Black"/>
              <a:ea typeface="Roboto Black"/>
              <a:cs typeface="Roboto Black"/>
              <a:sym typeface="Roboto Black"/>
            </a:endParaRPr>
          </a:p>
        </p:txBody>
      </p:sp>
      <p:sp>
        <p:nvSpPr>
          <p:cNvPr id="473" name="Google Shape;473;p21"/>
          <p:cNvSpPr txBox="1"/>
          <p:nvPr/>
        </p:nvSpPr>
        <p:spPr>
          <a:xfrm>
            <a:off x="517373" y="2818576"/>
            <a:ext cx="7585571" cy="68018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2400"/>
              <a:buFont typeface="Arial"/>
              <a:buNone/>
            </a:pPr>
            <a:r>
              <a:rPr lang="en-GB" sz="2400" b="1">
                <a:solidFill>
                  <a:schemeClr val="lt1"/>
                </a:solidFill>
                <a:latin typeface="Open Sans"/>
                <a:ea typeface="Open Sans"/>
                <a:cs typeface="Open Sans"/>
                <a:sym typeface="Open Sans"/>
              </a:rPr>
              <a:t>Why?</a:t>
            </a:r>
            <a:endParaRPr/>
          </a:p>
          <a:p>
            <a:pPr marL="342900" marR="0" lvl="0" indent="-342900" algn="l" rtl="0">
              <a:spcBef>
                <a:spcPts val="120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To check people still feel comfortable using it</a:t>
            </a:r>
            <a:endParaRPr/>
          </a:p>
          <a:p>
            <a:pPr marL="342900" marR="0" lvl="0" indent="-342900" algn="l" rtl="0">
              <a:spcBef>
                <a:spcPts val="120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Identify opportunities for improvement</a:t>
            </a:r>
            <a:endParaRPr/>
          </a:p>
          <a:p>
            <a:pPr marL="0" marR="0" lvl="0" indent="0" algn="l" rtl="0">
              <a:spcBef>
                <a:spcPts val="1200"/>
              </a:spcBef>
              <a:spcAft>
                <a:spcPts val="0"/>
              </a:spcAft>
              <a:buClr>
                <a:srgbClr val="FF0000"/>
              </a:buClr>
              <a:buSzPts val="2400"/>
              <a:buFont typeface="Arial"/>
              <a:buNone/>
            </a:pPr>
            <a:endParaRPr sz="2400" b="1">
              <a:solidFill>
                <a:schemeClr val="lt1"/>
              </a:solidFill>
              <a:latin typeface="Open Sans"/>
              <a:ea typeface="Open Sans"/>
              <a:cs typeface="Open Sans"/>
              <a:sym typeface="Open Sans"/>
            </a:endParaRPr>
          </a:p>
          <a:p>
            <a:pPr marL="0" marR="0" lvl="0" indent="0" algn="l" rtl="0">
              <a:spcBef>
                <a:spcPts val="1200"/>
              </a:spcBef>
              <a:spcAft>
                <a:spcPts val="0"/>
              </a:spcAft>
              <a:buClr>
                <a:srgbClr val="FF0000"/>
              </a:buClr>
              <a:buSzPts val="2400"/>
              <a:buFont typeface="Arial"/>
              <a:buNone/>
            </a:pPr>
            <a:r>
              <a:rPr lang="en-GB" sz="2400" b="1">
                <a:solidFill>
                  <a:schemeClr val="lt1"/>
                </a:solidFill>
                <a:latin typeface="Open Sans"/>
                <a:ea typeface="Open Sans"/>
                <a:cs typeface="Open Sans"/>
                <a:sym typeface="Open Sans"/>
              </a:rPr>
              <a:t>How?</a:t>
            </a:r>
            <a:endParaRPr/>
          </a:p>
          <a:p>
            <a:pPr marL="342900" marR="0" lvl="0" indent="-342900" algn="l" rtl="0">
              <a:spcBef>
                <a:spcPts val="120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Analyse feedback received for potential issues:</a:t>
            </a:r>
            <a:endParaRPr/>
          </a:p>
          <a:p>
            <a:pPr marL="1030517" marR="0" lvl="1" indent="-342900" algn="l" rtl="0">
              <a:spcBef>
                <a:spcPts val="1200"/>
              </a:spcBef>
              <a:spcAft>
                <a:spcPts val="0"/>
              </a:spcAft>
              <a:buClr>
                <a:srgbClr val="FF0000"/>
              </a:buClr>
              <a:buSzPts val="2400"/>
              <a:buFont typeface="Arial"/>
              <a:buChar char="•"/>
            </a:pPr>
            <a:r>
              <a:rPr lang="en-GB" sz="2400" b="0" i="0" u="none" strike="noStrike" cap="none">
                <a:solidFill>
                  <a:schemeClr val="lt1"/>
                </a:solidFill>
                <a:latin typeface="Open Sans"/>
                <a:ea typeface="Open Sans"/>
                <a:cs typeface="Open Sans"/>
                <a:sym typeface="Open Sans"/>
              </a:rPr>
              <a:t>Declining feedback</a:t>
            </a:r>
            <a:endParaRPr/>
          </a:p>
          <a:p>
            <a:pPr marL="1030517" marR="0" lvl="1" indent="-342900" algn="l" rtl="0">
              <a:spcBef>
                <a:spcPts val="600"/>
              </a:spcBef>
              <a:spcAft>
                <a:spcPts val="0"/>
              </a:spcAft>
              <a:buClr>
                <a:srgbClr val="FF0000"/>
              </a:buClr>
              <a:buSzPts val="2400"/>
              <a:buFont typeface="Arial"/>
              <a:buChar char="•"/>
            </a:pPr>
            <a:r>
              <a:rPr lang="en-GB" sz="2400" b="0" i="0" u="none" strike="noStrike" cap="none">
                <a:solidFill>
                  <a:schemeClr val="lt1"/>
                </a:solidFill>
                <a:latin typeface="Open Sans"/>
                <a:ea typeface="Open Sans"/>
                <a:cs typeface="Open Sans"/>
                <a:sym typeface="Open Sans"/>
              </a:rPr>
              <a:t>Missed issues</a:t>
            </a:r>
            <a:endParaRPr/>
          </a:p>
          <a:p>
            <a:pPr marL="1030517" marR="0" lvl="1" indent="-342900" algn="l" rtl="0">
              <a:spcBef>
                <a:spcPts val="600"/>
              </a:spcBef>
              <a:spcAft>
                <a:spcPts val="0"/>
              </a:spcAft>
              <a:buClr>
                <a:srgbClr val="FF0000"/>
              </a:buClr>
              <a:buSzPts val="2400"/>
              <a:buFont typeface="Arial"/>
              <a:buChar char="•"/>
            </a:pPr>
            <a:r>
              <a:rPr lang="en-GB" sz="2400" b="0" i="0" u="none" strike="noStrike" cap="none">
                <a:solidFill>
                  <a:schemeClr val="lt1"/>
                </a:solidFill>
                <a:latin typeface="Open Sans"/>
                <a:ea typeface="Open Sans"/>
                <a:cs typeface="Open Sans"/>
                <a:sym typeface="Open Sans"/>
              </a:rPr>
              <a:t>Differences in the amount of feedback from different locations or groups</a:t>
            </a:r>
            <a:endParaRPr/>
          </a:p>
          <a:p>
            <a:pPr marL="1030517" marR="0" lvl="1" indent="-342900" algn="l" rtl="0">
              <a:spcBef>
                <a:spcPts val="1200"/>
              </a:spcBef>
              <a:spcAft>
                <a:spcPts val="0"/>
              </a:spcAft>
              <a:buClr>
                <a:srgbClr val="FF0000"/>
              </a:buClr>
              <a:buSzPts val="2400"/>
              <a:buFont typeface="Arial"/>
              <a:buChar char="•"/>
            </a:pPr>
            <a:r>
              <a:rPr lang="en-GB" sz="2400" b="0" i="0" u="none" strike="noStrike" cap="none">
                <a:solidFill>
                  <a:schemeClr val="lt1"/>
                </a:solidFill>
                <a:latin typeface="Open Sans"/>
                <a:ea typeface="Open Sans"/>
                <a:cs typeface="Open Sans"/>
                <a:sym typeface="Open Sans"/>
              </a:rPr>
              <a:t>Are you receiving sensitive feedback?</a:t>
            </a:r>
            <a:endParaRPr/>
          </a:p>
          <a:p>
            <a:pPr marL="342900" marR="0" lvl="0" indent="-342900" algn="l" rtl="0">
              <a:spcBef>
                <a:spcPts val="120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Ask the community</a:t>
            </a:r>
            <a:endParaRPr/>
          </a:p>
          <a:p>
            <a:pPr marL="342900" marR="0" lvl="0" indent="-342900" algn="l" rtl="0">
              <a:spcBef>
                <a:spcPts val="120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Included indicators to measure the mechanism’s performance</a:t>
            </a:r>
            <a:endParaRPr/>
          </a:p>
        </p:txBody>
      </p:sp>
      <p:pic>
        <p:nvPicPr>
          <p:cNvPr id="474" name="Google Shape;474;p2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8441871" y="1"/>
            <a:ext cx="9846129" cy="10288588"/>
          </a:xfrm>
          <a:prstGeom prst="rect">
            <a:avLst/>
          </a:prstGeom>
          <a:solidFill>
            <a:srgbClr val="353535">
              <a:alpha val="11764"/>
            </a:srgbClr>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22"/>
          <p:cNvSpPr txBox="1"/>
          <p:nvPr/>
        </p:nvSpPr>
        <p:spPr>
          <a:xfrm>
            <a:off x="571513" y="520142"/>
            <a:ext cx="12126178" cy="1977424"/>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GB" sz="4800" b="1">
                <a:solidFill>
                  <a:schemeClr val="dk2"/>
                </a:solidFill>
                <a:latin typeface="Montserrat"/>
                <a:ea typeface="Montserrat"/>
                <a:cs typeface="Montserrat"/>
                <a:sym typeface="Montserrat"/>
              </a:rPr>
              <a:t>What is the biggest challenge of running a feedback mechanisms? </a:t>
            </a:r>
            <a:endParaRPr/>
          </a:p>
          <a:p>
            <a:pPr marL="0" marR="0" lvl="0" indent="0" algn="l" rtl="0">
              <a:lnSpc>
                <a:spcPct val="80000"/>
              </a:lnSpc>
              <a:spcBef>
                <a:spcPts val="300"/>
              </a:spcBef>
              <a:spcAft>
                <a:spcPts val="0"/>
              </a:spcAft>
              <a:buNone/>
            </a:pPr>
            <a:r>
              <a:rPr lang="en-GB" sz="4800">
                <a:solidFill>
                  <a:schemeClr val="accent3"/>
                </a:solidFill>
                <a:latin typeface="Montserrat"/>
                <a:ea typeface="Montserrat"/>
                <a:cs typeface="Montserrat"/>
                <a:sym typeface="Montserrat"/>
              </a:rPr>
              <a:t>Discuss…</a:t>
            </a:r>
            <a:endParaRPr/>
          </a:p>
        </p:txBody>
      </p:sp>
      <p:sp>
        <p:nvSpPr>
          <p:cNvPr id="481" name="Google Shape;481;p22"/>
          <p:cNvSpPr txBox="1"/>
          <p:nvPr/>
        </p:nvSpPr>
        <p:spPr>
          <a:xfrm>
            <a:off x="571513" y="2976838"/>
            <a:ext cx="10463632"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a:solidFill>
                  <a:schemeClr val="accent4"/>
                </a:solidFill>
                <a:latin typeface="Montserrat"/>
                <a:ea typeface="Montserrat"/>
                <a:cs typeface="Montserrat"/>
                <a:sym typeface="Montserrat"/>
              </a:rPr>
              <a:t>Acting on feedback!</a:t>
            </a:r>
            <a:endParaRPr sz="2000" b="1">
              <a:solidFill>
                <a:schemeClr val="accent4"/>
              </a:solidFill>
            </a:endParaRPr>
          </a:p>
        </p:txBody>
      </p:sp>
      <p:pic>
        <p:nvPicPr>
          <p:cNvPr id="482" name="Google Shape;482;p22"/>
          <p:cNvPicPr preferRelativeResize="0">
            <a:picLocks noChangeAspect="1"/>
          </p:cNvPicPr>
          <p:nvPr/>
        </p:nvPicPr>
        <p:blipFill rotWithShape="1">
          <a:blip r:embed="rId3">
            <a:alphaModFix/>
          </a:blip>
          <a:srcRect/>
          <a:stretch/>
        </p:blipFill>
        <p:spPr>
          <a:xfrm>
            <a:off x="571513" y="4505207"/>
            <a:ext cx="10110342" cy="5533934"/>
          </a:xfrm>
          <a:prstGeom prst="rect">
            <a:avLst/>
          </a:prstGeom>
          <a:noFill/>
          <a:ln w="9525" cap="flat" cmpd="sng">
            <a:noFill/>
            <a:prstDash val="solid"/>
            <a:round/>
            <a:headEnd type="none" w="sm" len="sm"/>
            <a:tailEnd type="none" w="sm" len="sm"/>
          </a:ln>
        </p:spPr>
      </p:pic>
      <p:pic>
        <p:nvPicPr>
          <p:cNvPr id="483" name="Google Shape;483;p22"/>
          <p:cNvPicPr preferRelativeResize="0">
            <a:picLocks noChangeAspect="1"/>
          </p:cNvPicPr>
          <p:nvPr/>
        </p:nvPicPr>
        <p:blipFill rotWithShape="1">
          <a:blip r:embed="rId4" cstate="screen">
            <a:alphaModFix/>
            <a:extLst>
              <a:ext uri="{28A0092B-C50C-407E-A947-70E740481C1C}">
                <a14:useLocalDpi xmlns:a14="http://schemas.microsoft.com/office/drawing/2010/main"/>
              </a:ext>
            </a:extLst>
          </a:blip>
          <a:srcRect/>
          <a:stretch/>
        </p:blipFill>
        <p:spPr>
          <a:xfrm>
            <a:off x="12021548" y="2976838"/>
            <a:ext cx="3365686" cy="7062303"/>
          </a:xfrm>
          <a:prstGeom prst="rect">
            <a:avLst/>
          </a:prstGeom>
          <a:noFill/>
          <a:ln w="9525" cap="flat" cmpd="sng">
            <a:no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3"/>
          <p:cNvSpPr txBox="1"/>
          <p:nvPr/>
        </p:nvSpPr>
        <p:spPr>
          <a:xfrm>
            <a:off x="8621485" y="4402532"/>
            <a:ext cx="7870371" cy="5324494"/>
          </a:xfrm>
          <a:prstGeom prst="rect">
            <a:avLst/>
          </a:prstGeom>
          <a:noFill/>
          <a:ln>
            <a:noFill/>
          </a:ln>
        </p:spPr>
        <p:txBody>
          <a:bodyPr spcFirstLastPara="1" wrap="square" lIns="91425" tIns="45700" rIns="91425" bIns="45700" anchor="t" anchorCtr="0">
            <a:spAutoFit/>
          </a:bodyPr>
          <a:lstStyle/>
          <a:p>
            <a:pPr marL="342900" marR="0" lvl="1" indent="-342900" algn="l" rtl="0">
              <a:spcBef>
                <a:spcPts val="0"/>
              </a:spcBef>
              <a:spcAft>
                <a:spcPts val="0"/>
              </a:spcAft>
              <a:buClr>
                <a:srgbClr val="FF0000"/>
              </a:buClr>
              <a:buSzPts val="2400"/>
              <a:buFont typeface="Arial"/>
              <a:buChar char="•"/>
            </a:pPr>
            <a:r>
              <a:rPr lang="en-GB" sz="2400" b="0" i="0" u="none" strike="noStrike" cap="none">
                <a:solidFill>
                  <a:schemeClr val="lt1"/>
                </a:solidFill>
                <a:latin typeface="Open Sans"/>
                <a:ea typeface="Open Sans"/>
                <a:cs typeface="Open Sans"/>
                <a:sym typeface="Open Sans"/>
              </a:rPr>
              <a:t>Feedback mechanisms help us improve the quality of our work and build trust with communities</a:t>
            </a:r>
            <a:endParaRPr/>
          </a:p>
          <a:p>
            <a:pPr marL="342900" marR="0" lvl="1" indent="-342900" algn="l" rtl="0">
              <a:spcBef>
                <a:spcPts val="3000"/>
              </a:spcBef>
              <a:spcAft>
                <a:spcPts val="0"/>
              </a:spcAft>
              <a:buClr>
                <a:srgbClr val="FF0000"/>
              </a:buClr>
              <a:buSzPts val="2400"/>
              <a:buFont typeface="Arial"/>
              <a:buChar char="•"/>
            </a:pPr>
            <a:r>
              <a:rPr lang="en-GB" sz="2400" b="0" i="0" u="none" strike="noStrike" cap="none">
                <a:solidFill>
                  <a:schemeClr val="lt1"/>
                </a:solidFill>
                <a:latin typeface="Open Sans"/>
                <a:ea typeface="Open Sans"/>
                <a:cs typeface="Open Sans"/>
                <a:sym typeface="Open Sans"/>
              </a:rPr>
              <a:t>Communities should be involved in designing feedback mechanisms</a:t>
            </a:r>
            <a:endParaRPr/>
          </a:p>
          <a:p>
            <a:pPr marL="342900" marR="0" lvl="1" indent="-342900" algn="l" rtl="0">
              <a:spcBef>
                <a:spcPts val="3000"/>
              </a:spcBef>
              <a:spcAft>
                <a:spcPts val="0"/>
              </a:spcAft>
              <a:buClr>
                <a:srgbClr val="FF0000"/>
              </a:buClr>
              <a:buSzPts val="2400"/>
              <a:buFont typeface="Arial"/>
              <a:buChar char="•"/>
            </a:pPr>
            <a:r>
              <a:rPr lang="en-GB" sz="2400" b="0" i="0" u="none" strike="noStrike" cap="none">
                <a:solidFill>
                  <a:schemeClr val="lt1"/>
                </a:solidFill>
                <a:latin typeface="Open Sans"/>
                <a:ea typeface="Open Sans"/>
                <a:cs typeface="Open Sans"/>
                <a:sym typeface="Open Sans"/>
              </a:rPr>
              <a:t>Feedback mechanisms need careful planning – especially how feedback will be analysed, shared, acted on and responded to</a:t>
            </a:r>
            <a:endParaRPr/>
          </a:p>
          <a:p>
            <a:pPr marL="342900" marR="0" lvl="1" indent="-342900" algn="l" rtl="0">
              <a:spcBef>
                <a:spcPts val="3000"/>
              </a:spcBef>
              <a:spcAft>
                <a:spcPts val="0"/>
              </a:spcAft>
              <a:buClr>
                <a:srgbClr val="FF0000"/>
              </a:buClr>
              <a:buSzPts val="2400"/>
              <a:buFont typeface="Arial"/>
              <a:buChar char="•"/>
            </a:pPr>
            <a:r>
              <a:rPr lang="en-GB" sz="2400" b="0" i="0" u="none" strike="noStrike" cap="none">
                <a:solidFill>
                  <a:schemeClr val="lt1"/>
                </a:solidFill>
                <a:latin typeface="Open Sans"/>
                <a:ea typeface="Open Sans"/>
                <a:cs typeface="Open Sans"/>
                <a:sym typeface="Open Sans"/>
              </a:rPr>
              <a:t>If we do not act on and respond to feedback, we will lose the trust of communities</a:t>
            </a:r>
          </a:p>
          <a:p>
            <a:pPr marL="342900" marR="0" lvl="1" indent="-342900" algn="l" rtl="0">
              <a:spcBef>
                <a:spcPts val="3000"/>
              </a:spcBef>
              <a:spcAft>
                <a:spcPts val="0"/>
              </a:spcAft>
              <a:buClr>
                <a:srgbClr val="FF0000"/>
              </a:buClr>
              <a:buSzPts val="2400"/>
              <a:buFont typeface="Arial"/>
              <a:buChar char="•"/>
            </a:pPr>
            <a:r>
              <a:rPr lang="en-GB" sz="2400">
                <a:solidFill>
                  <a:srgbClr val="FF0000"/>
                </a:solidFill>
                <a:latin typeface="Open Sans"/>
                <a:ea typeface="Open Sans"/>
                <a:cs typeface="Open Sans"/>
                <a:sym typeface="Open Sans"/>
              </a:rPr>
              <a:t>Don’t forget Tool 15: Feedback kit!</a:t>
            </a:r>
            <a:endParaRPr>
              <a:solidFill>
                <a:srgbClr val="FF0000"/>
              </a:solidFill>
            </a:endParaRPr>
          </a:p>
        </p:txBody>
      </p:sp>
      <p:sp>
        <p:nvSpPr>
          <p:cNvPr id="492" name="Google Shape;492;p23"/>
          <p:cNvSpPr txBox="1"/>
          <p:nvPr/>
        </p:nvSpPr>
        <p:spPr>
          <a:xfrm>
            <a:off x="8621486" y="1853235"/>
            <a:ext cx="7870371" cy="22418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a:solidFill>
                  <a:schemeClr val="dk2"/>
                </a:solidFill>
                <a:latin typeface="Montserrat"/>
                <a:ea typeface="Montserrat"/>
                <a:cs typeface="Montserrat"/>
                <a:sym typeface="Montserrat"/>
              </a:rPr>
              <a:t>Community feedback mechanisms</a:t>
            </a:r>
            <a:endParaRPr/>
          </a:p>
          <a:p>
            <a:pPr marL="0" marR="0" lvl="0" indent="0" algn="l" rtl="0">
              <a:lnSpc>
                <a:spcPct val="80000"/>
              </a:lnSpc>
              <a:spcBef>
                <a:spcPts val="600"/>
              </a:spcBef>
              <a:spcAft>
                <a:spcPts val="0"/>
              </a:spcAft>
              <a:buNone/>
            </a:pPr>
            <a:r>
              <a:rPr lang="en-GB" sz="4800">
                <a:solidFill>
                  <a:schemeClr val="accent3"/>
                </a:solidFill>
                <a:latin typeface="Montserrat"/>
                <a:ea typeface="Montserrat"/>
                <a:cs typeface="Montserrat"/>
                <a:sym typeface="Montserrat"/>
              </a:rPr>
              <a:t>Key takeaways</a:t>
            </a:r>
            <a:endParaRPr sz="4800">
              <a:solidFill>
                <a:schemeClr val="accent3"/>
              </a:solidFill>
              <a:latin typeface="Montserrat"/>
              <a:ea typeface="Montserrat"/>
              <a:cs typeface="Montserrat"/>
              <a:sym typeface="Montserrat"/>
            </a:endParaRPr>
          </a:p>
        </p:txBody>
      </p:sp>
      <p:pic>
        <p:nvPicPr>
          <p:cNvPr id="493" name="Google Shape;493;p23"/>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0"/>
            <a:ext cx="7942823" cy="10288588"/>
          </a:xfrm>
          <a:prstGeom prst="rect">
            <a:avLst/>
          </a:prstGeom>
          <a:solidFill>
            <a:srgbClr val="353535">
              <a:alpha val="11764"/>
            </a:srgbClr>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2"/>
          <p:cNvPicPr preferRelativeResize="0"/>
          <p:nvPr/>
        </p:nvPicPr>
        <p:blipFill rotWithShape="1">
          <a:blip r:embed="rId3">
            <a:alphaModFix/>
          </a:blip>
          <a:srcRect/>
          <a:stretch/>
        </p:blipFill>
        <p:spPr>
          <a:xfrm>
            <a:off x="1288570" y="3088256"/>
            <a:ext cx="6015317" cy="5737687"/>
          </a:xfrm>
          <a:prstGeom prst="rect">
            <a:avLst/>
          </a:prstGeom>
          <a:noFill/>
          <a:ln>
            <a:noFill/>
          </a:ln>
        </p:spPr>
      </p:pic>
      <p:sp>
        <p:nvSpPr>
          <p:cNvPr id="288" name="Google Shape;288;p2"/>
          <p:cNvSpPr txBox="1"/>
          <p:nvPr/>
        </p:nvSpPr>
        <p:spPr>
          <a:xfrm>
            <a:off x="7815532" y="3088256"/>
            <a:ext cx="8953413" cy="5940047"/>
          </a:xfrm>
          <a:prstGeom prst="rect">
            <a:avLst/>
          </a:prstGeom>
          <a:noFill/>
          <a:ln>
            <a:noFill/>
          </a:ln>
        </p:spPr>
        <p:txBody>
          <a:bodyPr spcFirstLastPara="1" wrap="square" lIns="91425" tIns="45700" rIns="91425" bIns="45700" anchor="t" anchorCtr="0">
            <a:spAutoFit/>
          </a:bodyPr>
          <a:lstStyle/>
          <a:p>
            <a:pPr marL="342900" marR="0" lvl="1" indent="-342900" algn="l" rtl="0">
              <a:lnSpc>
                <a:spcPct val="135000"/>
              </a:lnSpc>
              <a:spcBef>
                <a:spcPts val="0"/>
              </a:spcBef>
              <a:spcAft>
                <a:spcPts val="0"/>
              </a:spcAft>
              <a:buClr>
                <a:srgbClr val="FF0000"/>
              </a:buClr>
              <a:buSzPts val="2800"/>
              <a:buFont typeface="Arial"/>
              <a:buChar char="•"/>
            </a:pPr>
            <a:r>
              <a:rPr lang="en-GB" sz="3200" b="0" i="0" u="none" strike="noStrike" cap="none">
                <a:solidFill>
                  <a:schemeClr val="lt1"/>
                </a:solidFill>
                <a:latin typeface="Open Sans"/>
                <a:ea typeface="Open Sans"/>
                <a:cs typeface="Open Sans"/>
                <a:sym typeface="Open Sans"/>
              </a:rPr>
              <a:t>What is community feedback?</a:t>
            </a:r>
            <a:endParaRPr sz="1600"/>
          </a:p>
          <a:p>
            <a:pPr marL="342900" marR="0" lvl="1" indent="-342900" algn="l" rtl="0">
              <a:spcBef>
                <a:spcPts val="3000"/>
              </a:spcBef>
              <a:spcAft>
                <a:spcPts val="0"/>
              </a:spcAft>
              <a:buClr>
                <a:srgbClr val="FF0000"/>
              </a:buClr>
              <a:buSzPts val="2800"/>
              <a:buFont typeface="Arial"/>
              <a:buChar char="•"/>
            </a:pPr>
            <a:r>
              <a:rPr lang="en-GB" sz="3200" b="0" i="0" u="none" strike="noStrike" cap="none">
                <a:solidFill>
                  <a:schemeClr val="lt1"/>
                </a:solidFill>
                <a:latin typeface="Open Sans"/>
                <a:ea typeface="Open Sans"/>
                <a:cs typeface="Open Sans"/>
                <a:sym typeface="Open Sans"/>
              </a:rPr>
              <a:t>Definition and types of community feedback mechanisms</a:t>
            </a:r>
            <a:endParaRPr sz="1600"/>
          </a:p>
          <a:p>
            <a:pPr marL="342900" marR="0" lvl="1" indent="-342900" algn="l" rtl="0">
              <a:lnSpc>
                <a:spcPct val="135000"/>
              </a:lnSpc>
              <a:spcBef>
                <a:spcPts val="3000"/>
              </a:spcBef>
              <a:spcAft>
                <a:spcPts val="0"/>
              </a:spcAft>
              <a:buClr>
                <a:srgbClr val="FF0000"/>
              </a:buClr>
              <a:buSzPts val="2800"/>
              <a:buFont typeface="Arial"/>
              <a:buChar char="•"/>
            </a:pPr>
            <a:r>
              <a:rPr lang="en-GB" sz="3200">
                <a:solidFill>
                  <a:schemeClr val="lt1"/>
                </a:solidFill>
                <a:latin typeface="Open Sans"/>
                <a:ea typeface="Open Sans"/>
                <a:cs typeface="Open Sans"/>
                <a:sym typeface="Open Sans"/>
              </a:rPr>
              <a:t>Steps to set up and run a feedback mechanism</a:t>
            </a:r>
          </a:p>
          <a:p>
            <a:pPr marL="342900" marR="0" lvl="1" indent="-342900" algn="l" rtl="0">
              <a:lnSpc>
                <a:spcPct val="135000"/>
              </a:lnSpc>
              <a:spcBef>
                <a:spcPts val="3000"/>
              </a:spcBef>
              <a:spcAft>
                <a:spcPts val="0"/>
              </a:spcAft>
              <a:buClr>
                <a:srgbClr val="FF0000"/>
              </a:buClr>
              <a:buSzPts val="2800"/>
              <a:buFont typeface="Arial"/>
              <a:buChar char="•"/>
            </a:pPr>
            <a:r>
              <a:rPr lang="en-GB" sz="3200">
                <a:solidFill>
                  <a:schemeClr val="lt1"/>
                </a:solidFill>
                <a:latin typeface="Open Sans"/>
                <a:ea typeface="Open Sans"/>
                <a:cs typeface="Open Sans"/>
                <a:sym typeface="Open Sans"/>
              </a:rPr>
              <a:t>Common challenges</a:t>
            </a:r>
          </a:p>
          <a:p>
            <a:pPr marL="342900" marR="0" lvl="1" indent="-342900" algn="l" rtl="0">
              <a:lnSpc>
                <a:spcPct val="135000"/>
              </a:lnSpc>
              <a:spcBef>
                <a:spcPts val="3000"/>
              </a:spcBef>
              <a:spcAft>
                <a:spcPts val="0"/>
              </a:spcAft>
              <a:buClr>
                <a:srgbClr val="FF0000"/>
              </a:buClr>
              <a:buSzPts val="2800"/>
              <a:buFont typeface="Arial"/>
              <a:buChar char="•"/>
            </a:pPr>
            <a:r>
              <a:rPr lang="en-GB" sz="3200" b="0" i="0" u="none" strike="noStrike" cap="none">
                <a:solidFill>
                  <a:schemeClr val="lt1"/>
                </a:solidFill>
                <a:latin typeface="Open Sans"/>
                <a:ea typeface="Open Sans"/>
                <a:cs typeface="Open Sans"/>
                <a:sym typeface="Open Sans"/>
              </a:rPr>
              <a:t>Group exercise</a:t>
            </a:r>
            <a:endParaRPr sz="3200" b="0" i="0" u="none" strike="noStrike" cap="none">
              <a:solidFill>
                <a:schemeClr val="lt1"/>
              </a:solidFill>
              <a:latin typeface="Open Sans"/>
              <a:ea typeface="Open Sans"/>
              <a:cs typeface="Open Sans"/>
              <a:sym typeface="Open Sans"/>
            </a:endParaRPr>
          </a:p>
        </p:txBody>
      </p:sp>
      <p:sp>
        <p:nvSpPr>
          <p:cNvPr id="289" name="Google Shape;289;p2"/>
          <p:cNvSpPr txBox="1"/>
          <p:nvPr/>
        </p:nvSpPr>
        <p:spPr>
          <a:xfrm>
            <a:off x="1288570" y="840675"/>
            <a:ext cx="15480375" cy="15032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a:solidFill>
                  <a:schemeClr val="dk2"/>
                </a:solidFill>
                <a:latin typeface="Montserrat"/>
                <a:ea typeface="Montserrat"/>
                <a:cs typeface="Montserrat"/>
                <a:sym typeface="Montserrat"/>
              </a:rPr>
              <a:t>Community feedback mechanisms</a:t>
            </a:r>
            <a:endParaRPr/>
          </a:p>
          <a:p>
            <a:pPr marL="0" marR="0" lvl="0" indent="0" algn="l" rtl="0">
              <a:lnSpc>
                <a:spcPct val="80000"/>
              </a:lnSpc>
              <a:spcBef>
                <a:spcPts val="600"/>
              </a:spcBef>
              <a:spcAft>
                <a:spcPts val="0"/>
              </a:spcAft>
              <a:buNone/>
            </a:pPr>
            <a:r>
              <a:rPr lang="en-GB" sz="4800">
                <a:solidFill>
                  <a:schemeClr val="accent3"/>
                </a:solidFill>
                <a:latin typeface="Montserrat"/>
                <a:ea typeface="Montserrat"/>
                <a:cs typeface="Montserrat"/>
                <a:sym typeface="Montserrat"/>
              </a:rPr>
              <a:t>Contents of this session</a:t>
            </a:r>
            <a:endParaRPr sz="4800">
              <a:solidFill>
                <a:schemeClr val="accent3"/>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24"/>
          <p:cNvSpPr txBox="1"/>
          <p:nvPr/>
        </p:nvSpPr>
        <p:spPr>
          <a:xfrm>
            <a:off x="1961498" y="4551150"/>
            <a:ext cx="14365003" cy="1186287"/>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GB" sz="8800" b="1">
                <a:solidFill>
                  <a:srgbClr val="F5333F"/>
                </a:solidFill>
                <a:latin typeface="Montserrat"/>
                <a:ea typeface="Montserrat"/>
                <a:cs typeface="Montserrat"/>
                <a:sym typeface="Montserrat"/>
              </a:rPr>
              <a:t>Questions?</a:t>
            </a:r>
            <a:endParaRPr sz="8800">
              <a:solidFill>
                <a:srgbClr val="F5333F"/>
              </a:solidFill>
              <a:latin typeface="Roboto Black"/>
              <a:ea typeface="Roboto Black"/>
              <a:cs typeface="Roboto Black"/>
              <a:sym typeface="Roboto Black"/>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12"/>
          <p:cNvSpPr txBox="1"/>
          <p:nvPr/>
        </p:nvSpPr>
        <p:spPr>
          <a:xfrm>
            <a:off x="2649616" y="3901386"/>
            <a:ext cx="7288933" cy="4658992"/>
          </a:xfrm>
          <a:prstGeom prst="rect">
            <a:avLst/>
          </a:prstGeom>
          <a:noFill/>
          <a:ln>
            <a:noFill/>
          </a:ln>
        </p:spPr>
        <p:txBody>
          <a:bodyPr spcFirstLastPara="1" wrap="square" lIns="91425" tIns="45700" rIns="91425" bIns="45700" anchor="t" anchorCtr="0">
            <a:spAutoFit/>
          </a:bodyPr>
          <a:lstStyle/>
          <a:p>
            <a:pPr marL="514350" marR="0" lvl="0" indent="-514350" algn="l" rtl="0">
              <a:lnSpc>
                <a:spcPct val="130714"/>
              </a:lnSpc>
              <a:spcBef>
                <a:spcPts val="0"/>
              </a:spcBef>
              <a:spcAft>
                <a:spcPts val="0"/>
              </a:spcAft>
              <a:buClr>
                <a:srgbClr val="FF0000"/>
              </a:buClr>
              <a:buSzPts val="2800"/>
              <a:buFont typeface="Calibri"/>
              <a:buAutoNum type="arabicPeriod"/>
            </a:pPr>
            <a:r>
              <a:rPr lang="en-GB" sz="2800" b="1">
                <a:solidFill>
                  <a:schemeClr val="lt1"/>
                </a:solidFill>
                <a:latin typeface="Open Sans"/>
                <a:ea typeface="Open Sans"/>
                <a:cs typeface="Open Sans"/>
                <a:sym typeface="Open Sans"/>
              </a:rPr>
              <a:t>Read the feedback scenario in your groups</a:t>
            </a:r>
            <a:endParaRPr/>
          </a:p>
          <a:p>
            <a:pPr marL="514350" marR="0" lvl="0" indent="-514350" algn="l" rtl="0">
              <a:lnSpc>
                <a:spcPct val="130714"/>
              </a:lnSpc>
              <a:spcBef>
                <a:spcPts val="2400"/>
              </a:spcBef>
              <a:spcAft>
                <a:spcPts val="0"/>
              </a:spcAft>
              <a:buClr>
                <a:srgbClr val="FF0000"/>
              </a:buClr>
              <a:buSzPts val="2800"/>
              <a:buFont typeface="Calibri"/>
              <a:buAutoNum type="arabicPeriod"/>
            </a:pPr>
            <a:r>
              <a:rPr lang="en-GB" sz="2800" b="1">
                <a:solidFill>
                  <a:schemeClr val="lt1"/>
                </a:solidFill>
                <a:latin typeface="Open Sans"/>
                <a:ea typeface="Open Sans"/>
                <a:cs typeface="Open Sans"/>
                <a:sym typeface="Open Sans"/>
              </a:rPr>
              <a:t>Prepare your answers to the task about how you will set up a National Society feedback mechanism</a:t>
            </a:r>
          </a:p>
          <a:p>
            <a:pPr marL="514350" marR="0" lvl="0" indent="-514350" algn="l" rtl="0">
              <a:lnSpc>
                <a:spcPct val="130714"/>
              </a:lnSpc>
              <a:spcBef>
                <a:spcPts val="2400"/>
              </a:spcBef>
              <a:spcAft>
                <a:spcPts val="0"/>
              </a:spcAft>
              <a:buClr>
                <a:srgbClr val="FF0000"/>
              </a:buClr>
              <a:buSzPts val="2800"/>
              <a:buFont typeface="Calibri"/>
              <a:buAutoNum type="arabicPeriod"/>
            </a:pPr>
            <a:r>
              <a:rPr lang="en-GB" sz="2800" b="1">
                <a:solidFill>
                  <a:schemeClr val="lt1"/>
                </a:solidFill>
                <a:latin typeface="Open Sans"/>
                <a:ea typeface="Open Sans"/>
                <a:cs typeface="Open Sans"/>
                <a:sym typeface="Open Sans"/>
              </a:rPr>
              <a:t>Be ready to present to the Secretary General in 45 mins</a:t>
            </a:r>
            <a:endParaRPr/>
          </a:p>
        </p:txBody>
      </p:sp>
      <p:pic>
        <p:nvPicPr>
          <p:cNvPr id="5" name="Picture 4" descr="A group of people sitting on the floor reading books&#10;&#10;Description automatically generated with medium confidence">
            <a:extLst>
              <a:ext uri="{FF2B5EF4-FFF2-40B4-BE49-F238E27FC236}">
                <a16:creationId xmlns:a16="http://schemas.microsoft.com/office/drawing/2014/main" id="{5D9405C9-2FFF-5A4D-8CEE-06C4B805D8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15431" y="0"/>
            <a:ext cx="7693398" cy="10288588"/>
          </a:xfrm>
          <a:prstGeom prst="rect">
            <a:avLst/>
          </a:prstGeom>
        </p:spPr>
      </p:pic>
      <p:sp>
        <p:nvSpPr>
          <p:cNvPr id="8" name="Google Shape;397;p12">
            <a:extLst>
              <a:ext uri="{FF2B5EF4-FFF2-40B4-BE49-F238E27FC236}">
                <a16:creationId xmlns:a16="http://schemas.microsoft.com/office/drawing/2014/main" id="{45862384-F11D-1743-A5EC-6A9E02832AC7}"/>
              </a:ext>
            </a:extLst>
          </p:cNvPr>
          <p:cNvSpPr txBox="1"/>
          <p:nvPr/>
        </p:nvSpPr>
        <p:spPr>
          <a:xfrm>
            <a:off x="2649616" y="1728210"/>
            <a:ext cx="7914876"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a:solidFill>
                  <a:schemeClr val="dk2"/>
                </a:solidFill>
                <a:latin typeface="Montserrat"/>
                <a:ea typeface="Montserrat"/>
                <a:cs typeface="Montserrat"/>
                <a:sym typeface="Montserrat"/>
              </a:rPr>
              <a:t>Group exercise (45 mins)</a:t>
            </a:r>
            <a:endParaRPr sz="4400"/>
          </a:p>
          <a:p>
            <a:pPr marL="0" marR="0" lvl="0" indent="0" algn="l" rtl="0">
              <a:spcBef>
                <a:spcPts val="0"/>
              </a:spcBef>
              <a:spcAft>
                <a:spcPts val="0"/>
              </a:spcAft>
              <a:buNone/>
            </a:pPr>
            <a:r>
              <a:rPr lang="en-GB" sz="4400" b="1">
                <a:solidFill>
                  <a:schemeClr val="accent3"/>
                </a:solidFill>
                <a:latin typeface="Montserrat"/>
                <a:ea typeface="Montserrat"/>
                <a:cs typeface="Montserrat"/>
                <a:sym typeface="Montserrat"/>
              </a:rPr>
              <a:t>Feedback scenario</a:t>
            </a:r>
            <a:endParaRPr sz="4400"/>
          </a:p>
        </p:txBody>
      </p:sp>
      <p:grpSp>
        <p:nvGrpSpPr>
          <p:cNvPr id="9" name="Google Shape;399;p12">
            <a:extLst>
              <a:ext uri="{FF2B5EF4-FFF2-40B4-BE49-F238E27FC236}">
                <a16:creationId xmlns:a16="http://schemas.microsoft.com/office/drawing/2014/main" id="{8A88575B-FCF2-914C-9CCC-11B85CEEAF4D}"/>
              </a:ext>
            </a:extLst>
          </p:cNvPr>
          <p:cNvGrpSpPr/>
          <p:nvPr/>
        </p:nvGrpSpPr>
        <p:grpSpPr>
          <a:xfrm>
            <a:off x="0" y="1035850"/>
            <a:ext cx="2959644" cy="2680395"/>
            <a:chOff x="9331835" y="263026"/>
            <a:chExt cx="4363366" cy="4363366"/>
          </a:xfrm>
        </p:grpSpPr>
        <p:sp>
          <p:nvSpPr>
            <p:cNvPr id="10" name="Google Shape;400;p12">
              <a:extLst>
                <a:ext uri="{FF2B5EF4-FFF2-40B4-BE49-F238E27FC236}">
                  <a16:creationId xmlns:a16="http://schemas.microsoft.com/office/drawing/2014/main" id="{5842354A-1A8B-7A43-AE39-F6939A6F5240}"/>
                </a:ext>
              </a:extLst>
            </p:cNvPr>
            <p:cNvSpPr/>
            <p:nvPr/>
          </p:nvSpPr>
          <p:spPr>
            <a:xfrm>
              <a:off x="10012964" y="944155"/>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 name="Google Shape;401;p12">
              <a:extLst>
                <a:ext uri="{FF2B5EF4-FFF2-40B4-BE49-F238E27FC236}">
                  <a16:creationId xmlns:a16="http://schemas.microsoft.com/office/drawing/2014/main" id="{CAF61704-5373-C340-84C4-AB02512BB31B}"/>
                </a:ext>
              </a:extLst>
            </p:cNvPr>
            <p:cNvPicPr preferRelativeResize="0"/>
            <p:nvPr/>
          </p:nvPicPr>
          <p:blipFill rotWithShape="1">
            <a:blip r:embed="rId4">
              <a:alphaModFix/>
            </a:blip>
            <a:srcRect/>
            <a:stretch/>
          </p:blipFill>
          <p:spPr>
            <a:xfrm>
              <a:off x="9331835" y="263026"/>
              <a:ext cx="4363366" cy="4363366"/>
            </a:xfrm>
            <a:prstGeom prst="rect">
              <a:avLst/>
            </a:prstGeom>
            <a:noFill/>
            <a:ln>
              <a:noFill/>
            </a:ln>
          </p:spPr>
        </p:pic>
      </p:grpSp>
    </p:spTree>
    <p:extLst>
      <p:ext uri="{BB962C8B-B14F-4D97-AF65-F5344CB8AC3E}">
        <p14:creationId xmlns:p14="http://schemas.microsoft.com/office/powerpoint/2010/main" val="153340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
          <p:cNvSpPr txBox="1"/>
          <p:nvPr/>
        </p:nvSpPr>
        <p:spPr>
          <a:xfrm>
            <a:off x="1961498" y="3761800"/>
            <a:ext cx="14365003" cy="276498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GB" sz="8800" b="1">
                <a:solidFill>
                  <a:srgbClr val="F5333F"/>
                </a:solidFill>
                <a:latin typeface="Montserrat"/>
                <a:ea typeface="Montserrat"/>
                <a:cs typeface="Montserrat"/>
                <a:sym typeface="Montserrat"/>
              </a:rPr>
              <a:t>What are feedback mechanisms?</a:t>
            </a:r>
            <a:endParaRPr sz="8800">
              <a:solidFill>
                <a:srgbClr val="F5333F"/>
              </a:solidFill>
              <a:latin typeface="Roboto Black"/>
              <a:ea typeface="Roboto Black"/>
              <a:cs typeface="Roboto Black"/>
              <a:sym typeface="Roboto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
          <p:cNvSpPr txBox="1">
            <a:spLocks noGrp="1"/>
          </p:cNvSpPr>
          <p:nvPr>
            <p:ph type="title"/>
          </p:nvPr>
        </p:nvSpPr>
        <p:spPr>
          <a:xfrm>
            <a:off x="640596" y="477915"/>
            <a:ext cx="15246810" cy="1876693"/>
          </a:xfrm>
          <a:prstGeom prst="rect">
            <a:avLst/>
          </a:prstGeom>
          <a:noFill/>
          <a:ln>
            <a:noFill/>
          </a:ln>
        </p:spPr>
        <p:txBody>
          <a:bodyPr spcFirstLastPara="1" wrap="square" lIns="137125" tIns="68550" rIns="137125" bIns="68550" anchor="ctr" anchorCtr="0">
            <a:normAutofit/>
          </a:bodyPr>
          <a:lstStyle/>
          <a:p>
            <a:pPr marL="0" marR="0" lvl="0" indent="0" algn="l" rtl="0">
              <a:lnSpc>
                <a:spcPct val="90000"/>
              </a:lnSpc>
              <a:spcBef>
                <a:spcPts val="0"/>
              </a:spcBef>
              <a:spcAft>
                <a:spcPts val="0"/>
              </a:spcAft>
              <a:buClr>
                <a:schemeClr val="lt2"/>
              </a:buClr>
              <a:buSzPts val="3200"/>
              <a:buFont typeface="Montserrat"/>
              <a:buNone/>
            </a:pPr>
            <a:r>
              <a:rPr lang="en-GB" sz="4800" b="1" i="0" u="none" strike="noStrike" cap="none">
                <a:solidFill>
                  <a:schemeClr val="lt2"/>
                </a:solidFill>
                <a:latin typeface="Montserrat"/>
                <a:ea typeface="Montserrat"/>
                <a:cs typeface="Montserrat"/>
                <a:sym typeface="Montserrat"/>
              </a:rPr>
              <a:t>What is feedback?</a:t>
            </a:r>
            <a:br>
              <a:rPr lang="en-GB" sz="4800" b="1" i="0" u="none" strike="noStrike" cap="none">
                <a:solidFill>
                  <a:schemeClr val="lt2"/>
                </a:solidFill>
                <a:latin typeface="Montserrat"/>
                <a:ea typeface="Montserrat"/>
                <a:cs typeface="Montserrat"/>
                <a:sym typeface="Montserrat"/>
              </a:rPr>
            </a:br>
            <a:endParaRPr sz="3600" b="0" i="0" u="none" strike="noStrike" cap="none">
              <a:solidFill>
                <a:schemeClr val="accent3"/>
              </a:solidFill>
              <a:latin typeface="Montserrat"/>
              <a:ea typeface="Montserrat"/>
              <a:cs typeface="Montserrat"/>
              <a:sym typeface="Montserrat"/>
            </a:endParaRPr>
          </a:p>
        </p:txBody>
      </p:sp>
      <p:sp>
        <p:nvSpPr>
          <p:cNvPr id="310" name="Google Shape;310;p5"/>
          <p:cNvSpPr/>
          <p:nvPr/>
        </p:nvSpPr>
        <p:spPr>
          <a:xfrm>
            <a:off x="806691" y="6326066"/>
            <a:ext cx="4140621" cy="2766124"/>
          </a:xfrm>
          <a:prstGeom prst="ellipse">
            <a:avLst/>
          </a:prstGeom>
          <a:solidFill>
            <a:srgbClr val="D9AAFF"/>
          </a:solidFill>
          <a:ln w="9525" cap="flat" cmpd="sng">
            <a:solidFill>
              <a:srgbClr val="7030A0"/>
            </a:solidFill>
            <a:prstDash val="solid"/>
            <a:round/>
            <a:headEnd type="none" w="sm" len="sm"/>
            <a:tailEnd type="none" w="sm" len="sm"/>
          </a:ln>
        </p:spPr>
        <p:txBody>
          <a:bodyPr spcFirstLastPara="1" wrap="square" lIns="137125" tIns="68550" rIns="137125" bIns="68550" anchor="ctr" anchorCtr="0">
            <a:noAutofit/>
          </a:bodyPr>
          <a:lstStyle/>
          <a:p>
            <a:pPr marL="0" marR="0" lvl="0" indent="0" algn="ctr" rtl="0">
              <a:spcBef>
                <a:spcPts val="0"/>
              </a:spcBef>
              <a:spcAft>
                <a:spcPts val="0"/>
              </a:spcAft>
              <a:buNone/>
            </a:pPr>
            <a:r>
              <a:rPr lang="en-GB" sz="2800" b="1">
                <a:solidFill>
                  <a:schemeClr val="lt1"/>
                </a:solidFill>
                <a:latin typeface="Open Sans"/>
                <a:ea typeface="Open Sans"/>
                <a:cs typeface="Open Sans"/>
                <a:sym typeface="Open Sans"/>
              </a:rPr>
              <a:t>SUGGESTIONS:</a:t>
            </a:r>
          </a:p>
          <a:p>
            <a:pPr marL="0" marR="0" lvl="0" indent="0" algn="ctr" rtl="0">
              <a:spcBef>
                <a:spcPts val="0"/>
              </a:spcBef>
              <a:spcAft>
                <a:spcPts val="0"/>
              </a:spcAft>
              <a:buNone/>
            </a:pPr>
            <a:r>
              <a:rPr lang="en-GB" sz="2800">
                <a:solidFill>
                  <a:schemeClr val="lt1"/>
                </a:solidFill>
                <a:latin typeface="Open Sans"/>
                <a:ea typeface="Open Sans"/>
                <a:cs typeface="Open Sans"/>
                <a:sym typeface="Open Sans"/>
              </a:rPr>
              <a:t>You should have a back door on these shelters</a:t>
            </a:r>
            <a:endParaRPr sz="1800">
              <a:solidFill>
                <a:schemeClr val="dk1"/>
              </a:solidFill>
              <a:latin typeface="Open Sans"/>
              <a:ea typeface="Open Sans"/>
              <a:cs typeface="Open Sans"/>
              <a:sym typeface="Open Sans"/>
            </a:endParaRPr>
          </a:p>
        </p:txBody>
      </p:sp>
      <p:sp>
        <p:nvSpPr>
          <p:cNvPr id="311" name="Google Shape;311;p5"/>
          <p:cNvSpPr/>
          <p:nvPr/>
        </p:nvSpPr>
        <p:spPr>
          <a:xfrm>
            <a:off x="12495245" y="2680479"/>
            <a:ext cx="4006916" cy="2766124"/>
          </a:xfrm>
          <a:prstGeom prst="ellipse">
            <a:avLst/>
          </a:prstGeom>
          <a:solidFill>
            <a:srgbClr val="FBABB0"/>
          </a:solidFill>
          <a:ln w="9525" cap="flat" cmpd="sng">
            <a:solidFill>
              <a:srgbClr val="FEB8B9"/>
            </a:solidFill>
            <a:prstDash val="solid"/>
            <a:round/>
            <a:headEnd type="none" w="sm" len="sm"/>
            <a:tailEnd type="none" w="sm" len="sm"/>
          </a:ln>
        </p:spPr>
        <p:txBody>
          <a:bodyPr spcFirstLastPara="1" wrap="square" lIns="137125" tIns="68550" rIns="137125" bIns="68550" anchor="ctr" anchorCtr="0">
            <a:noAutofit/>
          </a:bodyPr>
          <a:lstStyle/>
          <a:p>
            <a:pPr marL="0" marR="0" lvl="0" indent="0" algn="ctr" rtl="0">
              <a:spcBef>
                <a:spcPts val="0"/>
              </a:spcBef>
              <a:spcAft>
                <a:spcPts val="0"/>
              </a:spcAft>
              <a:buNone/>
            </a:pPr>
            <a:r>
              <a:rPr lang="en-GB" sz="2800" b="1">
                <a:solidFill>
                  <a:schemeClr val="lt1"/>
                </a:solidFill>
                <a:latin typeface="Open Sans"/>
                <a:ea typeface="Open Sans"/>
                <a:cs typeface="Open Sans"/>
                <a:sym typeface="Open Sans"/>
              </a:rPr>
              <a:t>CONCERNS:</a:t>
            </a:r>
          </a:p>
          <a:p>
            <a:pPr marL="0" marR="0" lvl="0" indent="0" algn="ctr" rtl="0">
              <a:spcBef>
                <a:spcPts val="0"/>
              </a:spcBef>
              <a:spcAft>
                <a:spcPts val="0"/>
              </a:spcAft>
              <a:buNone/>
            </a:pPr>
            <a:r>
              <a:rPr lang="en-GB" sz="2800" i="1">
                <a:solidFill>
                  <a:schemeClr val="lt1"/>
                </a:solidFill>
                <a:latin typeface="Open Sans"/>
                <a:ea typeface="Open Sans"/>
                <a:cs typeface="Open Sans"/>
                <a:sym typeface="Open Sans"/>
              </a:rPr>
              <a:t>I have not received my cash transfer this month</a:t>
            </a:r>
            <a:endParaRPr sz="2800" i="1">
              <a:solidFill>
                <a:schemeClr val="dk1"/>
              </a:solidFill>
              <a:latin typeface="Open Sans"/>
              <a:ea typeface="Open Sans"/>
              <a:cs typeface="Open Sans"/>
              <a:sym typeface="Open Sans"/>
            </a:endParaRPr>
          </a:p>
        </p:txBody>
      </p:sp>
      <p:sp>
        <p:nvSpPr>
          <p:cNvPr id="312" name="Google Shape;312;p5"/>
          <p:cNvSpPr/>
          <p:nvPr/>
        </p:nvSpPr>
        <p:spPr>
          <a:xfrm>
            <a:off x="6650969" y="6326066"/>
            <a:ext cx="4140618" cy="2766124"/>
          </a:xfrm>
          <a:prstGeom prst="ellipse">
            <a:avLst/>
          </a:prstGeom>
          <a:solidFill>
            <a:srgbClr val="8FC0FF"/>
          </a:solidFill>
          <a:ln w="9525" cap="flat" cmpd="sng">
            <a:solidFill>
              <a:srgbClr val="8FC0FF"/>
            </a:solidFill>
            <a:prstDash val="solid"/>
            <a:round/>
            <a:headEnd type="none" w="sm" len="sm"/>
            <a:tailEnd type="none" w="sm" len="sm"/>
          </a:ln>
        </p:spPr>
        <p:txBody>
          <a:bodyPr spcFirstLastPara="1" wrap="square" lIns="137125" tIns="68550" rIns="137125" bIns="68550" anchor="ctr" anchorCtr="0">
            <a:noAutofit/>
          </a:bodyPr>
          <a:lstStyle/>
          <a:p>
            <a:pPr marL="0" marR="0" lvl="0" indent="0" algn="ctr" rtl="0">
              <a:spcBef>
                <a:spcPts val="0"/>
              </a:spcBef>
              <a:spcAft>
                <a:spcPts val="0"/>
              </a:spcAft>
              <a:buNone/>
            </a:pPr>
            <a:r>
              <a:rPr lang="en-GB" sz="2800" b="1">
                <a:solidFill>
                  <a:schemeClr val="lt1"/>
                </a:solidFill>
                <a:latin typeface="Open Sans"/>
                <a:ea typeface="Open Sans"/>
                <a:cs typeface="Open Sans"/>
                <a:sym typeface="Open Sans"/>
              </a:rPr>
              <a:t>PRAISE: </a:t>
            </a:r>
          </a:p>
          <a:p>
            <a:pPr marL="0" marR="0" lvl="0" indent="0" algn="ctr" rtl="0">
              <a:spcBef>
                <a:spcPts val="0"/>
              </a:spcBef>
              <a:spcAft>
                <a:spcPts val="0"/>
              </a:spcAft>
              <a:buNone/>
            </a:pPr>
            <a:r>
              <a:rPr lang="en-GB" sz="2800" i="1">
                <a:solidFill>
                  <a:schemeClr val="lt1"/>
                </a:solidFill>
                <a:latin typeface="Open Sans"/>
                <a:ea typeface="Open Sans"/>
                <a:cs typeface="Open Sans"/>
                <a:sym typeface="Open Sans"/>
              </a:rPr>
              <a:t>Thanks for these radio shows, they’re very helpful</a:t>
            </a:r>
            <a:endParaRPr sz="1800" i="1">
              <a:solidFill>
                <a:schemeClr val="dk1"/>
              </a:solidFill>
              <a:latin typeface="Open Sans"/>
              <a:ea typeface="Open Sans"/>
              <a:cs typeface="Open Sans"/>
              <a:sym typeface="Open Sans"/>
            </a:endParaRPr>
          </a:p>
        </p:txBody>
      </p:sp>
      <p:sp>
        <p:nvSpPr>
          <p:cNvPr id="313" name="Google Shape;313;p5"/>
          <p:cNvSpPr/>
          <p:nvPr/>
        </p:nvSpPr>
        <p:spPr>
          <a:xfrm>
            <a:off x="806692" y="2546293"/>
            <a:ext cx="4140620" cy="2900310"/>
          </a:xfrm>
          <a:prstGeom prst="ellipse">
            <a:avLst/>
          </a:prstGeom>
          <a:solidFill>
            <a:srgbClr val="01C8C3"/>
          </a:solidFill>
          <a:ln w="9525" cap="flat" cmpd="sng">
            <a:solidFill>
              <a:srgbClr val="01C8C3"/>
            </a:solidFill>
            <a:prstDash val="solid"/>
            <a:round/>
            <a:headEnd type="none" w="sm" len="sm"/>
            <a:tailEnd type="none" w="sm" len="sm"/>
          </a:ln>
        </p:spPr>
        <p:txBody>
          <a:bodyPr spcFirstLastPara="1" wrap="square" lIns="137125" tIns="68550" rIns="137125" bIns="68550" anchor="ctr" anchorCtr="0">
            <a:noAutofit/>
          </a:bodyPr>
          <a:lstStyle/>
          <a:p>
            <a:pPr marL="0" marR="0" lvl="0" indent="0" algn="ctr" rtl="0">
              <a:spcBef>
                <a:spcPts val="0"/>
              </a:spcBef>
              <a:spcAft>
                <a:spcPts val="0"/>
              </a:spcAft>
              <a:buNone/>
            </a:pPr>
            <a:r>
              <a:rPr lang="en-GB" sz="2800" b="1">
                <a:solidFill>
                  <a:schemeClr val="lt1"/>
                </a:solidFill>
                <a:latin typeface="Open Sans"/>
                <a:ea typeface="Open Sans"/>
                <a:cs typeface="Open Sans"/>
                <a:sym typeface="Open Sans"/>
              </a:rPr>
              <a:t>QUESTIONS:</a:t>
            </a:r>
          </a:p>
          <a:p>
            <a:pPr marL="0" marR="0" lvl="0" indent="0" algn="ctr" rtl="0">
              <a:spcBef>
                <a:spcPts val="0"/>
              </a:spcBef>
              <a:spcAft>
                <a:spcPts val="0"/>
              </a:spcAft>
              <a:buNone/>
            </a:pPr>
            <a:r>
              <a:rPr lang="en-GB" sz="2800" i="1">
                <a:solidFill>
                  <a:schemeClr val="lt1"/>
                </a:solidFill>
                <a:latin typeface="Open Sans"/>
                <a:ea typeface="Open Sans"/>
                <a:cs typeface="Open Sans"/>
                <a:sym typeface="Open Sans"/>
              </a:rPr>
              <a:t>Where can I register for assistance?</a:t>
            </a:r>
            <a:endParaRPr sz="2800" i="1">
              <a:solidFill>
                <a:schemeClr val="dk1"/>
              </a:solidFill>
              <a:latin typeface="Open Sans"/>
              <a:ea typeface="Open Sans"/>
              <a:cs typeface="Open Sans"/>
              <a:sym typeface="Open Sans"/>
            </a:endParaRPr>
          </a:p>
        </p:txBody>
      </p:sp>
      <p:sp>
        <p:nvSpPr>
          <p:cNvPr id="314" name="Google Shape;314;p5"/>
          <p:cNvSpPr/>
          <p:nvPr/>
        </p:nvSpPr>
        <p:spPr>
          <a:xfrm>
            <a:off x="6650968" y="2623706"/>
            <a:ext cx="4140619" cy="2766124"/>
          </a:xfrm>
          <a:prstGeom prst="ellipse">
            <a:avLst/>
          </a:prstGeom>
          <a:solidFill>
            <a:srgbClr val="D8D8D8"/>
          </a:solidFill>
          <a:ln w="9525" cap="flat" cmpd="sng">
            <a:solidFill>
              <a:srgbClr val="D8D8D8"/>
            </a:solidFill>
            <a:prstDash val="solid"/>
            <a:round/>
            <a:headEnd type="none" w="sm" len="sm"/>
            <a:tailEnd type="none" w="sm" len="sm"/>
          </a:ln>
        </p:spPr>
        <p:txBody>
          <a:bodyPr spcFirstLastPara="1" wrap="square" lIns="137125" tIns="68550" rIns="137125" bIns="68550" anchor="ctr" anchorCtr="0">
            <a:noAutofit/>
          </a:bodyPr>
          <a:lstStyle/>
          <a:p>
            <a:pPr marL="0" marR="0" lvl="0" indent="0" algn="ctr" rtl="0">
              <a:spcBef>
                <a:spcPts val="0"/>
              </a:spcBef>
              <a:spcAft>
                <a:spcPts val="0"/>
              </a:spcAft>
              <a:buNone/>
            </a:pPr>
            <a:r>
              <a:rPr lang="en-GB" sz="2800" b="1">
                <a:solidFill>
                  <a:schemeClr val="lt1"/>
                </a:solidFill>
                <a:latin typeface="Open Sans"/>
                <a:ea typeface="Open Sans"/>
                <a:cs typeface="Open Sans"/>
                <a:sym typeface="Open Sans"/>
              </a:rPr>
              <a:t>BELIEFS:</a:t>
            </a:r>
          </a:p>
          <a:p>
            <a:pPr marL="0" marR="0" lvl="0" indent="0" algn="ctr" rtl="0">
              <a:spcBef>
                <a:spcPts val="0"/>
              </a:spcBef>
              <a:spcAft>
                <a:spcPts val="0"/>
              </a:spcAft>
              <a:buNone/>
            </a:pPr>
            <a:r>
              <a:rPr lang="en-GB" sz="2800" i="1">
                <a:solidFill>
                  <a:schemeClr val="lt1"/>
                </a:solidFill>
                <a:latin typeface="Open Sans"/>
                <a:ea typeface="Open Sans"/>
                <a:cs typeface="Open Sans"/>
                <a:sym typeface="Open Sans"/>
              </a:rPr>
              <a:t>The COVID-19 vaccine will make you infertile</a:t>
            </a:r>
            <a:endParaRPr sz="1800" i="1">
              <a:solidFill>
                <a:schemeClr val="dk1"/>
              </a:solidFill>
              <a:latin typeface="Open Sans"/>
              <a:ea typeface="Open Sans"/>
              <a:cs typeface="Open Sans"/>
              <a:sym typeface="Open Sans"/>
            </a:endParaRPr>
          </a:p>
        </p:txBody>
      </p:sp>
      <p:sp>
        <p:nvSpPr>
          <p:cNvPr id="315" name="Google Shape;315;p5"/>
          <p:cNvSpPr/>
          <p:nvPr/>
        </p:nvSpPr>
        <p:spPr>
          <a:xfrm>
            <a:off x="12495245" y="6326066"/>
            <a:ext cx="4006916" cy="2766124"/>
          </a:xfrm>
          <a:prstGeom prst="ellipse">
            <a:avLst/>
          </a:prstGeom>
          <a:solidFill>
            <a:srgbClr val="7480A2"/>
          </a:solidFill>
          <a:ln w="9525" cap="flat" cmpd="sng">
            <a:solidFill>
              <a:srgbClr val="7480A2"/>
            </a:solidFill>
            <a:prstDash val="solid"/>
            <a:round/>
            <a:headEnd type="none" w="sm" len="sm"/>
            <a:tailEnd type="none" w="sm" len="sm"/>
          </a:ln>
        </p:spPr>
        <p:txBody>
          <a:bodyPr spcFirstLastPara="1" wrap="square" lIns="137125" tIns="68550" rIns="137125" bIns="68550" anchor="ctr" anchorCtr="0">
            <a:noAutofit/>
          </a:bodyPr>
          <a:lstStyle/>
          <a:p>
            <a:pPr marL="0" marR="0" lvl="0" indent="0" algn="ctr" rtl="0">
              <a:spcBef>
                <a:spcPts val="0"/>
              </a:spcBef>
              <a:spcAft>
                <a:spcPts val="0"/>
              </a:spcAft>
              <a:buNone/>
            </a:pPr>
            <a:r>
              <a:rPr lang="en-GB" sz="2800" b="1">
                <a:solidFill>
                  <a:schemeClr val="lt1"/>
                </a:solidFill>
                <a:latin typeface="Open Sans"/>
                <a:ea typeface="Open Sans"/>
                <a:cs typeface="Open Sans"/>
                <a:sym typeface="Open Sans"/>
              </a:rPr>
              <a:t>SENSITIVE:</a:t>
            </a:r>
          </a:p>
          <a:p>
            <a:pPr marL="0" marR="0" lvl="0" indent="0" algn="ctr" rtl="0">
              <a:spcBef>
                <a:spcPts val="0"/>
              </a:spcBef>
              <a:spcAft>
                <a:spcPts val="0"/>
              </a:spcAft>
              <a:buNone/>
            </a:pPr>
            <a:r>
              <a:rPr lang="en-GB" sz="2800" i="1">
                <a:solidFill>
                  <a:schemeClr val="lt1"/>
                </a:solidFill>
                <a:latin typeface="Open Sans"/>
                <a:ea typeface="Open Sans"/>
                <a:cs typeface="Open Sans"/>
                <a:sym typeface="Open Sans"/>
              </a:rPr>
              <a:t>I had to pay money to be added to the distribution list</a:t>
            </a:r>
            <a:endParaRPr sz="1800" i="1">
              <a:solidFill>
                <a:schemeClr val="dk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6"/>
          <p:cNvSpPr txBox="1"/>
          <p:nvPr/>
        </p:nvSpPr>
        <p:spPr>
          <a:xfrm>
            <a:off x="573072" y="506357"/>
            <a:ext cx="15477987" cy="1498817"/>
          </a:xfrm>
          <a:prstGeom prst="rect">
            <a:avLst/>
          </a:prstGeom>
          <a:noFill/>
          <a:ln>
            <a:noFill/>
          </a:ln>
        </p:spPr>
        <p:txBody>
          <a:bodyPr spcFirstLastPara="1" wrap="square" lIns="91412" tIns="45693" rIns="91412" bIns="45693" anchor="t" anchorCtr="0">
            <a:spAutoFit/>
          </a:bodyPr>
          <a:lstStyle/>
          <a:p>
            <a:pPr defTabSz="914309"/>
            <a:r>
              <a:rPr lang="en-GB" sz="4800" b="1">
                <a:solidFill>
                  <a:srgbClr val="33394B"/>
                </a:solidFill>
                <a:latin typeface="Montserrat"/>
                <a:ea typeface="Montserrat"/>
                <a:cs typeface="Montserrat"/>
                <a:sym typeface="Montserrat"/>
              </a:rPr>
              <a:t>What are feedback mechanisms?</a:t>
            </a:r>
            <a:endParaRPr>
              <a:solidFill>
                <a:srgbClr val="000000"/>
              </a:solidFill>
            </a:endParaRPr>
          </a:p>
          <a:p>
            <a:pPr defTabSz="914309">
              <a:lnSpc>
                <a:spcPct val="80000"/>
              </a:lnSpc>
              <a:spcBef>
                <a:spcPts val="600"/>
              </a:spcBef>
            </a:pPr>
            <a:r>
              <a:rPr lang="en-GB" sz="4800">
                <a:solidFill>
                  <a:srgbClr val="F5333F"/>
                </a:solidFill>
                <a:latin typeface="Montserrat"/>
                <a:ea typeface="Montserrat"/>
                <a:cs typeface="Montserrat"/>
                <a:sym typeface="Montserrat"/>
              </a:rPr>
              <a:t>Discuss…</a:t>
            </a:r>
            <a:r>
              <a:rPr lang="en-GB" sz="4800">
                <a:solidFill>
                  <a:srgbClr val="33394B"/>
                </a:solidFill>
                <a:latin typeface="Montserrat"/>
                <a:ea typeface="Montserrat"/>
                <a:cs typeface="Montserrat"/>
                <a:sym typeface="Montserrat"/>
              </a:rPr>
              <a:t> </a:t>
            </a:r>
            <a:endParaRPr sz="4800">
              <a:solidFill>
                <a:srgbClr val="F5333F"/>
              </a:solidFill>
              <a:latin typeface="Montserrat"/>
              <a:ea typeface="Montserrat"/>
              <a:cs typeface="Montserrat"/>
              <a:sym typeface="Montserrat"/>
            </a:endParaRPr>
          </a:p>
        </p:txBody>
      </p:sp>
      <p:sp>
        <p:nvSpPr>
          <p:cNvPr id="20" name="Google Shape;344;p7">
            <a:extLst>
              <a:ext uri="{FF2B5EF4-FFF2-40B4-BE49-F238E27FC236}">
                <a16:creationId xmlns:a16="http://schemas.microsoft.com/office/drawing/2014/main" id="{2AA8C437-2CFA-A647-9E28-528555F2F0D9}"/>
              </a:ext>
            </a:extLst>
          </p:cNvPr>
          <p:cNvSpPr txBox="1"/>
          <p:nvPr/>
        </p:nvSpPr>
        <p:spPr>
          <a:xfrm>
            <a:off x="9524858" y="2575633"/>
            <a:ext cx="8421543" cy="7047772"/>
          </a:xfrm>
          <a:prstGeom prst="rect">
            <a:avLst/>
          </a:prstGeom>
          <a:noFill/>
          <a:ln>
            <a:noFill/>
          </a:ln>
        </p:spPr>
        <p:txBody>
          <a:bodyPr spcFirstLastPara="1" wrap="square" lIns="91412" tIns="45693" rIns="91412" bIns="45693" anchor="t" anchorCtr="0">
            <a:spAutoFit/>
          </a:bodyPr>
          <a:lstStyle/>
          <a:p>
            <a:pPr defTabSz="914309">
              <a:spcAft>
                <a:spcPts val="1800"/>
              </a:spcAft>
              <a:buClr>
                <a:srgbClr val="FF0000"/>
              </a:buClr>
              <a:buSzPts val="2400"/>
            </a:pPr>
            <a:r>
              <a:rPr lang="en-GB" sz="2799" b="1">
                <a:solidFill>
                  <a:srgbClr val="F5333F"/>
                </a:solidFill>
                <a:latin typeface="Open Sans" panose="020B0606030504020204" pitchFamily="34" charset="0"/>
                <a:ea typeface="Open Sans" panose="020B0606030504020204" pitchFamily="34" charset="0"/>
                <a:cs typeface="Open Sans" panose="020B0606030504020204" pitchFamily="34" charset="0"/>
                <a:sym typeface="Open Sans"/>
              </a:rPr>
              <a:t>What are the benefits?</a:t>
            </a:r>
          </a:p>
          <a:p>
            <a:pPr marL="342866" indent="-342866" defTabSz="914309">
              <a:spcAft>
                <a:spcPts val="1800"/>
              </a:spcAft>
              <a:buClr>
                <a:srgbClr val="FF0000"/>
              </a:buClr>
              <a:buSzPts val="2400"/>
              <a:buFont typeface="Arial"/>
              <a:buChar char="•"/>
            </a:pPr>
            <a:r>
              <a:rPr lang="en-GB" sz="2400">
                <a:solidFill>
                  <a:srgbClr val="3F3F3F"/>
                </a:solidFill>
                <a:latin typeface="Open Sans"/>
                <a:ea typeface="Open Sans"/>
                <a:cs typeface="Open Sans"/>
                <a:sym typeface="Open Sans"/>
              </a:rPr>
              <a:t>Improve quality and impact</a:t>
            </a:r>
            <a:endParaRPr>
              <a:solidFill>
                <a:srgbClr val="000000"/>
              </a:solidFill>
            </a:endParaRPr>
          </a:p>
          <a:p>
            <a:pPr marL="342866" indent="-342866" defTabSz="914309">
              <a:spcAft>
                <a:spcPts val="1800"/>
              </a:spcAft>
              <a:buClr>
                <a:srgbClr val="FF0000"/>
              </a:buClr>
              <a:buSzPts val="2400"/>
              <a:buFont typeface="Arial"/>
              <a:buChar char="•"/>
            </a:pPr>
            <a:r>
              <a:rPr lang="en-GB" sz="2400">
                <a:solidFill>
                  <a:srgbClr val="3F3F3F"/>
                </a:solidFill>
                <a:latin typeface="Open Sans"/>
                <a:ea typeface="Open Sans"/>
                <a:cs typeface="Open Sans"/>
                <a:sym typeface="Open Sans"/>
              </a:rPr>
              <a:t>To monitor performance </a:t>
            </a:r>
          </a:p>
          <a:p>
            <a:pPr marL="342866" indent="-342866" defTabSz="914309">
              <a:spcAft>
                <a:spcPts val="1800"/>
              </a:spcAft>
              <a:buClr>
                <a:srgbClr val="FF0000"/>
              </a:buClr>
              <a:buSzPts val="2400"/>
              <a:buFont typeface="Arial"/>
              <a:buChar char="•"/>
            </a:pPr>
            <a:r>
              <a:rPr lang="en-GB" sz="2400">
                <a:solidFill>
                  <a:srgbClr val="3F3F3F"/>
                </a:solidFill>
                <a:latin typeface="Open Sans"/>
                <a:ea typeface="Open Sans"/>
                <a:cs typeface="Open Sans"/>
                <a:sym typeface="Open Sans"/>
              </a:rPr>
              <a:t>Build trust</a:t>
            </a:r>
            <a:endParaRPr>
              <a:solidFill>
                <a:srgbClr val="000000"/>
              </a:solidFill>
            </a:endParaRPr>
          </a:p>
          <a:p>
            <a:pPr marL="342866" indent="-342866" defTabSz="914309">
              <a:spcAft>
                <a:spcPts val="1800"/>
              </a:spcAft>
              <a:buClr>
                <a:srgbClr val="FF0000"/>
              </a:buClr>
              <a:buSzPts val="2400"/>
              <a:buFont typeface="Arial"/>
              <a:buChar char="•"/>
            </a:pPr>
            <a:r>
              <a:rPr lang="en-GB" sz="2400">
                <a:solidFill>
                  <a:srgbClr val="3F3F3F"/>
                </a:solidFill>
                <a:latin typeface="Open Sans"/>
                <a:ea typeface="Open Sans"/>
                <a:cs typeface="Open Sans"/>
                <a:sym typeface="Open Sans"/>
              </a:rPr>
              <a:t>Address problems before they escalate</a:t>
            </a:r>
            <a:endParaRPr>
              <a:solidFill>
                <a:srgbClr val="000000"/>
              </a:solidFill>
            </a:endParaRPr>
          </a:p>
          <a:p>
            <a:pPr marL="342866" indent="-342866" defTabSz="914309">
              <a:spcAft>
                <a:spcPts val="1800"/>
              </a:spcAft>
              <a:buClr>
                <a:srgbClr val="FF0000"/>
              </a:buClr>
              <a:buSzPts val="2400"/>
              <a:buFont typeface="Arial"/>
              <a:buChar char="•"/>
            </a:pPr>
            <a:r>
              <a:rPr lang="en-GB" sz="2400">
                <a:solidFill>
                  <a:srgbClr val="3F3F3F"/>
                </a:solidFill>
                <a:latin typeface="Open Sans"/>
                <a:ea typeface="Open Sans"/>
                <a:cs typeface="Open Sans"/>
                <a:sym typeface="Open Sans"/>
              </a:rPr>
              <a:t>Report sexual exploitation and abuse and corruption</a:t>
            </a:r>
            <a:endParaRPr>
              <a:solidFill>
                <a:srgbClr val="000000"/>
              </a:solidFill>
            </a:endParaRPr>
          </a:p>
          <a:p>
            <a:pPr marL="342866" indent="-342866" defTabSz="914309">
              <a:spcAft>
                <a:spcPts val="1800"/>
              </a:spcAft>
              <a:buClr>
                <a:srgbClr val="FF0000"/>
              </a:buClr>
              <a:buSzPts val="2400"/>
              <a:buFont typeface="Arial"/>
              <a:buChar char="•"/>
            </a:pPr>
            <a:r>
              <a:rPr lang="en-GB" sz="2400">
                <a:solidFill>
                  <a:srgbClr val="3F3F3F"/>
                </a:solidFill>
                <a:latin typeface="Open Sans"/>
                <a:ea typeface="Open Sans"/>
                <a:cs typeface="Open Sans"/>
                <a:sym typeface="Open Sans"/>
              </a:rPr>
              <a:t>Referral system for volunteers</a:t>
            </a:r>
          </a:p>
          <a:p>
            <a:pPr defTabSz="914309">
              <a:spcBef>
                <a:spcPts val="1800"/>
              </a:spcBef>
              <a:spcAft>
                <a:spcPts val="1800"/>
              </a:spcAft>
              <a:buClr>
                <a:srgbClr val="FF0000"/>
              </a:buClr>
              <a:buSzPts val="2400"/>
            </a:pPr>
            <a:r>
              <a:rPr lang="en-GB" sz="2799" b="1">
                <a:solidFill>
                  <a:srgbClr val="F5333F"/>
                </a:solidFill>
                <a:latin typeface="Open Sans" panose="020B0606030504020204" pitchFamily="34" charset="0"/>
                <a:ea typeface="Open Sans" panose="020B0606030504020204" pitchFamily="34" charset="0"/>
                <a:cs typeface="Open Sans" panose="020B0606030504020204" pitchFamily="34" charset="0"/>
                <a:sym typeface="Open Sans"/>
              </a:rPr>
              <a:t>Any examples?</a:t>
            </a:r>
          </a:p>
          <a:p>
            <a:pPr marL="342866" indent="-342866" defTabSz="914309">
              <a:spcAft>
                <a:spcPts val="1800"/>
              </a:spcAft>
              <a:buClr>
                <a:srgbClr val="FF0000"/>
              </a:buClr>
              <a:buSzPts val="2400"/>
              <a:buFont typeface="Arial"/>
              <a:buChar char="•"/>
            </a:pPr>
            <a:r>
              <a:rPr lang="en-GB" sz="2400">
                <a:solidFill>
                  <a:srgbClr val="3F3F3F"/>
                </a:solidFill>
                <a:latin typeface="Open Sans"/>
                <a:ea typeface="Open Sans"/>
                <a:cs typeface="Open Sans"/>
                <a:sym typeface="Open Sans"/>
              </a:rPr>
              <a:t>Hotline for hurricane Dorian in the Bahamas</a:t>
            </a:r>
          </a:p>
          <a:p>
            <a:pPr marL="342866" indent="-342866" defTabSz="914309">
              <a:spcAft>
                <a:spcPts val="1800"/>
              </a:spcAft>
              <a:buClr>
                <a:srgbClr val="FF0000"/>
              </a:buClr>
              <a:buSzPts val="2400"/>
              <a:buFont typeface="Arial"/>
              <a:buChar char="•"/>
            </a:pPr>
            <a:r>
              <a:rPr lang="en-GB" sz="2400">
                <a:solidFill>
                  <a:srgbClr val="3F3F3F"/>
                </a:solidFill>
                <a:latin typeface="Open Sans"/>
                <a:ea typeface="Open Sans"/>
                <a:cs typeface="Open Sans"/>
                <a:sym typeface="Open Sans"/>
              </a:rPr>
              <a:t>Vaccine perception surveys for COVID-19</a:t>
            </a:r>
          </a:p>
          <a:p>
            <a:pPr marL="342866" indent="-342866" defTabSz="914309">
              <a:spcAft>
                <a:spcPts val="1800"/>
              </a:spcAft>
              <a:buClr>
                <a:srgbClr val="FF0000"/>
              </a:buClr>
              <a:buSzPts val="2400"/>
              <a:buFont typeface="Arial"/>
              <a:buChar char="•"/>
            </a:pPr>
            <a:r>
              <a:rPr lang="en-GB" sz="2400">
                <a:solidFill>
                  <a:srgbClr val="3F3F3F"/>
                </a:solidFill>
                <a:latin typeface="Open Sans"/>
                <a:ea typeface="Open Sans"/>
                <a:cs typeface="Open Sans"/>
              </a:rPr>
              <a:t>Helpdesks during distributions in Ethiopia</a:t>
            </a:r>
          </a:p>
        </p:txBody>
      </p:sp>
      <p:grpSp>
        <p:nvGrpSpPr>
          <p:cNvPr id="3" name="Google Shape;322;p6">
            <a:extLst>
              <a:ext uri="{FF2B5EF4-FFF2-40B4-BE49-F238E27FC236}">
                <a16:creationId xmlns:a16="http://schemas.microsoft.com/office/drawing/2014/main" id="{CE3B3989-5D5D-E259-0F15-B4FE6869D2D8}"/>
              </a:ext>
            </a:extLst>
          </p:cNvPr>
          <p:cNvGrpSpPr/>
          <p:nvPr/>
        </p:nvGrpSpPr>
        <p:grpSpPr>
          <a:xfrm>
            <a:off x="573072" y="2579265"/>
            <a:ext cx="7672435" cy="7040508"/>
            <a:chOff x="2002185" y="-7615"/>
            <a:chExt cx="7672435" cy="7040508"/>
          </a:xfrm>
        </p:grpSpPr>
        <p:sp>
          <p:nvSpPr>
            <p:cNvPr id="4" name="Google Shape;323;p6">
              <a:extLst>
                <a:ext uri="{FF2B5EF4-FFF2-40B4-BE49-F238E27FC236}">
                  <a16:creationId xmlns:a16="http://schemas.microsoft.com/office/drawing/2014/main" id="{175C59A7-0055-35C7-0FA3-0E7EE05ABD6F}"/>
                </a:ext>
              </a:extLst>
            </p:cNvPr>
            <p:cNvSpPr/>
            <p:nvPr/>
          </p:nvSpPr>
          <p:spPr>
            <a:xfrm>
              <a:off x="2318148" y="-7615"/>
              <a:ext cx="7040508" cy="7040508"/>
            </a:xfrm>
            <a:custGeom>
              <a:avLst/>
              <a:gdLst/>
              <a:ahLst/>
              <a:cxnLst/>
              <a:rect l="l" t="t" r="r" b="b"/>
              <a:pathLst>
                <a:path w="120000" h="120000" extrusionOk="0">
                  <a:moveTo>
                    <a:pt x="75375" y="5536"/>
                  </a:moveTo>
                  <a:lnTo>
                    <a:pt x="75375" y="5536"/>
                  </a:lnTo>
                  <a:cubicBezTo>
                    <a:pt x="101012" y="12774"/>
                    <a:pt x="118131" y="36912"/>
                    <a:pt x="116484" y="63500"/>
                  </a:cubicBezTo>
                  <a:cubicBezTo>
                    <a:pt x="114836" y="90089"/>
                    <a:pt x="94868" y="111928"/>
                    <a:pt x="68533" y="115945"/>
                  </a:cubicBezTo>
                  <a:cubicBezTo>
                    <a:pt x="42198" y="119962"/>
                    <a:pt x="16627" y="105068"/>
                    <a:pt x="7128" y="80179"/>
                  </a:cubicBezTo>
                  <a:cubicBezTo>
                    <a:pt x="-2371" y="55290"/>
                    <a:pt x="6774" y="27147"/>
                    <a:pt x="29089" y="12596"/>
                  </a:cubicBezTo>
                  <a:lnTo>
                    <a:pt x="27485" y="9603"/>
                  </a:lnTo>
                  <a:lnTo>
                    <a:pt x="34762" y="12909"/>
                  </a:lnTo>
                  <a:lnTo>
                    <a:pt x="33694" y="21189"/>
                  </a:lnTo>
                  <a:lnTo>
                    <a:pt x="32091" y="18197"/>
                  </a:lnTo>
                  <a:lnTo>
                    <a:pt x="32091" y="18197"/>
                  </a:lnTo>
                  <a:cubicBezTo>
                    <a:pt x="12455" y="31307"/>
                    <a:pt x="4590" y="56315"/>
                    <a:pt x="13188" y="78304"/>
                  </a:cubicBezTo>
                  <a:cubicBezTo>
                    <a:pt x="21785" y="100292"/>
                    <a:pt x="44528" y="113333"/>
                    <a:pt x="67848" y="109647"/>
                  </a:cubicBezTo>
                  <a:cubicBezTo>
                    <a:pt x="91168" y="105961"/>
                    <a:pt x="108779" y="86541"/>
                    <a:pt x="110175" y="62973"/>
                  </a:cubicBezTo>
                  <a:cubicBezTo>
                    <a:pt x="111572" y="39405"/>
                    <a:pt x="96377" y="18041"/>
                    <a:pt x="73655" y="11627"/>
                  </a:cubicBezTo>
                  <a:close/>
                </a:path>
              </a:pathLst>
            </a:custGeom>
            <a:solidFill>
              <a:srgbClr val="C9C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24;p6">
              <a:extLst>
                <a:ext uri="{FF2B5EF4-FFF2-40B4-BE49-F238E27FC236}">
                  <a16:creationId xmlns:a16="http://schemas.microsoft.com/office/drawing/2014/main" id="{A4357985-3464-C471-66EE-8878AE23C726}"/>
                </a:ext>
              </a:extLst>
            </p:cNvPr>
            <p:cNvSpPr/>
            <p:nvPr/>
          </p:nvSpPr>
          <p:spPr>
            <a:xfrm>
              <a:off x="4475728" y="385"/>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25;p6">
              <a:extLst>
                <a:ext uri="{FF2B5EF4-FFF2-40B4-BE49-F238E27FC236}">
                  <a16:creationId xmlns:a16="http://schemas.microsoft.com/office/drawing/2014/main" id="{A307A963-E580-0DBE-7811-408848171791}"/>
                </a:ext>
              </a:extLst>
            </p:cNvPr>
            <p:cNvSpPr txBox="1"/>
            <p:nvPr/>
          </p:nvSpPr>
          <p:spPr>
            <a:xfrm>
              <a:off x="4542248" y="66905"/>
              <a:ext cx="2592308" cy="122963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Open Sans"/>
                <a:buNone/>
              </a:pPr>
              <a:r>
                <a:rPr lang="en-GB" sz="2400">
                  <a:solidFill>
                    <a:schemeClr val="lt2"/>
                  </a:solidFill>
                  <a:latin typeface="Open Sans"/>
                  <a:ea typeface="Open Sans"/>
                  <a:cs typeface="Open Sans"/>
                  <a:sym typeface="Open Sans"/>
                </a:rPr>
                <a:t>Design</a:t>
              </a:r>
              <a:endParaRPr/>
            </a:p>
          </p:txBody>
        </p:sp>
        <p:sp>
          <p:nvSpPr>
            <p:cNvPr id="7" name="Google Shape;326;p6">
              <a:extLst>
                <a:ext uri="{FF2B5EF4-FFF2-40B4-BE49-F238E27FC236}">
                  <a16:creationId xmlns:a16="http://schemas.microsoft.com/office/drawing/2014/main" id="{83217CB8-1AC2-B9D6-98F5-ECB736A96206}"/>
                </a:ext>
              </a:extLst>
            </p:cNvPr>
            <p:cNvSpPr/>
            <p:nvPr/>
          </p:nvSpPr>
          <p:spPr>
            <a:xfrm>
              <a:off x="6949272" y="2326783"/>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27;p6">
              <a:extLst>
                <a:ext uri="{FF2B5EF4-FFF2-40B4-BE49-F238E27FC236}">
                  <a16:creationId xmlns:a16="http://schemas.microsoft.com/office/drawing/2014/main" id="{EE219D27-AB5B-42B3-4EDB-75410AE1C182}"/>
                </a:ext>
              </a:extLst>
            </p:cNvPr>
            <p:cNvSpPr txBox="1"/>
            <p:nvPr/>
          </p:nvSpPr>
          <p:spPr>
            <a:xfrm>
              <a:off x="7015792" y="2393303"/>
              <a:ext cx="2592308" cy="122963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Open Sans"/>
                <a:buNone/>
              </a:pPr>
              <a:r>
                <a:rPr lang="en-GB" sz="2400">
                  <a:solidFill>
                    <a:schemeClr val="lt2"/>
                  </a:solidFill>
                  <a:latin typeface="Open Sans"/>
                  <a:ea typeface="Open Sans"/>
                  <a:cs typeface="Open Sans"/>
                  <a:sym typeface="Open Sans"/>
                </a:rPr>
                <a:t>Collect</a:t>
              </a:r>
              <a:endParaRPr/>
            </a:p>
          </p:txBody>
        </p:sp>
        <p:sp>
          <p:nvSpPr>
            <p:cNvPr id="9" name="Google Shape;328;p6">
              <a:extLst>
                <a:ext uri="{FF2B5EF4-FFF2-40B4-BE49-F238E27FC236}">
                  <a16:creationId xmlns:a16="http://schemas.microsoft.com/office/drawing/2014/main" id="{A9B13E8A-E17E-D371-9ADE-820567A2B7DA}"/>
                </a:ext>
              </a:extLst>
            </p:cNvPr>
            <p:cNvSpPr/>
            <p:nvPr/>
          </p:nvSpPr>
          <p:spPr>
            <a:xfrm>
              <a:off x="6530163" y="5119893"/>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29;p6">
              <a:extLst>
                <a:ext uri="{FF2B5EF4-FFF2-40B4-BE49-F238E27FC236}">
                  <a16:creationId xmlns:a16="http://schemas.microsoft.com/office/drawing/2014/main" id="{EE0FE2A5-5066-6435-6898-E666F44B524E}"/>
                </a:ext>
              </a:extLst>
            </p:cNvPr>
            <p:cNvSpPr txBox="1"/>
            <p:nvPr/>
          </p:nvSpPr>
          <p:spPr>
            <a:xfrm>
              <a:off x="6596683" y="5186413"/>
              <a:ext cx="2592308" cy="122963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Open Sans"/>
                <a:buNone/>
              </a:pPr>
              <a:r>
                <a:rPr lang="en-GB" sz="2400">
                  <a:solidFill>
                    <a:schemeClr val="lt2"/>
                  </a:solidFill>
                  <a:latin typeface="Open Sans"/>
                  <a:ea typeface="Open Sans"/>
                  <a:cs typeface="Open Sans"/>
                  <a:sym typeface="Open Sans"/>
                </a:rPr>
                <a:t>Referral &amp; analysis</a:t>
              </a:r>
              <a:endParaRPr/>
            </a:p>
          </p:txBody>
        </p:sp>
        <p:sp>
          <p:nvSpPr>
            <p:cNvPr id="11" name="Google Shape;332;p6">
              <a:extLst>
                <a:ext uri="{FF2B5EF4-FFF2-40B4-BE49-F238E27FC236}">
                  <a16:creationId xmlns:a16="http://schemas.microsoft.com/office/drawing/2014/main" id="{763E21CC-1CD3-AC80-E2B5-E8A73A80BB7C}"/>
                </a:ext>
              </a:extLst>
            </p:cNvPr>
            <p:cNvSpPr/>
            <p:nvPr/>
          </p:nvSpPr>
          <p:spPr>
            <a:xfrm>
              <a:off x="2497493" y="5100843"/>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3;p6">
              <a:extLst>
                <a:ext uri="{FF2B5EF4-FFF2-40B4-BE49-F238E27FC236}">
                  <a16:creationId xmlns:a16="http://schemas.microsoft.com/office/drawing/2014/main" id="{A956B9C8-0BB8-48AF-5955-6B317B2B40A0}"/>
                </a:ext>
              </a:extLst>
            </p:cNvPr>
            <p:cNvSpPr txBox="1"/>
            <p:nvPr/>
          </p:nvSpPr>
          <p:spPr>
            <a:xfrm>
              <a:off x="2697984" y="5167363"/>
              <a:ext cx="2592308" cy="122963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Open Sans"/>
                <a:buNone/>
              </a:pPr>
              <a:r>
                <a:rPr lang="en-GB" sz="2400">
                  <a:solidFill>
                    <a:schemeClr val="lt2"/>
                  </a:solidFill>
                  <a:latin typeface="Open Sans"/>
                  <a:ea typeface="Open Sans"/>
                  <a:cs typeface="Open Sans"/>
                  <a:sym typeface="Open Sans"/>
                </a:rPr>
                <a:t>Share &amp; take action</a:t>
              </a:r>
              <a:endParaRPr/>
            </a:p>
          </p:txBody>
        </p:sp>
        <p:sp>
          <p:nvSpPr>
            <p:cNvPr id="13" name="Google Shape;334;p6">
              <a:extLst>
                <a:ext uri="{FF2B5EF4-FFF2-40B4-BE49-F238E27FC236}">
                  <a16:creationId xmlns:a16="http://schemas.microsoft.com/office/drawing/2014/main" id="{34EF9EE3-8D10-5549-9F56-A61ED85E717E}"/>
                </a:ext>
              </a:extLst>
            </p:cNvPr>
            <p:cNvSpPr/>
            <p:nvPr/>
          </p:nvSpPr>
          <p:spPr>
            <a:xfrm>
              <a:off x="2002185" y="2326783"/>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5;p6">
              <a:extLst>
                <a:ext uri="{FF2B5EF4-FFF2-40B4-BE49-F238E27FC236}">
                  <a16:creationId xmlns:a16="http://schemas.microsoft.com/office/drawing/2014/main" id="{09E39B36-C55B-3AA1-FF8C-DCAC83D6BF03}"/>
                </a:ext>
              </a:extLst>
            </p:cNvPr>
            <p:cNvSpPr txBox="1"/>
            <p:nvPr/>
          </p:nvSpPr>
          <p:spPr>
            <a:xfrm>
              <a:off x="2068705" y="2393303"/>
              <a:ext cx="2592308" cy="122963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Open Sans"/>
                <a:buNone/>
              </a:pPr>
              <a:r>
                <a:rPr lang="en-GB" sz="2400">
                  <a:solidFill>
                    <a:schemeClr val="lt2"/>
                  </a:solidFill>
                  <a:latin typeface="Open Sans"/>
                  <a:ea typeface="Open Sans"/>
                  <a:cs typeface="Open Sans"/>
                  <a:sym typeface="Open Sans"/>
                </a:rPr>
                <a:t>Close the feedback loop</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grpSp>
        <p:nvGrpSpPr>
          <p:cNvPr id="350" name="Google Shape;350;p8"/>
          <p:cNvGrpSpPr/>
          <p:nvPr/>
        </p:nvGrpSpPr>
        <p:grpSpPr>
          <a:xfrm>
            <a:off x="1018220" y="0"/>
            <a:ext cx="16251560" cy="9160466"/>
            <a:chOff x="1018220" y="186830"/>
            <a:chExt cx="16251560" cy="9160466"/>
          </a:xfrm>
        </p:grpSpPr>
        <p:pic>
          <p:nvPicPr>
            <p:cNvPr id="351" name="Google Shape;351;p8"/>
            <p:cNvPicPr preferRelativeResize="0"/>
            <p:nvPr/>
          </p:nvPicPr>
          <p:blipFill rotWithShape="1">
            <a:blip r:embed="rId3">
              <a:alphaModFix/>
            </a:blip>
            <a:srcRect/>
            <a:stretch/>
          </p:blipFill>
          <p:spPr>
            <a:xfrm>
              <a:off x="1018220" y="186830"/>
              <a:ext cx="16251560" cy="3440019"/>
            </a:xfrm>
            <a:prstGeom prst="rect">
              <a:avLst/>
            </a:prstGeom>
            <a:noFill/>
            <a:ln>
              <a:noFill/>
            </a:ln>
          </p:spPr>
        </p:pic>
        <p:sp>
          <p:nvSpPr>
            <p:cNvPr id="352" name="Google Shape;352;p8"/>
            <p:cNvSpPr txBox="1"/>
            <p:nvPr/>
          </p:nvSpPr>
          <p:spPr>
            <a:xfrm>
              <a:off x="4308727" y="813029"/>
              <a:ext cx="10076346"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a:solidFill>
                    <a:schemeClr val="dk2"/>
                  </a:solidFill>
                  <a:latin typeface="Montserrat"/>
                  <a:ea typeface="Montserrat"/>
                  <a:cs typeface="Montserrat"/>
                  <a:sym typeface="Montserrat"/>
                </a:rPr>
                <a:t>Types of feedback mechanism</a:t>
              </a:r>
              <a:endParaRPr sz="4800" b="1">
                <a:solidFill>
                  <a:schemeClr val="dk2"/>
                </a:solidFill>
                <a:latin typeface="Montserrat"/>
                <a:ea typeface="Montserrat"/>
                <a:cs typeface="Montserrat"/>
                <a:sym typeface="Montserrat"/>
              </a:endParaRPr>
            </a:p>
          </p:txBody>
        </p:sp>
        <p:sp>
          <p:nvSpPr>
            <p:cNvPr id="353" name="Google Shape;353;p8"/>
            <p:cNvSpPr/>
            <p:nvPr/>
          </p:nvSpPr>
          <p:spPr>
            <a:xfrm>
              <a:off x="2501660" y="3609596"/>
              <a:ext cx="6001948" cy="1307652"/>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2800" b="1">
                  <a:solidFill>
                    <a:schemeClr val="lt1"/>
                  </a:solidFill>
                  <a:latin typeface="Open Sans"/>
                  <a:ea typeface="Open Sans"/>
                  <a:cs typeface="Open Sans"/>
                  <a:sym typeface="Open Sans"/>
                </a:rPr>
                <a:t>People contact us </a:t>
              </a:r>
              <a:endParaRPr/>
            </a:p>
            <a:p>
              <a:pPr marL="0" marR="0" lvl="0" indent="0" algn="ctr" rtl="0">
                <a:lnSpc>
                  <a:spcPct val="150000"/>
                </a:lnSpc>
                <a:spcBef>
                  <a:spcPts val="0"/>
                </a:spcBef>
                <a:spcAft>
                  <a:spcPts val="0"/>
                </a:spcAft>
                <a:buNone/>
              </a:pPr>
              <a:r>
                <a:rPr lang="en-GB" sz="2400">
                  <a:solidFill>
                    <a:schemeClr val="lt1"/>
                  </a:solidFill>
                  <a:latin typeface="Open Sans"/>
                  <a:ea typeface="Open Sans"/>
                  <a:cs typeface="Open Sans"/>
                  <a:sym typeface="Open Sans"/>
                </a:rPr>
                <a:t>E.g., hotlines, helpdesks</a:t>
              </a:r>
              <a:endParaRPr/>
            </a:p>
          </p:txBody>
        </p:sp>
        <p:sp>
          <p:nvSpPr>
            <p:cNvPr id="354" name="Google Shape;354;p8"/>
            <p:cNvSpPr/>
            <p:nvPr/>
          </p:nvSpPr>
          <p:spPr>
            <a:xfrm>
              <a:off x="9609826" y="3626849"/>
              <a:ext cx="6280030" cy="1307652"/>
            </a:xfrm>
            <a:prstGeom prst="rect">
              <a:avLst/>
            </a:prstGeom>
            <a:solidFill>
              <a:srgbClr val="ECFAFF"/>
            </a:solidFill>
            <a:ln w="12700" cap="flat" cmpd="sng">
              <a:solidFill>
                <a:srgbClr val="ECFA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2800" b="1">
                  <a:solidFill>
                    <a:schemeClr val="lt1"/>
                  </a:solidFill>
                  <a:latin typeface="Open Sans"/>
                  <a:ea typeface="Open Sans"/>
                  <a:cs typeface="Open Sans"/>
                  <a:sym typeface="Open Sans"/>
                </a:rPr>
                <a:t>We ask for feedback</a:t>
              </a:r>
              <a:endParaRPr/>
            </a:p>
            <a:p>
              <a:pPr marL="0" marR="0" lvl="0" indent="0" algn="ctr" rtl="0">
                <a:lnSpc>
                  <a:spcPct val="150000"/>
                </a:lnSpc>
                <a:spcBef>
                  <a:spcPts val="0"/>
                </a:spcBef>
                <a:spcAft>
                  <a:spcPts val="0"/>
                </a:spcAft>
                <a:buNone/>
              </a:pPr>
              <a:r>
                <a:rPr lang="en-GB" sz="2400">
                  <a:solidFill>
                    <a:schemeClr val="lt1"/>
                  </a:solidFill>
                  <a:latin typeface="Open Sans"/>
                  <a:ea typeface="Open Sans"/>
                  <a:cs typeface="Open Sans"/>
                  <a:sym typeface="Open Sans"/>
                </a:rPr>
                <a:t>E.g., FGDs, surveys</a:t>
              </a:r>
              <a:endParaRPr/>
            </a:p>
          </p:txBody>
        </p:sp>
        <p:pic>
          <p:nvPicPr>
            <p:cNvPr id="355" name="Google Shape;355;p8"/>
            <p:cNvPicPr preferRelativeResize="0"/>
            <p:nvPr/>
          </p:nvPicPr>
          <p:blipFill rotWithShape="1">
            <a:blip r:embed="rId4">
              <a:alphaModFix/>
            </a:blip>
            <a:srcRect/>
            <a:stretch/>
          </p:blipFill>
          <p:spPr>
            <a:xfrm>
              <a:off x="8503608" y="3601001"/>
              <a:ext cx="1384300" cy="1333500"/>
            </a:xfrm>
            <a:prstGeom prst="rect">
              <a:avLst/>
            </a:prstGeom>
            <a:noFill/>
            <a:ln>
              <a:noFill/>
            </a:ln>
          </p:spPr>
        </p:pic>
        <p:sp>
          <p:nvSpPr>
            <p:cNvPr id="356" name="Google Shape;356;p8"/>
            <p:cNvSpPr/>
            <p:nvPr/>
          </p:nvSpPr>
          <p:spPr>
            <a:xfrm>
              <a:off x="2501659" y="5061252"/>
              <a:ext cx="6280031" cy="1307652"/>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2400">
                  <a:solidFill>
                    <a:schemeClr val="lt1"/>
                  </a:solidFill>
                  <a:latin typeface="Open Sans"/>
                  <a:ea typeface="Open Sans"/>
                  <a:cs typeface="Open Sans"/>
                  <a:sym typeface="Open Sans"/>
                </a:rPr>
                <a:t>Available on demand</a:t>
              </a:r>
              <a:endParaRPr/>
            </a:p>
            <a:p>
              <a:pPr marL="0" marR="0" lvl="0" indent="0" algn="ctr" rtl="0">
                <a:lnSpc>
                  <a:spcPct val="150000"/>
                </a:lnSpc>
                <a:spcBef>
                  <a:spcPts val="0"/>
                </a:spcBef>
                <a:spcAft>
                  <a:spcPts val="0"/>
                </a:spcAft>
                <a:buNone/>
              </a:pPr>
              <a:r>
                <a:rPr lang="en-GB" sz="2400">
                  <a:solidFill>
                    <a:schemeClr val="lt1"/>
                  </a:solidFill>
                  <a:latin typeface="Open Sans"/>
                  <a:ea typeface="Open Sans"/>
                  <a:cs typeface="Open Sans"/>
                  <a:sym typeface="Open Sans"/>
                </a:rPr>
                <a:t>Can capture any kind of feedback</a:t>
              </a:r>
              <a:endParaRPr/>
            </a:p>
          </p:txBody>
        </p:sp>
        <p:sp>
          <p:nvSpPr>
            <p:cNvPr id="357" name="Google Shape;357;p8"/>
            <p:cNvSpPr/>
            <p:nvPr/>
          </p:nvSpPr>
          <p:spPr>
            <a:xfrm>
              <a:off x="9609826" y="5108906"/>
              <a:ext cx="6280030" cy="1307652"/>
            </a:xfrm>
            <a:prstGeom prst="rect">
              <a:avLst/>
            </a:prstGeom>
            <a:solidFill>
              <a:srgbClr val="ECFAFF"/>
            </a:solidFill>
            <a:ln w="12700" cap="flat" cmpd="sng">
              <a:solidFill>
                <a:srgbClr val="ECFA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2400">
                  <a:solidFill>
                    <a:schemeClr val="lt1"/>
                  </a:solidFill>
                  <a:latin typeface="Open Sans"/>
                  <a:ea typeface="Open Sans"/>
                  <a:cs typeface="Open Sans"/>
                  <a:sym typeface="Open Sans"/>
                </a:rPr>
                <a:t>Can collect feedback on specific topics</a:t>
              </a:r>
              <a:endParaRPr/>
            </a:p>
            <a:p>
              <a:pPr marL="0" marR="0" lvl="0" indent="0" algn="ctr" rtl="0">
                <a:lnSpc>
                  <a:spcPct val="150000"/>
                </a:lnSpc>
                <a:spcBef>
                  <a:spcPts val="0"/>
                </a:spcBef>
                <a:spcAft>
                  <a:spcPts val="0"/>
                </a:spcAft>
                <a:buNone/>
              </a:pPr>
              <a:r>
                <a:rPr lang="en-GB" sz="2400">
                  <a:solidFill>
                    <a:schemeClr val="lt1"/>
                  </a:solidFill>
                  <a:latin typeface="Open Sans"/>
                  <a:ea typeface="Open Sans"/>
                  <a:cs typeface="Open Sans"/>
                  <a:sym typeface="Open Sans"/>
                </a:rPr>
                <a:t>Some cultures prefer to be asked</a:t>
              </a:r>
              <a:endParaRPr/>
            </a:p>
          </p:txBody>
        </p:sp>
        <p:pic>
          <p:nvPicPr>
            <p:cNvPr id="358" name="Google Shape;358;p8"/>
            <p:cNvPicPr preferRelativeResize="0"/>
            <p:nvPr/>
          </p:nvPicPr>
          <p:blipFill rotWithShape="1">
            <a:blip r:embed="rId5">
              <a:alphaModFix/>
            </a:blip>
            <a:srcRect/>
            <a:stretch/>
          </p:blipFill>
          <p:spPr>
            <a:xfrm>
              <a:off x="8486355" y="5078505"/>
              <a:ext cx="1397000" cy="1320800"/>
            </a:xfrm>
            <a:prstGeom prst="rect">
              <a:avLst/>
            </a:prstGeom>
            <a:noFill/>
            <a:ln>
              <a:noFill/>
            </a:ln>
          </p:spPr>
        </p:pic>
        <p:sp>
          <p:nvSpPr>
            <p:cNvPr id="359" name="Google Shape;359;p8"/>
            <p:cNvSpPr/>
            <p:nvPr/>
          </p:nvSpPr>
          <p:spPr>
            <a:xfrm>
              <a:off x="2501659" y="6530543"/>
              <a:ext cx="6280031" cy="13068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2400">
                  <a:solidFill>
                    <a:schemeClr val="lt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
                    </a:ext>
                  </a:extLst>
                </a:rPr>
                <a:t>Needs to be advertised and explained</a:t>
              </a:r>
              <a:endParaRPr/>
            </a:p>
            <a:p>
              <a:pPr marL="0" marR="0" lvl="0" indent="0" algn="ctr" rtl="0">
                <a:spcBef>
                  <a:spcPts val="1200"/>
                </a:spcBef>
                <a:spcAft>
                  <a:spcPts val="0"/>
                </a:spcAft>
                <a:buNone/>
              </a:pPr>
              <a:r>
                <a:rPr lang="en-GB" sz="2400">
                  <a:solidFill>
                    <a:schemeClr val="lt1"/>
                  </a:solidFill>
                  <a:latin typeface="Open Sans"/>
                  <a:ea typeface="Open Sans"/>
                  <a:cs typeface="Open Sans"/>
                  <a:sym typeface="Open Sans"/>
                </a:rPr>
                <a:t>We rely on people contacting us</a:t>
              </a:r>
              <a:endParaRPr/>
            </a:p>
          </p:txBody>
        </p:sp>
        <p:sp>
          <p:nvSpPr>
            <p:cNvPr id="360" name="Google Shape;360;p8"/>
            <p:cNvSpPr/>
            <p:nvPr/>
          </p:nvSpPr>
          <p:spPr>
            <a:xfrm>
              <a:off x="9609826" y="6524451"/>
              <a:ext cx="6280030" cy="1306800"/>
            </a:xfrm>
            <a:prstGeom prst="rect">
              <a:avLst/>
            </a:prstGeom>
            <a:solidFill>
              <a:srgbClr val="ECFAFF"/>
            </a:solidFill>
            <a:ln w="12700" cap="flat" cmpd="sng">
              <a:solidFill>
                <a:srgbClr val="ECFA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2400">
                  <a:solidFill>
                    <a:schemeClr val="lt1"/>
                  </a:solidFill>
                  <a:latin typeface="Open Sans"/>
                  <a:ea typeface="Open Sans"/>
                  <a:cs typeface="Open Sans"/>
                  <a:sym typeface="Open Sans"/>
                </a:rPr>
                <a:t>Can miss feedback on other issues</a:t>
              </a:r>
              <a:endParaRPr/>
            </a:p>
            <a:p>
              <a:pPr marL="0" marR="0" lvl="0" indent="0" algn="ctr" rtl="0">
                <a:lnSpc>
                  <a:spcPct val="150000"/>
                </a:lnSpc>
                <a:spcBef>
                  <a:spcPts val="0"/>
                </a:spcBef>
                <a:spcAft>
                  <a:spcPts val="0"/>
                </a:spcAft>
                <a:buNone/>
              </a:pPr>
              <a:r>
                <a:rPr lang="en-GB" sz="2400">
                  <a:solidFill>
                    <a:schemeClr val="lt1"/>
                  </a:solidFill>
                  <a:latin typeface="Open Sans"/>
                  <a:ea typeface="Open Sans"/>
                  <a:cs typeface="Open Sans"/>
                  <a:sym typeface="Open Sans"/>
                </a:rPr>
                <a:t>Not available when people need it</a:t>
              </a:r>
              <a:endParaRPr/>
            </a:p>
          </p:txBody>
        </p:sp>
        <p:pic>
          <p:nvPicPr>
            <p:cNvPr id="361" name="Google Shape;361;p8"/>
            <p:cNvPicPr preferRelativeResize="0"/>
            <p:nvPr/>
          </p:nvPicPr>
          <p:blipFill rotWithShape="1">
            <a:blip r:embed="rId6">
              <a:alphaModFix/>
            </a:blip>
            <a:srcRect/>
            <a:stretch/>
          </p:blipFill>
          <p:spPr>
            <a:xfrm>
              <a:off x="8529009" y="6541704"/>
              <a:ext cx="1358900" cy="1320800"/>
            </a:xfrm>
            <a:prstGeom prst="rect">
              <a:avLst/>
            </a:prstGeom>
            <a:noFill/>
            <a:ln>
              <a:noFill/>
            </a:ln>
          </p:spPr>
        </p:pic>
        <p:sp>
          <p:nvSpPr>
            <p:cNvPr id="362" name="Google Shape;362;p8"/>
            <p:cNvSpPr/>
            <p:nvPr/>
          </p:nvSpPr>
          <p:spPr>
            <a:xfrm>
              <a:off x="2501659" y="8026496"/>
              <a:ext cx="6280031" cy="13208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2400">
                  <a:solidFill>
                    <a:schemeClr val="lt1"/>
                  </a:solidFill>
                  <a:latin typeface="Open Sans"/>
                  <a:ea typeface="Open Sans"/>
                  <a:cs typeface="Open Sans"/>
                  <a:sym typeface="Open Sans"/>
                </a:rPr>
                <a:t>For permanent feedback mechanisms</a:t>
              </a:r>
              <a:endParaRPr/>
            </a:p>
            <a:p>
              <a:pPr marL="0" marR="0" lvl="0" indent="0" algn="ctr" rtl="0">
                <a:lnSpc>
                  <a:spcPct val="150000"/>
                </a:lnSpc>
                <a:spcBef>
                  <a:spcPts val="0"/>
                </a:spcBef>
                <a:spcAft>
                  <a:spcPts val="0"/>
                </a:spcAft>
                <a:buNone/>
              </a:pPr>
              <a:r>
                <a:rPr lang="en-GB" sz="2400">
                  <a:solidFill>
                    <a:schemeClr val="lt1"/>
                  </a:solidFill>
                  <a:latin typeface="Open Sans"/>
                  <a:ea typeface="Open Sans"/>
                  <a:cs typeface="Open Sans"/>
                  <a:sym typeface="Open Sans"/>
                </a:rPr>
                <a:t>If people need to be able to contact us</a:t>
              </a:r>
              <a:endParaRPr/>
            </a:p>
          </p:txBody>
        </p:sp>
        <p:sp>
          <p:nvSpPr>
            <p:cNvPr id="363" name="Google Shape;363;p8"/>
            <p:cNvSpPr/>
            <p:nvPr/>
          </p:nvSpPr>
          <p:spPr>
            <a:xfrm>
              <a:off x="9646370" y="8026496"/>
              <a:ext cx="6280030" cy="1307652"/>
            </a:xfrm>
            <a:prstGeom prst="rect">
              <a:avLst/>
            </a:prstGeom>
            <a:solidFill>
              <a:srgbClr val="ECFAFF"/>
            </a:solidFill>
            <a:ln w="12700" cap="flat" cmpd="sng">
              <a:solidFill>
                <a:srgbClr val="ECFA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2400">
                  <a:solidFill>
                    <a:schemeClr val="lt1"/>
                  </a:solidFill>
                  <a:latin typeface="Open Sans"/>
                  <a:ea typeface="Open Sans"/>
                  <a:cs typeface="Open Sans"/>
                  <a:sym typeface="Open Sans"/>
                </a:rPr>
                <a:t>For tracking perceptions e.g., a disease</a:t>
              </a:r>
              <a:endParaRPr/>
            </a:p>
            <a:p>
              <a:pPr marL="0" marR="0" lvl="0" indent="0" algn="ctr" rtl="0">
                <a:lnSpc>
                  <a:spcPct val="150000"/>
                </a:lnSpc>
                <a:spcBef>
                  <a:spcPts val="0"/>
                </a:spcBef>
                <a:spcAft>
                  <a:spcPts val="0"/>
                </a:spcAft>
                <a:buNone/>
              </a:pPr>
              <a:r>
                <a:rPr lang="en-GB" sz="2400">
                  <a:solidFill>
                    <a:schemeClr val="lt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
                    </a:ext>
                  </a:extLst>
                </a:rPr>
                <a:t>When a formal mechanism isn’t possible</a:t>
              </a:r>
              <a:endParaRPr/>
            </a:p>
          </p:txBody>
        </p:sp>
        <p:pic>
          <p:nvPicPr>
            <p:cNvPr id="364" name="Google Shape;364;p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452808" y="8046895"/>
              <a:ext cx="1430547" cy="1270000"/>
            </a:xfrm>
            <a:prstGeom prst="rect">
              <a:avLst/>
            </a:prstGeom>
            <a:noFill/>
            <a:ln>
              <a:noFill/>
            </a:ln>
          </p:spPr>
        </p:pic>
      </p:grpSp>
      <p:sp>
        <p:nvSpPr>
          <p:cNvPr id="365" name="Google Shape;365;p8"/>
          <p:cNvSpPr/>
          <p:nvPr/>
        </p:nvSpPr>
        <p:spPr>
          <a:xfrm>
            <a:off x="2501659" y="9385540"/>
            <a:ext cx="13424741" cy="552090"/>
          </a:xfrm>
          <a:prstGeom prst="rect">
            <a:avLst/>
          </a:prstGeom>
          <a:solidFill>
            <a:srgbClr val="232B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chemeClr val="lt2"/>
                </a:solidFill>
                <a:latin typeface="Open Sans"/>
                <a:ea typeface="Open Sans"/>
                <a:cs typeface="Open Sans"/>
                <a:sym typeface="Open Sans"/>
              </a:rPr>
              <a:t>The best feedback mechanisms will use a mix of reactive and proactive approaches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9"/>
          <p:cNvSpPr txBox="1"/>
          <p:nvPr/>
        </p:nvSpPr>
        <p:spPr>
          <a:xfrm>
            <a:off x="366711" y="633951"/>
            <a:ext cx="7260279" cy="3239308"/>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GB" sz="4800" b="1">
                <a:solidFill>
                  <a:schemeClr val="dk2"/>
                </a:solidFill>
                <a:latin typeface="Montserrat"/>
                <a:ea typeface="Montserrat"/>
                <a:cs typeface="Montserrat"/>
                <a:sym typeface="Montserrat"/>
              </a:rPr>
              <a:t>Tool 15: Feedback Kit</a:t>
            </a:r>
            <a:endParaRPr/>
          </a:p>
          <a:p>
            <a:pPr marL="0" marR="0" lvl="0" indent="0" algn="l" rtl="0">
              <a:lnSpc>
                <a:spcPct val="80000"/>
              </a:lnSpc>
              <a:spcBef>
                <a:spcPts val="300"/>
              </a:spcBef>
              <a:spcAft>
                <a:spcPts val="0"/>
              </a:spcAft>
              <a:buNone/>
            </a:pPr>
            <a:r>
              <a:rPr lang="en-GB" sz="4800">
                <a:solidFill>
                  <a:schemeClr val="accent3"/>
                </a:solidFill>
                <a:latin typeface="Montserrat"/>
                <a:ea typeface="Montserrat"/>
                <a:cs typeface="Montserrat"/>
                <a:sym typeface="Montserrat"/>
              </a:rPr>
              <a:t>What’s in it?</a:t>
            </a:r>
          </a:p>
          <a:p>
            <a:pPr marL="0" marR="0" lvl="0" indent="0" algn="l" rtl="0">
              <a:lnSpc>
                <a:spcPct val="80000"/>
              </a:lnSpc>
              <a:spcBef>
                <a:spcPts val="300"/>
              </a:spcBef>
              <a:spcAft>
                <a:spcPts val="0"/>
              </a:spcAft>
              <a:buNone/>
            </a:pPr>
            <a:endParaRPr lang="en-GB" sz="4800">
              <a:solidFill>
                <a:schemeClr val="accent3"/>
              </a:solidFill>
              <a:latin typeface="Montserrat"/>
              <a:sym typeface="Montserrat"/>
            </a:endParaRPr>
          </a:p>
          <a:p>
            <a:pPr marL="0" marR="0" lvl="0" indent="0" algn="l" rtl="0">
              <a:lnSpc>
                <a:spcPct val="80000"/>
              </a:lnSpc>
              <a:spcBef>
                <a:spcPts val="300"/>
              </a:spcBef>
              <a:spcAft>
                <a:spcPts val="0"/>
              </a:spcAft>
              <a:buNone/>
            </a:pPr>
            <a:r>
              <a:rPr lang="en-GB" sz="3200" b="1">
                <a:solidFill>
                  <a:schemeClr val="accent1"/>
                </a:solidFill>
                <a:latin typeface="Open Sans" panose="020B0606030504020204" pitchFamily="34" charset="0"/>
                <a:ea typeface="Open Sans" panose="020B0606030504020204" pitchFamily="34" charset="0"/>
                <a:cs typeface="Open Sans" panose="020B0606030504020204" pitchFamily="34" charset="0"/>
                <a:sym typeface="Montserrat"/>
              </a:rPr>
              <a:t>Everything you need </a:t>
            </a:r>
          </a:p>
          <a:p>
            <a:pPr marL="0" marR="0" lvl="0" indent="0" algn="l" rtl="0">
              <a:lnSpc>
                <a:spcPct val="80000"/>
              </a:lnSpc>
              <a:spcBef>
                <a:spcPts val="300"/>
              </a:spcBef>
              <a:spcAft>
                <a:spcPts val="0"/>
              </a:spcAft>
              <a:buNone/>
            </a:pPr>
            <a:r>
              <a:rPr lang="en-GB" sz="3200" b="1">
                <a:solidFill>
                  <a:schemeClr val="accent1"/>
                </a:solidFill>
                <a:latin typeface="Open Sans" panose="020B0606030504020204" pitchFamily="34" charset="0"/>
                <a:ea typeface="Open Sans" panose="020B0606030504020204" pitchFamily="34" charset="0"/>
                <a:cs typeface="Open Sans" panose="020B0606030504020204" pitchFamily="34" charset="0"/>
                <a:sym typeface="Montserrat"/>
              </a:rPr>
              <a:t>to set and run a </a:t>
            </a:r>
          </a:p>
          <a:p>
            <a:pPr marL="0" marR="0" lvl="0" indent="0" algn="l" rtl="0">
              <a:lnSpc>
                <a:spcPct val="80000"/>
              </a:lnSpc>
              <a:spcBef>
                <a:spcPts val="300"/>
              </a:spcBef>
              <a:spcAft>
                <a:spcPts val="0"/>
              </a:spcAft>
              <a:buNone/>
            </a:pPr>
            <a:r>
              <a:rPr lang="en-GB" sz="3200" b="1">
                <a:solidFill>
                  <a:schemeClr val="accent1"/>
                </a:solidFill>
                <a:latin typeface="Open Sans" panose="020B0606030504020204" pitchFamily="34" charset="0"/>
                <a:ea typeface="Open Sans" panose="020B0606030504020204" pitchFamily="34" charset="0"/>
                <a:cs typeface="Open Sans" panose="020B0606030504020204" pitchFamily="34" charset="0"/>
                <a:sym typeface="Montserrat"/>
              </a:rPr>
              <a:t>feedback mechanism</a:t>
            </a:r>
            <a:endParaRPr sz="1000" b="1">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oogle Shape;322;p6">
            <a:extLst>
              <a:ext uri="{FF2B5EF4-FFF2-40B4-BE49-F238E27FC236}">
                <a16:creationId xmlns:a16="http://schemas.microsoft.com/office/drawing/2014/main" id="{A03FEF8B-F50A-6342-8625-C0F07650D62C}"/>
              </a:ext>
            </a:extLst>
          </p:cNvPr>
          <p:cNvGrpSpPr/>
          <p:nvPr/>
        </p:nvGrpSpPr>
        <p:grpSpPr>
          <a:xfrm>
            <a:off x="4409425" y="2174757"/>
            <a:ext cx="7672435" cy="7040508"/>
            <a:chOff x="2002185" y="-7615"/>
            <a:chExt cx="7672435" cy="7040508"/>
          </a:xfrm>
        </p:grpSpPr>
        <p:sp>
          <p:nvSpPr>
            <p:cNvPr id="11" name="Google Shape;323;p6">
              <a:extLst>
                <a:ext uri="{FF2B5EF4-FFF2-40B4-BE49-F238E27FC236}">
                  <a16:creationId xmlns:a16="http://schemas.microsoft.com/office/drawing/2014/main" id="{5C1D4506-4991-8A47-ADC7-E57D9323A1FD}"/>
                </a:ext>
              </a:extLst>
            </p:cNvPr>
            <p:cNvSpPr/>
            <p:nvPr/>
          </p:nvSpPr>
          <p:spPr>
            <a:xfrm>
              <a:off x="2318148" y="-7615"/>
              <a:ext cx="7040508" cy="7040508"/>
            </a:xfrm>
            <a:custGeom>
              <a:avLst/>
              <a:gdLst/>
              <a:ahLst/>
              <a:cxnLst/>
              <a:rect l="l" t="t" r="r" b="b"/>
              <a:pathLst>
                <a:path w="120000" h="120000" extrusionOk="0">
                  <a:moveTo>
                    <a:pt x="75375" y="5536"/>
                  </a:moveTo>
                  <a:lnTo>
                    <a:pt x="75375" y="5536"/>
                  </a:lnTo>
                  <a:cubicBezTo>
                    <a:pt x="101012" y="12774"/>
                    <a:pt x="118131" y="36912"/>
                    <a:pt x="116484" y="63500"/>
                  </a:cubicBezTo>
                  <a:cubicBezTo>
                    <a:pt x="114836" y="90089"/>
                    <a:pt x="94868" y="111928"/>
                    <a:pt x="68533" y="115945"/>
                  </a:cubicBezTo>
                  <a:cubicBezTo>
                    <a:pt x="42198" y="119962"/>
                    <a:pt x="16627" y="105068"/>
                    <a:pt x="7128" y="80179"/>
                  </a:cubicBezTo>
                  <a:cubicBezTo>
                    <a:pt x="-2371" y="55290"/>
                    <a:pt x="6774" y="27147"/>
                    <a:pt x="29089" y="12596"/>
                  </a:cubicBezTo>
                  <a:lnTo>
                    <a:pt x="27485" y="9603"/>
                  </a:lnTo>
                  <a:lnTo>
                    <a:pt x="34762" y="12909"/>
                  </a:lnTo>
                  <a:lnTo>
                    <a:pt x="33694" y="21189"/>
                  </a:lnTo>
                  <a:lnTo>
                    <a:pt x="32091" y="18197"/>
                  </a:lnTo>
                  <a:lnTo>
                    <a:pt x="32091" y="18197"/>
                  </a:lnTo>
                  <a:cubicBezTo>
                    <a:pt x="12455" y="31307"/>
                    <a:pt x="4590" y="56315"/>
                    <a:pt x="13188" y="78304"/>
                  </a:cubicBezTo>
                  <a:cubicBezTo>
                    <a:pt x="21785" y="100292"/>
                    <a:pt x="44528" y="113333"/>
                    <a:pt x="67848" y="109647"/>
                  </a:cubicBezTo>
                  <a:cubicBezTo>
                    <a:pt x="91168" y="105961"/>
                    <a:pt x="108779" y="86541"/>
                    <a:pt x="110175" y="62973"/>
                  </a:cubicBezTo>
                  <a:cubicBezTo>
                    <a:pt x="111572" y="39405"/>
                    <a:pt x="96377" y="18041"/>
                    <a:pt x="73655" y="11627"/>
                  </a:cubicBezTo>
                  <a:close/>
                </a:path>
              </a:pathLst>
            </a:custGeom>
            <a:solidFill>
              <a:srgbClr val="C9C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24;p6">
              <a:extLst>
                <a:ext uri="{FF2B5EF4-FFF2-40B4-BE49-F238E27FC236}">
                  <a16:creationId xmlns:a16="http://schemas.microsoft.com/office/drawing/2014/main" id="{1CCCA9CB-90CA-6C40-AFD7-72CF2B65815E}"/>
                </a:ext>
              </a:extLst>
            </p:cNvPr>
            <p:cNvSpPr/>
            <p:nvPr/>
          </p:nvSpPr>
          <p:spPr>
            <a:xfrm>
              <a:off x="4475728" y="385"/>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25;p6">
              <a:extLst>
                <a:ext uri="{FF2B5EF4-FFF2-40B4-BE49-F238E27FC236}">
                  <a16:creationId xmlns:a16="http://schemas.microsoft.com/office/drawing/2014/main" id="{C09AA3E2-F77A-B44B-92FB-8FEC762E0904}"/>
                </a:ext>
              </a:extLst>
            </p:cNvPr>
            <p:cNvSpPr txBox="1"/>
            <p:nvPr/>
          </p:nvSpPr>
          <p:spPr>
            <a:xfrm>
              <a:off x="4542248" y="66905"/>
              <a:ext cx="2592308" cy="122963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Open Sans"/>
                <a:buNone/>
              </a:pPr>
              <a:r>
                <a:rPr lang="en-GB" sz="2400">
                  <a:solidFill>
                    <a:schemeClr val="lt2"/>
                  </a:solidFill>
                  <a:latin typeface="Open Sans"/>
                  <a:ea typeface="Open Sans"/>
                  <a:cs typeface="Open Sans"/>
                  <a:sym typeface="Open Sans"/>
                </a:rPr>
                <a:t>Design</a:t>
              </a:r>
              <a:endParaRPr/>
            </a:p>
          </p:txBody>
        </p:sp>
        <p:sp>
          <p:nvSpPr>
            <p:cNvPr id="14" name="Google Shape;326;p6">
              <a:extLst>
                <a:ext uri="{FF2B5EF4-FFF2-40B4-BE49-F238E27FC236}">
                  <a16:creationId xmlns:a16="http://schemas.microsoft.com/office/drawing/2014/main" id="{D9748C47-A7A5-8446-84D0-30897357B466}"/>
                </a:ext>
              </a:extLst>
            </p:cNvPr>
            <p:cNvSpPr/>
            <p:nvPr/>
          </p:nvSpPr>
          <p:spPr>
            <a:xfrm>
              <a:off x="6949272" y="2326783"/>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7;p6">
              <a:extLst>
                <a:ext uri="{FF2B5EF4-FFF2-40B4-BE49-F238E27FC236}">
                  <a16:creationId xmlns:a16="http://schemas.microsoft.com/office/drawing/2014/main" id="{BB2E4DB8-C9CB-1B4F-8942-EF8DBEBACE37}"/>
                </a:ext>
              </a:extLst>
            </p:cNvPr>
            <p:cNvSpPr txBox="1"/>
            <p:nvPr/>
          </p:nvSpPr>
          <p:spPr>
            <a:xfrm>
              <a:off x="7015792" y="2393303"/>
              <a:ext cx="2592308" cy="122963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Open Sans"/>
                <a:buNone/>
              </a:pPr>
              <a:r>
                <a:rPr lang="en-GB" sz="2400">
                  <a:solidFill>
                    <a:schemeClr val="lt2"/>
                  </a:solidFill>
                  <a:latin typeface="Open Sans"/>
                  <a:ea typeface="Open Sans"/>
                  <a:cs typeface="Open Sans"/>
                  <a:sym typeface="Open Sans"/>
                </a:rPr>
                <a:t>Collect</a:t>
              </a:r>
              <a:endParaRPr/>
            </a:p>
          </p:txBody>
        </p:sp>
        <p:sp>
          <p:nvSpPr>
            <p:cNvPr id="16" name="Google Shape;328;p6">
              <a:extLst>
                <a:ext uri="{FF2B5EF4-FFF2-40B4-BE49-F238E27FC236}">
                  <a16:creationId xmlns:a16="http://schemas.microsoft.com/office/drawing/2014/main" id="{863AA95C-8300-D143-B676-2F39168C2D78}"/>
                </a:ext>
              </a:extLst>
            </p:cNvPr>
            <p:cNvSpPr/>
            <p:nvPr/>
          </p:nvSpPr>
          <p:spPr>
            <a:xfrm>
              <a:off x="6530163" y="5119893"/>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9;p6">
              <a:extLst>
                <a:ext uri="{FF2B5EF4-FFF2-40B4-BE49-F238E27FC236}">
                  <a16:creationId xmlns:a16="http://schemas.microsoft.com/office/drawing/2014/main" id="{18C35E91-89AE-EA4B-ADE2-18767CC3D010}"/>
                </a:ext>
              </a:extLst>
            </p:cNvPr>
            <p:cNvSpPr txBox="1"/>
            <p:nvPr/>
          </p:nvSpPr>
          <p:spPr>
            <a:xfrm>
              <a:off x="6596683" y="5186413"/>
              <a:ext cx="2592308" cy="122963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Open Sans"/>
                <a:buNone/>
              </a:pPr>
              <a:r>
                <a:rPr lang="en-GB" sz="2400">
                  <a:solidFill>
                    <a:schemeClr val="lt2"/>
                  </a:solidFill>
                  <a:latin typeface="Open Sans"/>
                  <a:ea typeface="Open Sans"/>
                  <a:cs typeface="Open Sans"/>
                  <a:sym typeface="Open Sans"/>
                </a:rPr>
                <a:t>Referral &amp; analysis</a:t>
              </a:r>
              <a:endParaRPr/>
            </a:p>
          </p:txBody>
        </p:sp>
        <p:sp>
          <p:nvSpPr>
            <p:cNvPr id="20" name="Google Shape;332;p6">
              <a:extLst>
                <a:ext uri="{FF2B5EF4-FFF2-40B4-BE49-F238E27FC236}">
                  <a16:creationId xmlns:a16="http://schemas.microsoft.com/office/drawing/2014/main" id="{5ADCA62E-5171-234F-AB87-B52CB5FE3F3D}"/>
                </a:ext>
              </a:extLst>
            </p:cNvPr>
            <p:cNvSpPr/>
            <p:nvPr/>
          </p:nvSpPr>
          <p:spPr>
            <a:xfrm>
              <a:off x="2497493" y="5100843"/>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3;p6">
              <a:extLst>
                <a:ext uri="{FF2B5EF4-FFF2-40B4-BE49-F238E27FC236}">
                  <a16:creationId xmlns:a16="http://schemas.microsoft.com/office/drawing/2014/main" id="{90DF20B2-7FE9-B846-9B1F-9CE432C9D7B7}"/>
                </a:ext>
              </a:extLst>
            </p:cNvPr>
            <p:cNvSpPr txBox="1"/>
            <p:nvPr/>
          </p:nvSpPr>
          <p:spPr>
            <a:xfrm>
              <a:off x="2697984" y="5167363"/>
              <a:ext cx="2592308" cy="122963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Open Sans"/>
                <a:buNone/>
              </a:pPr>
              <a:r>
                <a:rPr lang="en-GB" sz="2400">
                  <a:solidFill>
                    <a:schemeClr val="lt2"/>
                  </a:solidFill>
                  <a:latin typeface="Open Sans"/>
                  <a:ea typeface="Open Sans"/>
                  <a:cs typeface="Open Sans"/>
                  <a:sym typeface="Open Sans"/>
                </a:rPr>
                <a:t>Share &amp; take action</a:t>
              </a:r>
              <a:endParaRPr/>
            </a:p>
          </p:txBody>
        </p:sp>
        <p:sp>
          <p:nvSpPr>
            <p:cNvPr id="22" name="Google Shape;334;p6">
              <a:extLst>
                <a:ext uri="{FF2B5EF4-FFF2-40B4-BE49-F238E27FC236}">
                  <a16:creationId xmlns:a16="http://schemas.microsoft.com/office/drawing/2014/main" id="{D77031EA-E9BA-4848-B942-6915A0D8400F}"/>
                </a:ext>
              </a:extLst>
            </p:cNvPr>
            <p:cNvSpPr/>
            <p:nvPr/>
          </p:nvSpPr>
          <p:spPr>
            <a:xfrm>
              <a:off x="2002185" y="2326783"/>
              <a:ext cx="2725348" cy="136267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35;p6">
              <a:extLst>
                <a:ext uri="{FF2B5EF4-FFF2-40B4-BE49-F238E27FC236}">
                  <a16:creationId xmlns:a16="http://schemas.microsoft.com/office/drawing/2014/main" id="{049610ED-AE67-1146-9A9D-83B4016DE52B}"/>
                </a:ext>
              </a:extLst>
            </p:cNvPr>
            <p:cNvSpPr txBox="1"/>
            <p:nvPr/>
          </p:nvSpPr>
          <p:spPr>
            <a:xfrm>
              <a:off x="2068705" y="2393303"/>
              <a:ext cx="2592308" cy="122963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Open Sans"/>
                <a:buNone/>
              </a:pPr>
              <a:r>
                <a:rPr lang="en-GB" sz="2400">
                  <a:solidFill>
                    <a:schemeClr val="lt2"/>
                  </a:solidFill>
                  <a:latin typeface="Open Sans"/>
                  <a:ea typeface="Open Sans"/>
                  <a:cs typeface="Open Sans"/>
                  <a:sym typeface="Open Sans"/>
                </a:rPr>
                <a:t>Close the feedback loop</a:t>
              </a:r>
              <a:endParaRPr/>
            </a:p>
          </p:txBody>
        </p:sp>
      </p:grpSp>
      <p:sp>
        <p:nvSpPr>
          <p:cNvPr id="9" name="Google Shape;344;p7">
            <a:extLst>
              <a:ext uri="{FF2B5EF4-FFF2-40B4-BE49-F238E27FC236}">
                <a16:creationId xmlns:a16="http://schemas.microsoft.com/office/drawing/2014/main" id="{8D57BD82-40A5-424D-AB67-EA31E0CAC570}"/>
              </a:ext>
            </a:extLst>
          </p:cNvPr>
          <p:cNvSpPr txBox="1"/>
          <p:nvPr/>
        </p:nvSpPr>
        <p:spPr>
          <a:xfrm>
            <a:off x="9775076" y="632611"/>
            <a:ext cx="7536448" cy="230828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Tips for creating buy-in</a:t>
            </a:r>
          </a:p>
          <a:p>
            <a:pPr marL="342900" marR="0" lvl="0" indent="-342900" algn="l" rtl="0">
              <a:spcBef>
                <a:spcPts val="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Feedback mechanism design workshop agenda</a:t>
            </a:r>
          </a:p>
          <a:p>
            <a:pPr marL="342900" marR="0" lvl="0" indent="-342900" algn="l" rtl="0">
              <a:spcBef>
                <a:spcPts val="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Deciding the scale of your feedback mechanism</a:t>
            </a:r>
          </a:p>
          <a:p>
            <a:pPr marL="342900" marR="0" lvl="0" indent="-342900" algn="l" rtl="0">
              <a:spcBef>
                <a:spcPts val="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Agreeing roles and responsibilities</a:t>
            </a:r>
          </a:p>
          <a:p>
            <a:pPr marL="342900" marR="0" lvl="0" indent="-342900" algn="l" rtl="0">
              <a:spcBef>
                <a:spcPts val="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Template budget</a:t>
            </a:r>
          </a:p>
          <a:p>
            <a:pPr marL="342900" marR="0" lvl="0" indent="-342900" algn="l" rtl="0">
              <a:spcBef>
                <a:spcPts val="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Designing perception surveys</a:t>
            </a:r>
          </a:p>
        </p:txBody>
      </p:sp>
      <p:sp>
        <p:nvSpPr>
          <p:cNvPr id="38" name="Google Shape;344;p7">
            <a:extLst>
              <a:ext uri="{FF2B5EF4-FFF2-40B4-BE49-F238E27FC236}">
                <a16:creationId xmlns:a16="http://schemas.microsoft.com/office/drawing/2014/main" id="{AB2C6992-EB79-1149-82DF-FE6B6202E5FE}"/>
              </a:ext>
            </a:extLst>
          </p:cNvPr>
          <p:cNvSpPr txBox="1"/>
          <p:nvPr/>
        </p:nvSpPr>
        <p:spPr>
          <a:xfrm>
            <a:off x="12015339" y="7283215"/>
            <a:ext cx="5518798" cy="267761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Mapping information flow</a:t>
            </a:r>
          </a:p>
          <a:p>
            <a:pPr marL="342900" marR="0" lvl="0" indent="-342900" algn="l" rtl="0">
              <a:spcBef>
                <a:spcPts val="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Guidance on documenting feedback</a:t>
            </a:r>
          </a:p>
          <a:p>
            <a:pPr marL="342900" indent="-342900">
              <a:buClr>
                <a:srgbClr val="FF0000"/>
              </a:buClr>
              <a:buSzPts val="2400"/>
              <a:buFont typeface="Arial"/>
              <a:buChar char="•"/>
            </a:pPr>
            <a:r>
              <a:rPr lang="en-GB" sz="2400">
                <a:solidFill>
                  <a:schemeClr val="lt1"/>
                </a:solidFill>
                <a:latin typeface="Open Sans"/>
                <a:ea typeface="Open Sans"/>
                <a:cs typeface="Open Sans"/>
                <a:sym typeface="Open Sans"/>
              </a:rPr>
              <a:t>Managing sensitive feedback</a:t>
            </a:r>
          </a:p>
          <a:p>
            <a:pPr marL="342900" lvl="0" indent="-342900">
              <a:buClr>
                <a:srgbClr val="FF0000"/>
              </a:buClr>
              <a:buSzPts val="2400"/>
              <a:buFont typeface="Arial"/>
              <a:buChar char="•"/>
            </a:pPr>
            <a:r>
              <a:rPr lang="en-GB" sz="2400">
                <a:solidFill>
                  <a:schemeClr val="lt1"/>
                </a:solidFill>
                <a:latin typeface="Open Sans"/>
                <a:ea typeface="Open Sans"/>
                <a:cs typeface="Open Sans"/>
                <a:sym typeface="Open Sans"/>
              </a:rPr>
              <a:t>Tool for analysing feedback data</a:t>
            </a:r>
          </a:p>
          <a:p>
            <a:pPr marL="342900" indent="-342900">
              <a:buClr>
                <a:srgbClr val="FF0000"/>
              </a:buClr>
              <a:buSzPts val="2400"/>
              <a:buFont typeface="Arial"/>
              <a:buChar char="•"/>
            </a:pPr>
            <a:r>
              <a:rPr lang="en-GB" sz="2400">
                <a:solidFill>
                  <a:schemeClr val="lt1"/>
                </a:solidFill>
                <a:latin typeface="Open Sans"/>
                <a:ea typeface="Open Sans"/>
                <a:cs typeface="Open Sans"/>
                <a:sym typeface="Open Sans"/>
              </a:rPr>
              <a:t>Coding open feedback data </a:t>
            </a:r>
          </a:p>
          <a:p>
            <a:pPr marL="342900" lvl="0" indent="-342900">
              <a:buClr>
                <a:srgbClr val="FF0000"/>
              </a:buClr>
              <a:buSzPts val="2400"/>
              <a:buFont typeface="Arial"/>
              <a:buChar char="•"/>
            </a:pPr>
            <a:r>
              <a:rPr lang="en-GB" sz="2400">
                <a:solidFill>
                  <a:schemeClr val="lt1"/>
                </a:solidFill>
                <a:latin typeface="Open Sans"/>
                <a:ea typeface="Open Sans"/>
                <a:cs typeface="Open Sans"/>
                <a:sym typeface="Open Sans"/>
              </a:rPr>
              <a:t>Training for feedback data analysts </a:t>
            </a:r>
          </a:p>
        </p:txBody>
      </p:sp>
      <p:sp>
        <p:nvSpPr>
          <p:cNvPr id="39" name="Google Shape;344;p7">
            <a:extLst>
              <a:ext uri="{FF2B5EF4-FFF2-40B4-BE49-F238E27FC236}">
                <a16:creationId xmlns:a16="http://schemas.microsoft.com/office/drawing/2014/main" id="{4D94192F-B008-CE4D-A840-AE2CB15E070E}"/>
              </a:ext>
            </a:extLst>
          </p:cNvPr>
          <p:cNvSpPr txBox="1"/>
          <p:nvPr/>
        </p:nvSpPr>
        <p:spPr>
          <a:xfrm>
            <a:off x="12382070" y="4221016"/>
            <a:ext cx="4678604" cy="193895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Choosing the right channels</a:t>
            </a:r>
          </a:p>
          <a:p>
            <a:pPr marL="342900" marR="0" lvl="0" indent="-342900" algn="l" rtl="0">
              <a:spcBef>
                <a:spcPts val="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Training feedback collectors</a:t>
            </a:r>
          </a:p>
          <a:p>
            <a:pPr marL="342900" marR="0" lvl="0" indent="-342900" algn="l" rtl="0">
              <a:spcBef>
                <a:spcPts val="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Skills for effective listening</a:t>
            </a:r>
          </a:p>
          <a:p>
            <a:pPr marL="342900" marR="0" lvl="0" indent="-342900" algn="l" rtl="0">
              <a:spcBef>
                <a:spcPts val="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Example feedback collection forms (paper, KOBO, excel) </a:t>
            </a:r>
          </a:p>
        </p:txBody>
      </p:sp>
      <p:sp>
        <p:nvSpPr>
          <p:cNvPr id="43" name="Google Shape;344;p7">
            <a:extLst>
              <a:ext uri="{FF2B5EF4-FFF2-40B4-BE49-F238E27FC236}">
                <a16:creationId xmlns:a16="http://schemas.microsoft.com/office/drawing/2014/main" id="{CCF14356-70BB-0E4F-8002-90985D69E71A}"/>
              </a:ext>
            </a:extLst>
          </p:cNvPr>
          <p:cNvSpPr txBox="1"/>
          <p:nvPr/>
        </p:nvSpPr>
        <p:spPr>
          <a:xfrm>
            <a:off x="366711" y="7015912"/>
            <a:ext cx="4039099" cy="1938952"/>
          </a:xfrm>
          <a:prstGeom prst="rect">
            <a:avLst/>
          </a:prstGeom>
          <a:noFill/>
          <a:ln>
            <a:noFill/>
          </a:ln>
        </p:spPr>
        <p:txBody>
          <a:bodyPr spcFirstLastPara="1" wrap="square" lIns="91425" tIns="45700" rIns="91425" bIns="45700" anchor="t" anchorCtr="0">
            <a:spAutoFit/>
          </a:bodyPr>
          <a:lstStyle/>
          <a:p>
            <a:pPr marL="342900" marR="0" lvl="0" indent="-342900" algn="r" rtl="0">
              <a:spcBef>
                <a:spcPts val="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Developing feedback information products</a:t>
            </a:r>
          </a:p>
          <a:p>
            <a:pPr marL="342900" marR="0" lvl="0" indent="-342900" algn="r" rtl="0">
              <a:spcBef>
                <a:spcPts val="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Developing feedback action plans</a:t>
            </a:r>
          </a:p>
          <a:p>
            <a:pPr marL="342900" marR="0" lvl="0" indent="-342900" algn="r" rtl="0">
              <a:spcBef>
                <a:spcPts val="0"/>
              </a:spcBef>
              <a:spcAft>
                <a:spcPts val="0"/>
              </a:spcAft>
              <a:buClr>
                <a:srgbClr val="FF0000"/>
              </a:buClr>
              <a:buSzPts val="2400"/>
              <a:buFont typeface="Arial"/>
              <a:buChar char="•"/>
            </a:pPr>
            <a:r>
              <a:rPr lang="en-GB" sz="2400">
                <a:solidFill>
                  <a:schemeClr val="lt1"/>
                </a:solidFill>
                <a:latin typeface="Open Sans"/>
                <a:ea typeface="Open Sans"/>
                <a:cs typeface="Open Sans"/>
                <a:sym typeface="Open Sans"/>
              </a:rPr>
              <a:t>Feedback action tracker</a:t>
            </a:r>
          </a:p>
        </p:txBody>
      </p:sp>
      <p:sp>
        <p:nvSpPr>
          <p:cNvPr id="44" name="Google Shape;344;p7">
            <a:extLst>
              <a:ext uri="{FF2B5EF4-FFF2-40B4-BE49-F238E27FC236}">
                <a16:creationId xmlns:a16="http://schemas.microsoft.com/office/drawing/2014/main" id="{8EF061E8-881F-8947-B578-873A81761037}"/>
              </a:ext>
            </a:extLst>
          </p:cNvPr>
          <p:cNvSpPr txBox="1"/>
          <p:nvPr/>
        </p:nvSpPr>
        <p:spPr>
          <a:xfrm>
            <a:off x="9749475" y="8724052"/>
            <a:ext cx="6190422" cy="46162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F0000"/>
              </a:buClr>
              <a:buSzPts val="2400"/>
              <a:buFont typeface="Arial"/>
              <a:buChar char="•"/>
            </a:pPr>
            <a:endParaRPr lang="en-GB" sz="2400">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3824098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1"/>
          <p:cNvSpPr txBox="1"/>
          <p:nvPr/>
        </p:nvSpPr>
        <p:spPr>
          <a:xfrm>
            <a:off x="1961498" y="2660557"/>
            <a:ext cx="14365003" cy="496747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GB" sz="8800" b="1">
                <a:solidFill>
                  <a:srgbClr val="F5333F"/>
                </a:solidFill>
                <a:latin typeface="Montserrat"/>
                <a:ea typeface="Montserrat"/>
                <a:cs typeface="Montserrat"/>
                <a:sym typeface="Montserrat"/>
              </a:rPr>
              <a:t>Steps to set up and manage a feedback mechanism</a:t>
            </a:r>
            <a:endParaRPr sz="8800">
              <a:solidFill>
                <a:srgbClr val="F5333F"/>
              </a:solidFill>
              <a:latin typeface="Roboto Black"/>
              <a:ea typeface="Roboto Black"/>
              <a:cs typeface="Roboto Black"/>
              <a:sym typeface="Roboto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2"/>
          <p:cNvSpPr txBox="1"/>
          <p:nvPr/>
        </p:nvSpPr>
        <p:spPr>
          <a:xfrm>
            <a:off x="468509" y="3626559"/>
            <a:ext cx="7822027" cy="1785064"/>
          </a:xfrm>
          <a:prstGeom prst="rect">
            <a:avLst/>
          </a:prstGeom>
          <a:noFill/>
          <a:ln>
            <a:noFill/>
          </a:ln>
        </p:spPr>
        <p:txBody>
          <a:bodyPr spcFirstLastPara="1" wrap="square" lIns="91425" tIns="45700" rIns="91425" bIns="45700" anchor="t" anchorCtr="0">
            <a:spAutoFit/>
          </a:bodyPr>
          <a:lstStyle/>
          <a:p>
            <a:pPr marL="0" marR="0" lvl="0" indent="0" algn="l" rtl="0">
              <a:lnSpc>
                <a:spcPts val="4420"/>
              </a:lnSpc>
              <a:spcBef>
                <a:spcPts val="0"/>
              </a:spcBef>
              <a:spcAft>
                <a:spcPts val="0"/>
              </a:spcAft>
              <a:buNone/>
            </a:pPr>
            <a:r>
              <a:rPr lang="en-GB" sz="4600" b="1">
                <a:solidFill>
                  <a:schemeClr val="dk2"/>
                </a:solidFill>
                <a:latin typeface="Montserrat"/>
                <a:ea typeface="Montserrat"/>
                <a:cs typeface="Montserrat"/>
                <a:sym typeface="Montserrat"/>
              </a:rPr>
              <a:t>Group exercise (10 mins)</a:t>
            </a:r>
            <a:endParaRPr sz="4600"/>
          </a:p>
          <a:p>
            <a:pPr marL="0" marR="0" lvl="0" indent="0" algn="l" rtl="0">
              <a:lnSpc>
                <a:spcPts val="4420"/>
              </a:lnSpc>
              <a:spcBef>
                <a:spcPts val="0"/>
              </a:spcBef>
              <a:spcAft>
                <a:spcPts val="0"/>
              </a:spcAft>
              <a:buNone/>
            </a:pPr>
            <a:r>
              <a:rPr lang="en-GB" sz="4600" b="1">
                <a:solidFill>
                  <a:schemeClr val="accent3"/>
                </a:solidFill>
                <a:latin typeface="Montserrat"/>
                <a:ea typeface="Montserrat"/>
                <a:cs typeface="Montserrat"/>
                <a:sym typeface="Montserrat"/>
              </a:rPr>
              <a:t>Steps to set up a feedback mechanism</a:t>
            </a:r>
            <a:endParaRPr sz="4600"/>
          </a:p>
        </p:txBody>
      </p:sp>
      <p:sp>
        <p:nvSpPr>
          <p:cNvPr id="398" name="Google Shape;398;p12"/>
          <p:cNvSpPr txBox="1"/>
          <p:nvPr/>
        </p:nvSpPr>
        <p:spPr>
          <a:xfrm>
            <a:off x="468509" y="5866816"/>
            <a:ext cx="6770538" cy="3222317"/>
          </a:xfrm>
          <a:prstGeom prst="rect">
            <a:avLst/>
          </a:prstGeom>
          <a:noFill/>
          <a:ln>
            <a:noFill/>
          </a:ln>
        </p:spPr>
        <p:txBody>
          <a:bodyPr spcFirstLastPara="1" wrap="square" lIns="91425" tIns="45700" rIns="91425" bIns="45700" anchor="t" anchorCtr="0">
            <a:spAutoFit/>
          </a:bodyPr>
          <a:lstStyle/>
          <a:p>
            <a:pPr marL="514350" marR="0" lvl="0" indent="-514350" algn="l" rtl="0">
              <a:lnSpc>
                <a:spcPct val="130714"/>
              </a:lnSpc>
              <a:spcBef>
                <a:spcPts val="0"/>
              </a:spcBef>
              <a:spcAft>
                <a:spcPts val="0"/>
              </a:spcAft>
              <a:buClr>
                <a:srgbClr val="FF0000"/>
              </a:buClr>
              <a:buSzPts val="2800"/>
              <a:buFont typeface="Calibri"/>
              <a:buAutoNum type="arabicPeriod"/>
            </a:pPr>
            <a:r>
              <a:rPr lang="en-GB" sz="2800" b="1">
                <a:solidFill>
                  <a:schemeClr val="lt1"/>
                </a:solidFill>
                <a:latin typeface="Open Sans"/>
                <a:ea typeface="Open Sans"/>
                <a:cs typeface="Open Sans"/>
                <a:sym typeface="Open Sans"/>
              </a:rPr>
              <a:t>Each group will receive 13 cards with the steps for setting up and running a feedback mechanism</a:t>
            </a:r>
            <a:endParaRPr/>
          </a:p>
          <a:p>
            <a:pPr marL="514350" marR="0" lvl="0" indent="-514350" algn="l" rtl="0">
              <a:lnSpc>
                <a:spcPct val="130714"/>
              </a:lnSpc>
              <a:spcBef>
                <a:spcPts val="2400"/>
              </a:spcBef>
              <a:spcAft>
                <a:spcPts val="0"/>
              </a:spcAft>
              <a:buClr>
                <a:srgbClr val="FF0000"/>
              </a:buClr>
              <a:buSzPts val="2800"/>
              <a:buFont typeface="Calibri"/>
              <a:buAutoNum type="arabicPeriod"/>
            </a:pPr>
            <a:r>
              <a:rPr lang="en-GB" sz="2800" b="1">
                <a:solidFill>
                  <a:schemeClr val="lt1"/>
                </a:solidFill>
                <a:latin typeface="Open Sans"/>
                <a:ea typeface="Open Sans"/>
                <a:cs typeface="Open Sans"/>
                <a:sym typeface="Open Sans"/>
              </a:rPr>
              <a:t>Take 5 mins to discuss to discuss what order they should go in</a:t>
            </a:r>
            <a:endParaRPr/>
          </a:p>
        </p:txBody>
      </p:sp>
      <p:grpSp>
        <p:nvGrpSpPr>
          <p:cNvPr id="399" name="Google Shape;399;p12"/>
          <p:cNvGrpSpPr/>
          <p:nvPr/>
        </p:nvGrpSpPr>
        <p:grpSpPr>
          <a:xfrm>
            <a:off x="22761" y="326318"/>
            <a:ext cx="2855495" cy="2916001"/>
            <a:chOff x="9331835" y="263026"/>
            <a:chExt cx="4363366" cy="4363366"/>
          </a:xfrm>
        </p:grpSpPr>
        <p:sp>
          <p:nvSpPr>
            <p:cNvPr id="400" name="Google Shape;400;p12"/>
            <p:cNvSpPr/>
            <p:nvPr/>
          </p:nvSpPr>
          <p:spPr>
            <a:xfrm>
              <a:off x="10012964" y="944155"/>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1" name="Google Shape;401;p12"/>
            <p:cNvPicPr preferRelativeResize="0"/>
            <p:nvPr/>
          </p:nvPicPr>
          <p:blipFill rotWithShape="1">
            <a:blip r:embed="rId3">
              <a:alphaModFix/>
            </a:blip>
            <a:srcRect/>
            <a:stretch/>
          </p:blipFill>
          <p:spPr>
            <a:xfrm>
              <a:off x="9331835" y="263026"/>
              <a:ext cx="4363366" cy="4363366"/>
            </a:xfrm>
            <a:prstGeom prst="rect">
              <a:avLst/>
            </a:prstGeom>
            <a:noFill/>
            <a:ln>
              <a:noFill/>
            </a:ln>
          </p:spPr>
        </p:pic>
      </p:grpSp>
      <p:pic>
        <p:nvPicPr>
          <p:cNvPr id="5" name="Picture Placeholder 4" descr="Two people looking at a cell phone&#10;&#10;Description automatically generated with low confidence">
            <a:extLst>
              <a:ext uri="{FF2B5EF4-FFF2-40B4-BE49-F238E27FC236}">
                <a16:creationId xmlns:a16="http://schemas.microsoft.com/office/drawing/2014/main" id="{8124F63E-DA93-7B45-82B5-62304B9DE378}"/>
              </a:ext>
            </a:extLst>
          </p:cNvPr>
          <p:cNvPicPr>
            <a:picLocks noGrp="1" noChangeAspect="1"/>
          </p:cNvPicPr>
          <p:nvPr>
            <p:ph type="pic" idx="2"/>
          </p:nvPr>
        </p:nvPicPr>
        <p:blipFill rotWithShape="1">
          <a:blip r:embed="rId4" cstate="screen">
            <a:extLst>
              <a:ext uri="{28A0092B-C50C-407E-A947-70E740481C1C}">
                <a14:useLocalDpi xmlns:a14="http://schemas.microsoft.com/office/drawing/2010/main"/>
              </a:ext>
            </a:extLst>
          </a:blip>
          <a:srcRect b="-60"/>
          <a:stretch/>
        </p:blipFill>
        <p:spPr>
          <a:xfrm>
            <a:off x="8290536" y="0"/>
            <a:ext cx="9974703" cy="10288588"/>
          </a:xfrm>
        </p:spPr>
      </p:pic>
    </p:spTree>
  </p:cSld>
  <p:clrMapOvr>
    <a:masterClrMapping/>
  </p:clrMapOvr>
</p:sld>
</file>

<file path=ppt/theme/theme1.xml><?xml version="1.0" encoding="utf-8"?>
<a:theme xmlns:a="http://schemas.openxmlformats.org/drawingml/2006/main" name="Office Theme">
  <a:themeElements>
    <a:clrScheme name="Custom 1">
      <a:dk1>
        <a:srgbClr val="000000"/>
      </a:dk1>
      <a:lt1>
        <a:srgbClr val="3F3F3F"/>
      </a:lt1>
      <a:dk2>
        <a:srgbClr val="33394B"/>
      </a:dk2>
      <a:lt2>
        <a:srgbClr val="FFFFFF"/>
      </a:lt2>
      <a:accent1>
        <a:srgbClr val="001D41"/>
      </a:accent1>
      <a:accent2>
        <a:srgbClr val="E8E8E8"/>
      </a:accent2>
      <a:accent3>
        <a:srgbClr val="F5333F"/>
      </a:accent3>
      <a:accent4>
        <a:srgbClr val="F5333F"/>
      </a:accent4>
      <a:accent5>
        <a:srgbClr val="001D41"/>
      </a:accent5>
      <a:accent6>
        <a:srgbClr val="FF4E51"/>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000000"/>
      </a:dk1>
      <a:lt1>
        <a:srgbClr val="3F3F3F"/>
      </a:lt1>
      <a:dk2>
        <a:srgbClr val="33394B"/>
      </a:dk2>
      <a:lt2>
        <a:srgbClr val="FFFFFF"/>
      </a:lt2>
      <a:accent1>
        <a:srgbClr val="001D41"/>
      </a:accent1>
      <a:accent2>
        <a:srgbClr val="E8E8E8"/>
      </a:accent2>
      <a:accent3>
        <a:srgbClr val="F5333F"/>
      </a:accent3>
      <a:accent4>
        <a:srgbClr val="F5333F"/>
      </a:accent4>
      <a:accent5>
        <a:srgbClr val="001D41"/>
      </a:accent5>
      <a:accent6>
        <a:srgbClr val="FF4E51"/>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32B36"/>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EE9237482712449971AC4496F4F58A" ma:contentTypeVersion="19" ma:contentTypeDescription="Create a new document." ma:contentTypeScope="" ma:versionID="751c983e2c972f49d717fd7875f6ef03">
  <xsd:schema xmlns:xsd="http://www.w3.org/2001/XMLSchema" xmlns:xs="http://www.w3.org/2001/XMLSchema" xmlns:p="http://schemas.microsoft.com/office/2006/metadata/properties" xmlns:ns1="http://schemas.microsoft.com/sharepoint/v3" xmlns:ns2="133e5729-7bb1-4685-bd1f-c5e580a2ee33" xmlns:ns3="cf328f71-004c-4ec5-8aac-4c1fe87c002c" targetNamespace="http://schemas.microsoft.com/office/2006/metadata/properties" ma:root="true" ma:fieldsID="f5f89f650305b4ca390f45d416a32a58" ns1:_="" ns2:_="" ns3:_="">
    <xsd:import namespace="http://schemas.microsoft.com/sharepoint/v3"/>
    <xsd:import namespace="133e5729-7bb1-4685-bd1f-c5e580a2ee33"/>
    <xsd:import namespace="cf328f71-004c-4ec5-8aac-4c1fe87c002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SharingLink" minOccurs="0"/>
                <xsd:element ref="ns3:lcf76f155ced4ddcb4097134ff3c332f" minOccurs="0"/>
                <xsd:element ref="ns2: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e5729-7bb1-4685-bd1f-c5e580a2ee3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cc3d5bd-c7ff-448c-a8db-21860a682db1}" ma:internalName="TaxCatchAll" ma:showField="CatchAllData" ma:web="133e5729-7bb1-4685-bd1f-c5e580a2ee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f328f71-004c-4ec5-8aac-4c1fe87c002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SharingLink" ma:index="21" nillable="true" ma:displayName="Sharing Link" ma:format="Dropdown" ma:internalName="SharingLink">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33e5729-7bb1-4685-bd1f-c5e580a2ee33" xsi:nil="true"/>
    <lcf76f155ced4ddcb4097134ff3c332f xmlns="cf328f71-004c-4ec5-8aac-4c1fe87c002c">
      <Terms xmlns="http://schemas.microsoft.com/office/infopath/2007/PartnerControls"/>
    </lcf76f155ced4ddcb4097134ff3c332f>
    <SharingLink xmlns="cf328f71-004c-4ec5-8aac-4c1fe87c002c"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E4C1996-29D1-43F1-895E-D698A70FBD68}">
  <ds:schemaRefs>
    <ds:schemaRef ds:uri="133e5729-7bb1-4685-bd1f-c5e580a2ee33"/>
    <ds:schemaRef ds:uri="cf328f71-004c-4ec5-8aac-4c1fe87c00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BB1F391-4DDE-48EF-8CA4-5EEA0ACE24B3}">
  <ds:schemaRefs>
    <ds:schemaRef ds:uri="http://schemas.microsoft.com/sharepoint/v3/contenttype/forms"/>
  </ds:schemaRefs>
</ds:datastoreItem>
</file>

<file path=customXml/itemProps3.xml><?xml version="1.0" encoding="utf-8"?>
<ds:datastoreItem xmlns:ds="http://schemas.openxmlformats.org/officeDocument/2006/customXml" ds:itemID="{C1B72074-A3B7-4A04-8E47-67DC636CEE38}">
  <ds:schemaRefs>
    <ds:schemaRef ds:uri="133e5729-7bb1-4685-bd1f-c5e580a2ee33"/>
    <ds:schemaRef ds:uri="cf328f71-004c-4ec5-8aac-4c1fe87c002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5743</Words>
  <Application>Microsoft Office PowerPoint</Application>
  <PresentationFormat>Custom</PresentationFormat>
  <Paragraphs>524</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Calibri</vt:lpstr>
      <vt:lpstr>Montserrat</vt:lpstr>
      <vt:lpstr>Montserrat SemiBold</vt:lpstr>
      <vt:lpstr>Open Sans</vt:lpstr>
      <vt:lpstr>Roboto Black</vt:lpstr>
      <vt:lpstr>Office Theme</vt:lpstr>
      <vt:lpstr>1_Office Theme</vt:lpstr>
      <vt:lpstr>PowerPoint Presentation</vt:lpstr>
      <vt:lpstr>PowerPoint Presentation</vt:lpstr>
      <vt:lpstr>PowerPoint Presentation</vt:lpstr>
      <vt:lpstr>What is feedback?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Alexandra SICOTTE LEVESQUE</cp:lastModifiedBy>
  <cp:revision>1</cp:revision>
  <dcterms:created xsi:type="dcterms:W3CDTF">2015-02-25T15:20:40Z</dcterms:created>
  <dcterms:modified xsi:type="dcterms:W3CDTF">2023-01-17T07:39:29Z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Theme:3</vt:lpwstr>
  </property>
  <property fmtid="{D5CDD505-2E9C-101B-9397-08002B2CF9AE}" pid="3" name="ClassificationContentMarkingFooterText">
    <vt:lpwstr>Public</vt:lpwstr>
  </property>
  <property fmtid="{D5CDD505-2E9C-101B-9397-08002B2CF9AE}" pid="4" name="MSIP_Label_caf3f7fd-5cd4-4287-9002-aceb9af13c42_Enabled">
    <vt:lpwstr>true</vt:lpwstr>
  </property>
  <property fmtid="{D5CDD505-2E9C-101B-9397-08002B2CF9AE}" pid="5" name="MSIP_Label_caf3f7fd-5cd4-4287-9002-aceb9af13c42_SetDate">
    <vt:lpwstr>2022-04-22T14:45:16Z</vt:lpwstr>
  </property>
  <property fmtid="{D5CDD505-2E9C-101B-9397-08002B2CF9AE}" pid="6" name="MSIP_Label_caf3f7fd-5cd4-4287-9002-aceb9af13c42_Method">
    <vt:lpwstr>Privileged</vt:lpwstr>
  </property>
  <property fmtid="{D5CDD505-2E9C-101B-9397-08002B2CF9AE}" pid="7" name="MSIP_Label_caf3f7fd-5cd4-4287-9002-aceb9af13c42_Name">
    <vt:lpwstr>Public</vt:lpwstr>
  </property>
  <property fmtid="{D5CDD505-2E9C-101B-9397-08002B2CF9AE}" pid="8" name="MSIP_Label_caf3f7fd-5cd4-4287-9002-aceb9af13c42_SiteId">
    <vt:lpwstr>a2b53be5-734e-4e6c-ab0d-d184f60fd917</vt:lpwstr>
  </property>
  <property fmtid="{D5CDD505-2E9C-101B-9397-08002B2CF9AE}" pid="9" name="MSIP_Label_caf3f7fd-5cd4-4287-9002-aceb9af13c42_ActionId">
    <vt:lpwstr>1e338994-d23b-4424-b765-0e741a33bad4</vt:lpwstr>
  </property>
  <property fmtid="{D5CDD505-2E9C-101B-9397-08002B2CF9AE}" pid="10" name="MSIP_Label_caf3f7fd-5cd4-4287-9002-aceb9af13c42_ContentBits">
    <vt:lpwstr>2</vt:lpwstr>
  </property>
  <property fmtid="{D5CDD505-2E9C-101B-9397-08002B2CF9AE}" pid="11" name="ContentTypeId">
    <vt:lpwstr>0x01010088EE9237482712449971AC4496F4F58A</vt:lpwstr>
  </property>
  <property fmtid="{D5CDD505-2E9C-101B-9397-08002B2CF9AE}" pid="12" name="MediaServiceImageTags">
    <vt:lpwstr/>
  </property>
</Properties>
</file>