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83" r:id="rId6"/>
    <p:sldId id="280" r:id="rId7"/>
    <p:sldId id="279" r:id="rId8"/>
  </p:sldIdLst>
  <p:sldSz cx="18288000" cy="10288588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SemiBold" pitchFamily="2" charset="77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</p:embeddedFont>
    <p:embeddedFont>
      <p:font typeface="Roboto Black" panose="020F0502020204030204" pitchFamily="34" charset="0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PY/eJ/QqDx9bufbfcB908PEM6w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7C2B00-AFDC-DE43-C893-5B1B58642409}" name="Sharon Reader" initials="SR" userId="ca5c8e1e0ed0967f" providerId="Windows Live"/>
  <p188:author id="{B8553448-769A-BA1E-B571-46465637DAA4}" name="Awais FAROOQ" initials="AF" userId="S::awais.farooq@ifrc.org::cb288362-03da-425c-be2d-6126fa00a029" providerId="AD"/>
  <p188:author id="{5CF3219A-09FD-68F2-34A3-C2B06F997523}" name="Sharon Reader" initials="SR" userId="S::sharon.reader@ifrc.org::192b71f1-1400-4988-a857-69de893750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Erlach" initials="" lastIdx="5" clrIdx="0"/>
  <p:cmAuthor id="1" name="Sharon Reader" initials="SR" lastIdx="1" clrIdx="1">
    <p:extLst>
      <p:ext uri="{19B8F6BF-5375-455C-9EA6-DF929625EA0E}">
        <p15:presenceInfo xmlns:p15="http://schemas.microsoft.com/office/powerpoint/2012/main" userId="ca5c8e1e0ed0967f" providerId="Windows Live"/>
      </p:ext>
    </p:extLst>
  </p:cmAuthor>
  <p:cmAuthor id="2" name="Ombretta BAGGIO" initials="OB" lastIdx="1" clrIdx="2">
    <p:extLst>
      <p:ext uri="{19B8F6BF-5375-455C-9EA6-DF929625EA0E}">
        <p15:presenceInfo xmlns:p15="http://schemas.microsoft.com/office/powerpoint/2012/main" userId="S::ombretta.baggio@ifrc.org::7b3fb4fe-2684-4892-9f38-a1ec0f997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/>
    <p:restoredTop sz="39231"/>
  </p:normalViewPr>
  <p:slideViewPr>
    <p:cSldViewPr snapToGrid="0">
      <p:cViewPr varScale="1">
        <p:scale>
          <a:sx n="20" d="100"/>
          <a:sy n="20" d="100"/>
        </p:scale>
        <p:origin x="3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57" Type="http://schemas.microsoft.com/office/2018/10/relationships/authors" Target="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542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FACILITATOR NOTES</a:t>
            </a:r>
          </a:p>
          <a:p>
            <a:pPr marL="0" indent="0">
              <a:lnSpc>
                <a:spcPct val="80000"/>
              </a:lnSpc>
              <a:buNone/>
            </a:pPr>
            <a:endParaRPr lang="en-GB" sz="2000" dirty="0">
              <a:latin typeface="Calibri" charset="0"/>
              <a:ea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This is to get participants thinking about what their responsibility is to CEA and what they will do differently as a result of this CEA training when they go back to their places of work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Give participants 15-20 mins for this exercise, depending on time available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The exercise can be done individual or in breakout rooms i.e., all the participants from one department, organization, or working on the same programme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They can use the CEA Action Plan word template (in the group exercises folder) or using a paper and pen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Ask them to take a photo of their plan or save the word document and then post it in the chat for others to see – they can also put it on their office wall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Facilitators should keep a copy of the plans as a record of what can be followed up and supported after the training. </a:t>
            </a:r>
            <a:r>
              <a:rPr lang="en-GB" sz="2000" b="1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DOWNLOAD THE PHOTOS AND PLAN WHILE PARTICIPANTS ARE STILL ON ZOOM OR YOU MAY NOT BE ABLE TO ACCESS THEM LATER.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There is also an option to set this as homework if appropriate by asking participants to submit a CEA action plan over the next few weeks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200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20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  <a:cs typeface="ＭＳ Ｐゴシック" charset="0"/>
              </a:rPr>
              <a:t>A shorter, simpler alternative if time is limited is to use a Jamboard and ask participants to write three things they will do differently following the training on a sticky notes</a:t>
            </a:r>
            <a:endParaRPr lang="en-GB" sz="20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  <a:cs typeface="ＭＳ Ｐゴシック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38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FACILITATOR NOTES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GB" sz="1804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Answer any outstanding questions from participants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Share the link for the post-test and stress this is not to test them, but to test if we did a good job as trainers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Share the link for the training evaluation form and explain this provides us with important feedback on what we need to improve to make the training more effective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Share out certificates and give any closing speeches</a:t>
            </a:r>
            <a:endParaRPr dirty="0"/>
          </a:p>
        </p:txBody>
      </p:sp>
      <p:sp>
        <p:nvSpPr>
          <p:cNvPr id="395" name="Google Shape;39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92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42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">
  <p:cSld name="04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3;p26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4EAE2D-E0E3-E24C-86D7-A5FB1351F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4870" y="1"/>
            <a:ext cx="3843130" cy="1881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">
  <p:cSld name="09">
    <p:bg>
      <p:bgPr>
        <a:solidFill>
          <a:srgbClr val="011E4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2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6600"/>
              <a:buFont typeface="Montserrat"/>
              <a:buNone/>
              <a:defRPr sz="6600" b="1" i="0" u="none" strike="noStrike" cap="none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42"/>
          <p:cNvSpPr txBox="1"/>
          <p:nvPr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31 January 2022</a:t>
            </a:r>
            <a:endParaRPr sz="2400" b="1" i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">
  <p:cSld name="07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80" name="Google Shape;80;p43"/>
          <p:cNvSpPr/>
          <p:nvPr/>
        </p:nvSpPr>
        <p:spPr>
          <a:xfrm rot="-2700000">
            <a:off x="-4975069" y="2029188"/>
            <a:ext cx="17752544" cy="377895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3"/>
          <p:cNvSpPr/>
          <p:nvPr/>
        </p:nvSpPr>
        <p:spPr>
          <a:xfrm rot="-2700000">
            <a:off x="12735456" y="7087331"/>
            <a:ext cx="8322977" cy="41133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43" descr="A sign in the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65378" y="-7435166"/>
            <a:ext cx="20236810" cy="202368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3"/>
          <p:cNvSpPr/>
          <p:nvPr/>
        </p:nvSpPr>
        <p:spPr>
          <a:xfrm rot="-2700000">
            <a:off x="-2493619" y="-545547"/>
            <a:ext cx="7580100" cy="36255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43" descr="A picture containing drawing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6600"/>
              <a:buFont typeface="Montserrat"/>
              <a:buNone/>
              <a:defRPr sz="6600" b="1" i="0" u="none" strike="noStrike" cap="none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3"/>
          <p:cNvSpPr txBox="1"/>
          <p:nvPr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>
                <a:solidFill>
                  <a:srgbClr val="011E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31 January 2022</a:t>
            </a:r>
            <a:endParaRPr sz="2400" b="1" i="0">
              <a:solidFill>
                <a:srgbClr val="011E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">
  <p:cSld name="10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4"/>
          <p:cNvSpPr>
            <a:spLocks noGrp="1"/>
          </p:cNvSpPr>
          <p:nvPr>
            <p:ph type="pic" idx="2"/>
          </p:nvPr>
        </p:nvSpPr>
        <p:spPr>
          <a:xfrm>
            <a:off x="383056" y="338143"/>
            <a:ext cx="17521895" cy="962500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">
  <p:cSld name="1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>
            <a:spLocks noGrp="1"/>
          </p:cNvSpPr>
          <p:nvPr>
            <p:ph type="pic" idx="2"/>
          </p:nvPr>
        </p:nvSpPr>
        <p:spPr>
          <a:xfrm flipH="1">
            <a:off x="-1" y="0"/>
            <a:ext cx="14712019" cy="451104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91" name="Google Shape;91;p45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2" name="Google Shape;92;p45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45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">
  <p:cSld name="1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6"/>
          <p:cNvSpPr>
            <a:spLocks noGrp="1"/>
          </p:cNvSpPr>
          <p:nvPr>
            <p:ph type="pic" idx="2"/>
          </p:nvPr>
        </p:nvSpPr>
        <p:spPr>
          <a:xfrm>
            <a:off x="1553028" y="0"/>
            <a:ext cx="16734972" cy="5379495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96" name="Google Shape;96;p46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7" name="Google Shape;97;p46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" name="Google Shape;98;p46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">
  <p:cSld name="15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>
            <a:spLocks noGrp="1"/>
          </p:cNvSpPr>
          <p:nvPr>
            <p:ph type="pic" idx="2"/>
          </p:nvPr>
        </p:nvSpPr>
        <p:spPr>
          <a:xfrm>
            <a:off x="0" y="0"/>
            <a:ext cx="96012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01" name="Google Shape;101;p47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" name="Google Shape;102;p47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9AAFB1-DD1E-6642-8871-41EAA434B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4870" y="1"/>
            <a:ext cx="3843130" cy="1881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">
  <p:cSld name="16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8"/>
          <p:cNvSpPr>
            <a:spLocks noGrp="1"/>
          </p:cNvSpPr>
          <p:nvPr>
            <p:ph type="pic" idx="2"/>
          </p:nvPr>
        </p:nvSpPr>
        <p:spPr>
          <a:xfrm>
            <a:off x="0" y="0"/>
            <a:ext cx="6698918" cy="669891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06" name="Google Shape;106;p48"/>
          <p:cNvSpPr>
            <a:spLocks noGrp="1"/>
          </p:cNvSpPr>
          <p:nvPr>
            <p:ph type="pic" idx="3"/>
          </p:nvPr>
        </p:nvSpPr>
        <p:spPr>
          <a:xfrm>
            <a:off x="4279192" y="4287009"/>
            <a:ext cx="4798110" cy="479811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07" name="Google Shape;107;p48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" name="Google Shape;108;p48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48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">
  <p:cSld name="17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9"/>
          <p:cNvSpPr>
            <a:spLocks noGrp="1"/>
          </p:cNvSpPr>
          <p:nvPr>
            <p:ph type="pic" idx="2"/>
          </p:nvPr>
        </p:nvSpPr>
        <p:spPr>
          <a:xfrm>
            <a:off x="6907700" y="3429529"/>
            <a:ext cx="3466042" cy="342952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12" name="Google Shape;112;p49"/>
          <p:cNvSpPr>
            <a:spLocks noGrp="1"/>
          </p:cNvSpPr>
          <p:nvPr>
            <p:ph type="pic" idx="3"/>
          </p:nvPr>
        </p:nvSpPr>
        <p:spPr>
          <a:xfrm>
            <a:off x="-24384" y="0"/>
            <a:ext cx="3466042" cy="342952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13" name="Google Shape;113;p49"/>
          <p:cNvSpPr>
            <a:spLocks noGrp="1"/>
          </p:cNvSpPr>
          <p:nvPr>
            <p:ph type="pic" idx="4"/>
          </p:nvPr>
        </p:nvSpPr>
        <p:spPr>
          <a:xfrm>
            <a:off x="3441658" y="3429529"/>
            <a:ext cx="3466042" cy="342952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14" name="Google Shape;114;p49"/>
          <p:cNvSpPr>
            <a:spLocks noGrp="1"/>
          </p:cNvSpPr>
          <p:nvPr>
            <p:ph type="pic" idx="5"/>
          </p:nvPr>
        </p:nvSpPr>
        <p:spPr>
          <a:xfrm>
            <a:off x="-24384" y="3429529"/>
            <a:ext cx="3466042" cy="342952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15" name="Google Shape;115;p49"/>
          <p:cNvSpPr>
            <a:spLocks noGrp="1"/>
          </p:cNvSpPr>
          <p:nvPr>
            <p:ph type="pic" idx="6"/>
          </p:nvPr>
        </p:nvSpPr>
        <p:spPr>
          <a:xfrm>
            <a:off x="3441658" y="6859059"/>
            <a:ext cx="3466042" cy="342952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16" name="Google Shape;116;p49"/>
          <p:cNvSpPr>
            <a:spLocks noGrp="1"/>
          </p:cNvSpPr>
          <p:nvPr>
            <p:ph type="pic" idx="7"/>
          </p:nvPr>
        </p:nvSpPr>
        <p:spPr>
          <a:xfrm>
            <a:off x="-24384" y="6859059"/>
            <a:ext cx="3466042" cy="3429529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17" name="Google Shape;117;p49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8" name="Google Shape;118;p49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49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">
  <p:cSld name="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0"/>
          <p:cNvSpPr>
            <a:spLocks noGrp="1"/>
          </p:cNvSpPr>
          <p:nvPr>
            <p:ph type="pic" idx="2"/>
          </p:nvPr>
        </p:nvSpPr>
        <p:spPr>
          <a:xfrm>
            <a:off x="11359170" y="0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2" name="Google Shape;122;p50"/>
          <p:cNvSpPr>
            <a:spLocks noGrp="1"/>
          </p:cNvSpPr>
          <p:nvPr>
            <p:ph type="pic" idx="3"/>
          </p:nvPr>
        </p:nvSpPr>
        <p:spPr>
          <a:xfrm>
            <a:off x="9087336" y="0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3" name="Google Shape;123;p50"/>
          <p:cNvSpPr>
            <a:spLocks noGrp="1"/>
          </p:cNvSpPr>
          <p:nvPr>
            <p:ph type="pic" idx="4"/>
          </p:nvPr>
        </p:nvSpPr>
        <p:spPr>
          <a:xfrm>
            <a:off x="6815502" y="0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4" name="Google Shape;124;p50"/>
          <p:cNvSpPr>
            <a:spLocks noGrp="1"/>
          </p:cNvSpPr>
          <p:nvPr>
            <p:ph type="pic" idx="5"/>
          </p:nvPr>
        </p:nvSpPr>
        <p:spPr>
          <a:xfrm>
            <a:off x="4543668" y="0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5" name="Google Shape;125;p50"/>
          <p:cNvSpPr>
            <a:spLocks noGrp="1"/>
          </p:cNvSpPr>
          <p:nvPr>
            <p:ph type="pic" idx="6"/>
          </p:nvPr>
        </p:nvSpPr>
        <p:spPr>
          <a:xfrm>
            <a:off x="2271834" y="0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6" name="Google Shape;126;p50"/>
          <p:cNvSpPr>
            <a:spLocks noGrp="1"/>
          </p:cNvSpPr>
          <p:nvPr>
            <p:ph type="pic" idx="7"/>
          </p:nvPr>
        </p:nvSpPr>
        <p:spPr>
          <a:xfrm>
            <a:off x="0" y="0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7" name="Google Shape;127;p50"/>
          <p:cNvSpPr>
            <a:spLocks noGrp="1"/>
          </p:cNvSpPr>
          <p:nvPr>
            <p:ph type="pic" idx="8"/>
          </p:nvPr>
        </p:nvSpPr>
        <p:spPr>
          <a:xfrm>
            <a:off x="9087336" y="2247901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8" name="Google Shape;128;p50"/>
          <p:cNvSpPr>
            <a:spLocks noGrp="1"/>
          </p:cNvSpPr>
          <p:nvPr>
            <p:ph type="pic" idx="9"/>
          </p:nvPr>
        </p:nvSpPr>
        <p:spPr>
          <a:xfrm>
            <a:off x="6815502" y="2247901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29" name="Google Shape;129;p50"/>
          <p:cNvSpPr>
            <a:spLocks noGrp="1"/>
          </p:cNvSpPr>
          <p:nvPr>
            <p:ph type="pic" idx="13"/>
          </p:nvPr>
        </p:nvSpPr>
        <p:spPr>
          <a:xfrm>
            <a:off x="4543668" y="2247901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0" name="Google Shape;130;p50"/>
          <p:cNvSpPr>
            <a:spLocks noGrp="1"/>
          </p:cNvSpPr>
          <p:nvPr>
            <p:ph type="pic" idx="14"/>
          </p:nvPr>
        </p:nvSpPr>
        <p:spPr>
          <a:xfrm>
            <a:off x="2271834" y="2247901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1" name="Google Shape;131;p50"/>
          <p:cNvSpPr>
            <a:spLocks noGrp="1"/>
          </p:cNvSpPr>
          <p:nvPr>
            <p:ph type="pic" idx="15"/>
          </p:nvPr>
        </p:nvSpPr>
        <p:spPr>
          <a:xfrm>
            <a:off x="0" y="2247901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2" name="Google Shape;132;p50"/>
          <p:cNvSpPr>
            <a:spLocks noGrp="1"/>
          </p:cNvSpPr>
          <p:nvPr>
            <p:ph type="pic" idx="16"/>
          </p:nvPr>
        </p:nvSpPr>
        <p:spPr>
          <a:xfrm>
            <a:off x="4543668" y="4495802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3" name="Google Shape;133;p50"/>
          <p:cNvSpPr>
            <a:spLocks noGrp="1"/>
          </p:cNvSpPr>
          <p:nvPr>
            <p:ph type="pic" idx="17"/>
          </p:nvPr>
        </p:nvSpPr>
        <p:spPr>
          <a:xfrm>
            <a:off x="2271834" y="4495802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4" name="Google Shape;134;p50"/>
          <p:cNvSpPr>
            <a:spLocks noGrp="1"/>
          </p:cNvSpPr>
          <p:nvPr>
            <p:ph type="pic" idx="18"/>
          </p:nvPr>
        </p:nvSpPr>
        <p:spPr>
          <a:xfrm>
            <a:off x="0" y="4495802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5" name="Google Shape;135;p50"/>
          <p:cNvSpPr>
            <a:spLocks noGrp="1"/>
          </p:cNvSpPr>
          <p:nvPr>
            <p:ph type="pic" idx="19"/>
          </p:nvPr>
        </p:nvSpPr>
        <p:spPr>
          <a:xfrm>
            <a:off x="0" y="6743703"/>
            <a:ext cx="2271834" cy="2247901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36" name="Google Shape;136;p50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7" name="Google Shape;137;p50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" name="Google Shape;138;p50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">
  <p:cSld name="19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1"/>
          <p:cNvSpPr>
            <a:spLocks noGrp="1"/>
          </p:cNvSpPr>
          <p:nvPr>
            <p:ph type="pic" idx="2"/>
          </p:nvPr>
        </p:nvSpPr>
        <p:spPr>
          <a:xfrm>
            <a:off x="2076448" y="0"/>
            <a:ext cx="3975907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1" name="Google Shape;141;p51"/>
          <p:cNvSpPr>
            <a:spLocks noGrp="1"/>
          </p:cNvSpPr>
          <p:nvPr>
            <p:ph type="pic" idx="3"/>
          </p:nvPr>
        </p:nvSpPr>
        <p:spPr>
          <a:xfrm>
            <a:off x="6052354" y="0"/>
            <a:ext cx="3975907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2" name="Google Shape;142;p51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3" name="Google Shape;143;p51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51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">
  <p:cSld name="03">
    <p:bg>
      <p:bgPr>
        <a:solidFill>
          <a:srgbClr val="011E4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" name="Google Shape;22;p28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">
  <p:cSld name="2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>
            <a:spLocks noGrp="1"/>
          </p:cNvSpPr>
          <p:nvPr>
            <p:ph type="pic" idx="2"/>
          </p:nvPr>
        </p:nvSpPr>
        <p:spPr>
          <a:xfrm>
            <a:off x="2457449" y="0"/>
            <a:ext cx="5485374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7" name="Google Shape;147;p52"/>
          <p:cNvSpPr>
            <a:spLocks noGrp="1"/>
          </p:cNvSpPr>
          <p:nvPr>
            <p:ph type="pic" idx="3"/>
          </p:nvPr>
        </p:nvSpPr>
        <p:spPr>
          <a:xfrm>
            <a:off x="0" y="0"/>
            <a:ext cx="2457448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48" name="Google Shape;148;p52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9" name="Google Shape;149;p52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0" name="Google Shape;150;p52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">
  <p:cSld name="2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3"/>
          <p:cNvSpPr>
            <a:spLocks noGrp="1"/>
          </p:cNvSpPr>
          <p:nvPr>
            <p:ph type="pic" idx="2"/>
          </p:nvPr>
        </p:nvSpPr>
        <p:spPr>
          <a:xfrm>
            <a:off x="0" y="0"/>
            <a:ext cx="14831526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3" name="Google Shape;153;p53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4" name="Google Shape;154;p53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53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">
  <p:cSld name="25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4"/>
          <p:cNvSpPr>
            <a:spLocks noGrp="1"/>
          </p:cNvSpPr>
          <p:nvPr>
            <p:ph type="pic" idx="2"/>
          </p:nvPr>
        </p:nvSpPr>
        <p:spPr>
          <a:xfrm>
            <a:off x="-1" y="0"/>
            <a:ext cx="11799269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58" name="Google Shape;158;p54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9" name="Google Shape;159;p54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0" name="Google Shape;160;p54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">
  <p:cSld name="28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5"/>
          <p:cNvSpPr>
            <a:spLocks noGrp="1"/>
          </p:cNvSpPr>
          <p:nvPr>
            <p:ph type="pic" idx="2"/>
          </p:nvPr>
        </p:nvSpPr>
        <p:spPr>
          <a:xfrm>
            <a:off x="8655168" y="3482292"/>
            <a:ext cx="5777441" cy="578874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63" name="Google Shape;163;p55"/>
          <p:cNvSpPr>
            <a:spLocks noGrp="1"/>
          </p:cNvSpPr>
          <p:nvPr>
            <p:ph type="pic" idx="3"/>
          </p:nvPr>
        </p:nvSpPr>
        <p:spPr>
          <a:xfrm>
            <a:off x="11334720" y="0"/>
            <a:ext cx="695328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64" name="Google Shape;164;p55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5" name="Google Shape;165;p55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6" name="Google Shape;166;p55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">
  <p:cSld name="2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6"/>
          <p:cNvSpPr>
            <a:spLocks noGrp="1"/>
          </p:cNvSpPr>
          <p:nvPr>
            <p:ph type="pic" idx="2"/>
          </p:nvPr>
        </p:nvSpPr>
        <p:spPr>
          <a:xfrm>
            <a:off x="11334720" y="0"/>
            <a:ext cx="695328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69" name="Google Shape;169;p56"/>
          <p:cNvSpPr>
            <a:spLocks noGrp="1"/>
          </p:cNvSpPr>
          <p:nvPr>
            <p:ph type="pic" idx="3"/>
          </p:nvPr>
        </p:nvSpPr>
        <p:spPr>
          <a:xfrm>
            <a:off x="8937817" y="3459679"/>
            <a:ext cx="5212135" cy="584527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70" name="Google Shape;170;p56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" name="Google Shape;171;p56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2" name="Google Shape;172;p56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">
  <p:cSld name="30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7"/>
          <p:cNvSpPr>
            <a:spLocks noGrp="1"/>
          </p:cNvSpPr>
          <p:nvPr>
            <p:ph type="pic" idx="2"/>
          </p:nvPr>
        </p:nvSpPr>
        <p:spPr>
          <a:xfrm>
            <a:off x="0" y="0"/>
            <a:ext cx="13279983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75" name="Google Shape;175;p57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6" name="Google Shape;176;p57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7" name="Google Shape;177;p57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">
  <p:cSld name="3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8"/>
          <p:cNvSpPr>
            <a:spLocks noGrp="1"/>
          </p:cNvSpPr>
          <p:nvPr>
            <p:ph type="pic" idx="2"/>
          </p:nvPr>
        </p:nvSpPr>
        <p:spPr>
          <a:xfrm>
            <a:off x="5008008" y="0"/>
            <a:ext cx="13279991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80" name="Google Shape;180;p58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1" name="Google Shape;181;p58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2" name="Google Shape;182;p58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">
  <p:cSld name="3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9"/>
          <p:cNvSpPr>
            <a:spLocks noGrp="1"/>
          </p:cNvSpPr>
          <p:nvPr>
            <p:ph type="pic" idx="2"/>
          </p:nvPr>
        </p:nvSpPr>
        <p:spPr>
          <a:xfrm>
            <a:off x="-17244" y="0"/>
            <a:ext cx="16075035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85" name="Google Shape;185;p59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6" name="Google Shape;186;p59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7" name="Google Shape;187;p59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">
  <p:cSld name="3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0"/>
          <p:cNvSpPr>
            <a:spLocks noGrp="1"/>
          </p:cNvSpPr>
          <p:nvPr>
            <p:ph type="pic" idx="2"/>
          </p:nvPr>
        </p:nvSpPr>
        <p:spPr>
          <a:xfrm>
            <a:off x="4797506" y="0"/>
            <a:ext cx="16075035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90" name="Google Shape;190;p60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1" name="Google Shape;191;p60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2" name="Google Shape;192;p60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">
  <p:cSld name="35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1"/>
          <p:cNvSpPr>
            <a:spLocks noGrp="1"/>
          </p:cNvSpPr>
          <p:nvPr>
            <p:ph type="pic" idx="2"/>
          </p:nvPr>
        </p:nvSpPr>
        <p:spPr>
          <a:xfrm>
            <a:off x="1237024" y="1307392"/>
            <a:ext cx="7696540" cy="7673803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195" name="Google Shape;195;p61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61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7" name="Google Shape;197;p61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">
  <p:cSld name="27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>
            <a:spLocks noGrp="1"/>
          </p:cNvSpPr>
          <p:nvPr>
            <p:ph type="pic" idx="2"/>
          </p:nvPr>
        </p:nvSpPr>
        <p:spPr>
          <a:xfrm>
            <a:off x="9570720" y="1700378"/>
            <a:ext cx="8717279" cy="8588210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37" name="Google Shape;37;p32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" name="Google Shape;38;p32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">
  <p:cSld name="37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2"/>
          <p:cNvSpPr>
            <a:spLocks noGrp="1"/>
          </p:cNvSpPr>
          <p:nvPr>
            <p:ph type="pic" idx="2"/>
          </p:nvPr>
        </p:nvSpPr>
        <p:spPr>
          <a:xfrm>
            <a:off x="9311054" y="1311513"/>
            <a:ext cx="7687902" cy="769948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00" name="Google Shape;200;p62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1" name="Google Shape;201;p62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">
  <p:cSld name="38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3"/>
          <p:cNvSpPr>
            <a:spLocks noGrp="1"/>
          </p:cNvSpPr>
          <p:nvPr>
            <p:ph type="pic" idx="2"/>
          </p:nvPr>
        </p:nvSpPr>
        <p:spPr>
          <a:xfrm>
            <a:off x="2188966" y="2589863"/>
            <a:ext cx="5107185" cy="5108862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04" name="Google Shape;204;p63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5" name="Google Shape;205;p63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6" name="Google Shape;206;p63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">
  <p:cSld name="40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4"/>
          <p:cNvSpPr>
            <a:spLocks noGrp="1"/>
          </p:cNvSpPr>
          <p:nvPr>
            <p:ph type="pic" idx="2"/>
          </p:nvPr>
        </p:nvSpPr>
        <p:spPr>
          <a:xfrm>
            <a:off x="702734" y="2263699"/>
            <a:ext cx="8156496" cy="556186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09" name="Google Shape;209;p64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0" name="Google Shape;210;p64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64"/>
          <p:cNvSpPr>
            <a:spLocks noGrp="1"/>
          </p:cNvSpPr>
          <p:nvPr>
            <p:ph type="pic" idx="3"/>
          </p:nvPr>
        </p:nvSpPr>
        <p:spPr>
          <a:xfrm>
            <a:off x="9411837" y="2263699"/>
            <a:ext cx="8156496" cy="556186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pic>
        <p:nvPicPr>
          <p:cNvPr id="212" name="Google Shape;212;p64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">
  <p:cSld name="10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5"/>
          <p:cNvSpPr>
            <a:spLocks noGrp="1"/>
          </p:cNvSpPr>
          <p:nvPr>
            <p:ph type="pic" idx="2"/>
          </p:nvPr>
        </p:nvSpPr>
        <p:spPr>
          <a:xfrm>
            <a:off x="0" y="0"/>
            <a:ext cx="5144294" cy="514429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15" name="Google Shape;215;p65"/>
          <p:cNvSpPr>
            <a:spLocks noGrp="1"/>
          </p:cNvSpPr>
          <p:nvPr>
            <p:ph type="pic" idx="3"/>
          </p:nvPr>
        </p:nvSpPr>
        <p:spPr>
          <a:xfrm>
            <a:off x="0" y="5144294"/>
            <a:ext cx="5144294" cy="514429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16" name="Google Shape;216;p65"/>
          <p:cNvSpPr>
            <a:spLocks noGrp="1"/>
          </p:cNvSpPr>
          <p:nvPr>
            <p:ph type="pic" idx="4"/>
          </p:nvPr>
        </p:nvSpPr>
        <p:spPr>
          <a:xfrm>
            <a:off x="5144294" y="0"/>
            <a:ext cx="5144294" cy="514429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17" name="Google Shape;217;p65"/>
          <p:cNvSpPr>
            <a:spLocks noGrp="1"/>
          </p:cNvSpPr>
          <p:nvPr>
            <p:ph type="pic" idx="5"/>
          </p:nvPr>
        </p:nvSpPr>
        <p:spPr>
          <a:xfrm>
            <a:off x="5144294" y="5144294"/>
            <a:ext cx="5144294" cy="514429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18" name="Google Shape;218;p65"/>
          <p:cNvSpPr>
            <a:spLocks noGrp="1"/>
          </p:cNvSpPr>
          <p:nvPr>
            <p:ph type="pic" idx="6"/>
          </p:nvPr>
        </p:nvSpPr>
        <p:spPr>
          <a:xfrm>
            <a:off x="10288588" y="0"/>
            <a:ext cx="7999412" cy="5144294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219" name="Google Shape;219;p65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0" name="Google Shape;220;p65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lide">
  <p:cSld name="Text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6"/>
          <p:cNvSpPr/>
          <p:nvPr/>
        </p:nvSpPr>
        <p:spPr>
          <a:xfrm>
            <a:off x="360000" y="360056"/>
            <a:ext cx="17568000" cy="8583725"/>
          </a:xfrm>
          <a:prstGeom prst="rect">
            <a:avLst/>
          </a:pr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6"/>
          <p:cNvSpPr txBox="1">
            <a:spLocks noGrp="1"/>
          </p:cNvSpPr>
          <p:nvPr>
            <p:ph type="title"/>
          </p:nvPr>
        </p:nvSpPr>
        <p:spPr>
          <a:xfrm>
            <a:off x="914400" y="664781"/>
            <a:ext cx="16459200" cy="171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4800"/>
              <a:buFont typeface="Roboto"/>
              <a:buNone/>
              <a:defRPr sz="7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66"/>
          <p:cNvSpPr txBox="1">
            <a:spLocks noGrp="1"/>
          </p:cNvSpPr>
          <p:nvPr>
            <p:ph type="subTitle" idx="1"/>
          </p:nvPr>
        </p:nvSpPr>
        <p:spPr>
          <a:xfrm>
            <a:off x="935389" y="2512662"/>
            <a:ext cx="16438211" cy="58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slide">
  <p:cSld name="1_Text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7"/>
          <p:cNvSpPr/>
          <p:nvPr/>
        </p:nvSpPr>
        <p:spPr>
          <a:xfrm>
            <a:off x="360000" y="360056"/>
            <a:ext cx="17568000" cy="858372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7"/>
          <p:cNvSpPr txBox="1">
            <a:spLocks noGrp="1"/>
          </p:cNvSpPr>
          <p:nvPr>
            <p:ph type="title"/>
          </p:nvPr>
        </p:nvSpPr>
        <p:spPr>
          <a:xfrm>
            <a:off x="914400" y="664781"/>
            <a:ext cx="16459200" cy="171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Roboto"/>
              <a:buNone/>
              <a:defRPr sz="7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67"/>
          <p:cNvSpPr txBox="1">
            <a:spLocks noGrp="1"/>
          </p:cNvSpPr>
          <p:nvPr>
            <p:ph type="subTitle" idx="1"/>
          </p:nvPr>
        </p:nvSpPr>
        <p:spPr>
          <a:xfrm>
            <a:off x="935389" y="2512662"/>
            <a:ext cx="16438211" cy="58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">
  <p:cSld name="2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>
            <a:spLocks noGrp="1"/>
          </p:cNvSpPr>
          <p:nvPr>
            <p:ph type="pic" idx="2"/>
          </p:nvPr>
        </p:nvSpPr>
        <p:spPr>
          <a:xfrm>
            <a:off x="8180310" y="0"/>
            <a:ext cx="1010769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">
  <p:cSld name="36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>
            <a:spLocks noGrp="1"/>
          </p:cNvSpPr>
          <p:nvPr>
            <p:ph type="pic" idx="2"/>
          </p:nvPr>
        </p:nvSpPr>
        <p:spPr>
          <a:xfrm>
            <a:off x="9401366" y="1401961"/>
            <a:ext cx="7507277" cy="7518587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51" name="Google Shape;51;p36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2" name="Google Shape;52;p36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" name="Google Shape;53;p36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rgbClr val="011E4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">
  <p:cSld name="0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">
  <p:cSld name="06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64" name="Google Shape;64;p40"/>
          <p:cNvSpPr txBox="1"/>
          <p:nvPr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600" b="0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5" name="Google Shape;65;p40"/>
          <p:cNvCxnSpPr/>
          <p:nvPr/>
        </p:nvCxnSpPr>
        <p:spPr>
          <a:xfrm rot="10800000" flipH="1">
            <a:off x="17568333" y="9352284"/>
            <a:ext cx="719667" cy="1538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" name="Google Shape;66;p40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1413" y="0"/>
            <a:ext cx="2746587" cy="268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">
  <p:cSld name="08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rgbClr val="353535">
              <a:alpha val="11764"/>
            </a:srgbClr>
          </a:solidFill>
          <a:ln>
            <a:noFill/>
          </a:ln>
        </p:spPr>
      </p:sp>
      <p:sp>
        <p:nvSpPr>
          <p:cNvPr id="69" name="Google Shape;69;p41"/>
          <p:cNvSpPr/>
          <p:nvPr/>
        </p:nvSpPr>
        <p:spPr>
          <a:xfrm rot="-2700000">
            <a:off x="12735456" y="7087331"/>
            <a:ext cx="8322977" cy="41133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1"/>
          <p:cNvSpPr/>
          <p:nvPr/>
        </p:nvSpPr>
        <p:spPr>
          <a:xfrm rot="-2700000">
            <a:off x="-2493619" y="-545547"/>
            <a:ext cx="7580100" cy="36255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41" descr="A picture containing drawing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46587" cy="268323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1"/>
          <p:cNvSpPr txBox="1">
            <a:spLocks noGrp="1"/>
          </p:cNvSpPr>
          <p:nvPr>
            <p:ph type="title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6600"/>
              <a:buFont typeface="Montserrat"/>
              <a:buNone/>
              <a:defRPr sz="6600" b="1" i="0" u="none" strike="noStrike" cap="none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41"/>
          <p:cNvSpPr txBox="1"/>
          <p:nvPr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>
                <a:solidFill>
                  <a:srgbClr val="011E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31 January 2022</a:t>
            </a:r>
            <a:endParaRPr sz="2400" b="1" i="0">
              <a:solidFill>
                <a:srgbClr val="011E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/>
        </p:nvSpPr>
        <p:spPr>
          <a:xfrm>
            <a:off x="0" y="10136188"/>
            <a:ext cx="338138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/>
          </a:p>
        </p:txBody>
      </p:sp>
      <p:sp>
        <p:nvSpPr>
          <p:cNvPr id="2" name="MSIPCMContentMarking" descr="{&quot;HashCode&quot;:-45436510,&quot;Placement&quot;:&quot;Footer&quot;,&quot;Top&quot;:789.467957,&quot;Left&quot;:0.0,&quot;SlideWidth&quot;:1440,&quot;SlideHeight&quot;:810}">
            <a:extLst>
              <a:ext uri="{FF2B5EF4-FFF2-40B4-BE49-F238E27FC236}">
                <a16:creationId xmlns:a16="http://schemas.microsoft.com/office/drawing/2014/main" id="{69774EAD-4358-421C-8205-E7D91C013818}"/>
              </a:ext>
            </a:extLst>
          </p:cNvPr>
          <p:cNvSpPr txBox="1"/>
          <p:nvPr userDrawn="1"/>
        </p:nvSpPr>
        <p:spPr>
          <a:xfrm>
            <a:off x="0" y="10026243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  <a:endParaRPr lang="en-CH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"/>
          <p:cNvSpPr/>
          <p:nvPr/>
        </p:nvSpPr>
        <p:spPr>
          <a:xfrm>
            <a:off x="10973976" y="2722295"/>
            <a:ext cx="6617018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 dirty="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  <a:t>Community Engagement and Accountability Training</a:t>
            </a:r>
            <a:br>
              <a:rPr lang="en-GB" sz="36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F2042"/>
                </a:solidFill>
                <a:latin typeface="Montserrat"/>
                <a:ea typeface="Montserrat"/>
                <a:cs typeface="Montserrat"/>
                <a:sym typeface="Montserrat"/>
              </a:rPr>
              <a:t>Module 10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0F2042"/>
                </a:solidFill>
                <a:latin typeface="Montserrat"/>
                <a:ea typeface="Montserrat"/>
                <a:cs typeface="Montserrat"/>
                <a:sym typeface="Montserrat"/>
              </a:rPr>
              <a:t>Next steps and closing </a:t>
            </a:r>
            <a:endParaRPr sz="3200" dirty="0">
              <a:solidFill>
                <a:srgbClr val="0F2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F2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288588" cy="1028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"/>
          <p:cNvSpPr txBox="1"/>
          <p:nvPr/>
        </p:nvSpPr>
        <p:spPr>
          <a:xfrm>
            <a:off x="3075885" y="569764"/>
            <a:ext cx="1015542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Next steps (15 mins)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will you do differently?</a:t>
            </a:r>
            <a:endParaRPr dirty="0"/>
          </a:p>
        </p:txBody>
      </p:sp>
      <p:sp>
        <p:nvSpPr>
          <p:cNvPr id="398" name="Google Shape;398;p12"/>
          <p:cNvSpPr txBox="1"/>
          <p:nvPr/>
        </p:nvSpPr>
        <p:spPr>
          <a:xfrm>
            <a:off x="3075885" y="2542042"/>
            <a:ext cx="13816452" cy="248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30714"/>
              </a:lnSpc>
              <a:spcAft>
                <a:spcPts val="120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lang="en-GB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Prepare an action plan with at least three activities you will do to improve CEA in your programme or organization over the next six months</a:t>
            </a:r>
            <a:endParaRPr sz="2400" dirty="0"/>
          </a:p>
          <a:p>
            <a:pPr marL="514350" marR="0" lvl="0" indent="-514350" algn="l" rtl="0">
              <a:lnSpc>
                <a:spcPct val="130714"/>
              </a:lnSpc>
              <a:spcAft>
                <a:spcPts val="120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lang="en-GB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 this in groups or individually</a:t>
            </a:r>
          </a:p>
          <a:p>
            <a:pPr marL="514350" marR="0" lvl="0" indent="-514350" algn="l" rtl="0">
              <a:lnSpc>
                <a:spcPct val="130714"/>
              </a:lnSpc>
              <a:spcAft>
                <a:spcPts val="1200"/>
              </a:spcAft>
              <a:buClr>
                <a:srgbClr val="FF0000"/>
              </a:buClr>
              <a:buSzPts val="2800"/>
              <a:buFont typeface="Calibri"/>
              <a:buAutoNum type="arabicPeriod"/>
            </a:pPr>
            <a:r>
              <a:rPr lang="en-GB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Share your plan in the chat for others to see</a:t>
            </a:r>
            <a:endParaRPr sz="2400" dirty="0"/>
          </a:p>
        </p:txBody>
      </p:sp>
      <p:grpSp>
        <p:nvGrpSpPr>
          <p:cNvPr id="399" name="Google Shape;399;p12"/>
          <p:cNvGrpSpPr/>
          <p:nvPr/>
        </p:nvGrpSpPr>
        <p:grpSpPr>
          <a:xfrm>
            <a:off x="0" y="-103427"/>
            <a:ext cx="3244705" cy="2916001"/>
            <a:chOff x="9331835" y="263026"/>
            <a:chExt cx="4363366" cy="4363366"/>
          </a:xfrm>
        </p:grpSpPr>
        <p:sp>
          <p:nvSpPr>
            <p:cNvPr id="400" name="Google Shape;400;p12"/>
            <p:cNvSpPr/>
            <p:nvPr/>
          </p:nvSpPr>
          <p:spPr>
            <a:xfrm>
              <a:off x="10012964" y="944155"/>
              <a:ext cx="3001108" cy="3001108"/>
            </a:xfrm>
            <a:prstGeom prst="ellipse">
              <a:avLst/>
            </a:prstGeom>
            <a:solidFill>
              <a:srgbClr val="EB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1" name="Google Shape;401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1835" y="263026"/>
              <a:ext cx="4363366" cy="436336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86DF61-EA85-174D-A2C5-0E857C5C01D9}"/>
              </a:ext>
            </a:extLst>
          </p:cNvPr>
          <p:cNvGraphicFramePr>
            <a:graphicFrameLocks noGrp="1"/>
          </p:cNvGraphicFramePr>
          <p:nvPr/>
        </p:nvGraphicFramePr>
        <p:xfrm>
          <a:off x="1622352" y="5257188"/>
          <a:ext cx="15562556" cy="4652745"/>
        </p:xfrm>
        <a:graphic>
          <a:graphicData uri="http://schemas.openxmlformats.org/drawingml/2006/table">
            <a:tbl>
              <a:tblPr firstRow="1" firstCol="1" bandRow="1"/>
              <a:tblGrid>
                <a:gridCol w="618978">
                  <a:extLst>
                    <a:ext uri="{9D8B030D-6E8A-4147-A177-3AD203B41FA5}">
                      <a16:colId xmlns:a16="http://schemas.microsoft.com/office/drawing/2014/main" val="1440172449"/>
                    </a:ext>
                  </a:extLst>
                </a:gridCol>
                <a:gridCol w="5061641">
                  <a:extLst>
                    <a:ext uri="{9D8B030D-6E8A-4147-A177-3AD203B41FA5}">
                      <a16:colId xmlns:a16="http://schemas.microsoft.com/office/drawing/2014/main" val="720051473"/>
                    </a:ext>
                  </a:extLst>
                </a:gridCol>
                <a:gridCol w="2374232">
                  <a:extLst>
                    <a:ext uri="{9D8B030D-6E8A-4147-A177-3AD203B41FA5}">
                      <a16:colId xmlns:a16="http://schemas.microsoft.com/office/drawing/2014/main" val="3372540985"/>
                    </a:ext>
                  </a:extLst>
                </a:gridCol>
                <a:gridCol w="1443789">
                  <a:extLst>
                    <a:ext uri="{9D8B030D-6E8A-4147-A177-3AD203B41FA5}">
                      <a16:colId xmlns:a16="http://schemas.microsoft.com/office/drawing/2014/main" val="11607187"/>
                    </a:ext>
                  </a:extLst>
                </a:gridCol>
                <a:gridCol w="2326105">
                  <a:extLst>
                    <a:ext uri="{9D8B030D-6E8A-4147-A177-3AD203B41FA5}">
                      <a16:colId xmlns:a16="http://schemas.microsoft.com/office/drawing/2014/main" val="4196579128"/>
                    </a:ext>
                  </a:extLst>
                </a:gridCol>
                <a:gridCol w="3737811">
                  <a:extLst>
                    <a:ext uri="{9D8B030D-6E8A-4147-A177-3AD203B41FA5}">
                      <a16:colId xmlns:a16="http://schemas.microsoft.com/office/drawing/2014/main" val="185417766"/>
                    </a:ext>
                  </a:extLst>
                </a:gridCol>
              </a:tblGrid>
              <a:tr h="932942">
                <a:tc gridSpan="6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hat is your role or sector’s responsibility to CEA? 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60960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Thinking about the contribution your sector or role can make to strengthening community engagement and accountability 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12302"/>
                  </a:ext>
                </a:extLst>
              </a:tr>
              <a:tr h="70054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2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05301"/>
                  </a:ext>
                </a:extLst>
              </a:tr>
              <a:tr h="959810">
                <a:tc gridSpan="6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will you do differently following this training?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Name at least three activities you will do to improve CEA in your programme or organization over the next six months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99140"/>
                  </a:ext>
                </a:extLst>
              </a:tr>
              <a:tr h="42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 do you want to do in relation to CEA?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will you do it?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By when?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Resources needed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Who else needs to be involved?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487689"/>
                  </a:ext>
                </a:extLst>
              </a:tr>
              <a:tr h="543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225034"/>
                  </a:ext>
                </a:extLst>
              </a:tr>
              <a:tr h="543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56216"/>
                  </a:ext>
                </a:extLst>
              </a:tr>
              <a:tr h="543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4050665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2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3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"/>
          <p:cNvSpPr txBox="1"/>
          <p:nvPr/>
        </p:nvSpPr>
        <p:spPr>
          <a:xfrm>
            <a:off x="10421550" y="3065834"/>
            <a:ext cx="72889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Final requests</a:t>
            </a:r>
            <a:endParaRPr sz="1600" dirty="0"/>
          </a:p>
        </p:txBody>
      </p:sp>
      <p:sp>
        <p:nvSpPr>
          <p:cNvPr id="398" name="Google Shape;398;p12"/>
          <p:cNvSpPr txBox="1"/>
          <p:nvPr/>
        </p:nvSpPr>
        <p:spPr>
          <a:xfrm>
            <a:off x="10421550" y="4351282"/>
            <a:ext cx="6502871" cy="414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lnSpc>
                <a:spcPct val="130714"/>
              </a:lnSpc>
              <a:spcBef>
                <a:spcPts val="2400"/>
              </a:spcBef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Any final questions?</a:t>
            </a:r>
          </a:p>
          <a:p>
            <a:pPr marL="514350" indent="-514350">
              <a:lnSpc>
                <a:spcPct val="130714"/>
              </a:lnSpc>
              <a:spcBef>
                <a:spcPts val="2400"/>
              </a:spcBef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Post-test – Did we do a good job?</a:t>
            </a:r>
            <a:endParaRPr sz="2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lnSpc>
                <a:spcPct val="130714"/>
              </a:lnSpc>
              <a:spcBef>
                <a:spcPts val="2400"/>
              </a:spcBef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Evaluation – How can we improve this training?</a:t>
            </a:r>
          </a:p>
          <a:p>
            <a:pPr marL="514350" indent="-514350">
              <a:lnSpc>
                <a:spcPct val="130714"/>
              </a:lnSpc>
              <a:spcBef>
                <a:spcPts val="2400"/>
              </a:spcBef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Certificates</a:t>
            </a:r>
            <a:endParaRPr sz="2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Placeholder 6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43104B66-E49B-7E44-8546-462DB6B3DD6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12428" b="12428"/>
          <a:stretch/>
        </p:blipFill>
        <p:spPr>
          <a:xfrm>
            <a:off x="0" y="0"/>
            <a:ext cx="9601200" cy="10288588"/>
          </a:xfrm>
        </p:spPr>
      </p:pic>
    </p:spTree>
    <p:extLst>
      <p:ext uri="{BB962C8B-B14F-4D97-AF65-F5344CB8AC3E}">
        <p14:creationId xmlns:p14="http://schemas.microsoft.com/office/powerpoint/2010/main" val="153340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/>
          <p:nvPr/>
        </p:nvSpPr>
        <p:spPr>
          <a:xfrm>
            <a:off x="1961498" y="4551150"/>
            <a:ext cx="14365003" cy="118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 dirty="0">
                <a:solidFill>
                  <a:srgbClr val="F5333F"/>
                </a:solidFill>
                <a:latin typeface="Montserrat"/>
                <a:ea typeface="Montserrat"/>
                <a:cs typeface="Montserrat"/>
                <a:sym typeface="Montserrat"/>
              </a:rPr>
              <a:t>THANK YOU!!!</a:t>
            </a:r>
            <a:endParaRPr sz="8800" dirty="0">
              <a:solidFill>
                <a:srgbClr val="F5333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3e5729-7bb1-4685-bd1f-c5e580a2ee33" xsi:nil="true"/>
    <lcf76f155ced4ddcb4097134ff3c332f xmlns="cf328f71-004c-4ec5-8aac-4c1fe87c002c">
      <Terms xmlns="http://schemas.microsoft.com/office/infopath/2007/PartnerControls"/>
    </lcf76f155ced4ddcb4097134ff3c332f>
    <SharingLink xmlns="cf328f71-004c-4ec5-8aac-4c1fe87c002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E9237482712449971AC4496F4F58A" ma:contentTypeVersion="19" ma:contentTypeDescription="Create a new document." ma:contentTypeScope="" ma:versionID="751c983e2c972f49d717fd7875f6ef03">
  <xsd:schema xmlns:xsd="http://www.w3.org/2001/XMLSchema" xmlns:xs="http://www.w3.org/2001/XMLSchema" xmlns:p="http://schemas.microsoft.com/office/2006/metadata/properties" xmlns:ns1="http://schemas.microsoft.com/sharepoint/v3" xmlns:ns2="133e5729-7bb1-4685-bd1f-c5e580a2ee33" xmlns:ns3="cf328f71-004c-4ec5-8aac-4c1fe87c002c" targetNamespace="http://schemas.microsoft.com/office/2006/metadata/properties" ma:root="true" ma:fieldsID="f5f89f650305b4ca390f45d416a32a58" ns1:_="" ns2:_="" ns3:_="">
    <xsd:import namespace="http://schemas.microsoft.com/sharepoint/v3"/>
    <xsd:import namespace="133e5729-7bb1-4685-bd1f-c5e580a2ee33"/>
    <xsd:import namespace="cf328f71-004c-4ec5-8aac-4c1fe87c00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SharingLink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e5729-7bb1-4685-bd1f-c5e580a2ee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cc3d5bd-c7ff-448c-a8db-21860a682db1}" ma:internalName="TaxCatchAll" ma:showField="CatchAllData" ma:web="133e5729-7bb1-4685-bd1f-c5e580a2ee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8f71-004c-4ec5-8aac-4c1fe87c0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haringLink" ma:index="21" nillable="true" ma:displayName="Sharing Link" ma:format="Dropdown" ma:internalName="SharingLink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13E5E-F769-4DEA-AB1A-B83584696F1D}">
  <ds:schemaRefs>
    <ds:schemaRef ds:uri="http://purl.org/dc/terms/"/>
    <ds:schemaRef ds:uri="ebc38c16-c136-4add-8336-327481ccc776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4d19b65-f133-4308-9fd3-9a8c5f11f0e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21416F-A6A2-46AD-AC9A-13AABA47DB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A29254-8951-437B-8DC0-C0A9361DDF6A}"/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512</Words>
  <Application>Microsoft Macintosh PowerPoint</Application>
  <PresentationFormat>Custom</PresentationFormat>
  <Paragraphs>72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Montserrat</vt:lpstr>
      <vt:lpstr>Calibri</vt:lpstr>
      <vt:lpstr>Arial</vt:lpstr>
      <vt:lpstr>Roboto</vt:lpstr>
      <vt:lpstr>Open Sans</vt:lpstr>
      <vt:lpstr>Montserrat SemiBold</vt:lpstr>
      <vt:lpstr>Roboto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Sharon Reader</cp:lastModifiedBy>
  <cp:revision>17</cp:revision>
  <dcterms:created xsi:type="dcterms:W3CDTF">2015-02-25T15:20:40Z</dcterms:created>
  <dcterms:modified xsi:type="dcterms:W3CDTF">2022-07-13T15:13:50Z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Theme:3</vt:lpwstr>
  </property>
  <property fmtid="{D5CDD505-2E9C-101B-9397-08002B2CF9AE}" pid="3" name="ClassificationContentMarkingFooterText">
    <vt:lpwstr>Public</vt:lpwstr>
  </property>
  <property fmtid="{D5CDD505-2E9C-101B-9397-08002B2CF9AE}" pid="4" name="MSIP_Label_caf3f7fd-5cd4-4287-9002-aceb9af13c42_Enabled">
    <vt:lpwstr>true</vt:lpwstr>
  </property>
  <property fmtid="{D5CDD505-2E9C-101B-9397-08002B2CF9AE}" pid="5" name="MSIP_Label_caf3f7fd-5cd4-4287-9002-aceb9af13c42_SetDate">
    <vt:lpwstr>2022-04-22T14:45:16Z</vt:lpwstr>
  </property>
  <property fmtid="{D5CDD505-2E9C-101B-9397-08002B2CF9AE}" pid="6" name="MSIP_Label_caf3f7fd-5cd4-4287-9002-aceb9af13c42_Method">
    <vt:lpwstr>Privileged</vt:lpwstr>
  </property>
  <property fmtid="{D5CDD505-2E9C-101B-9397-08002B2CF9AE}" pid="7" name="MSIP_Label_caf3f7fd-5cd4-4287-9002-aceb9af13c42_Name">
    <vt:lpwstr>Public</vt:lpwstr>
  </property>
  <property fmtid="{D5CDD505-2E9C-101B-9397-08002B2CF9AE}" pid="8" name="MSIP_Label_caf3f7fd-5cd4-4287-9002-aceb9af13c42_SiteId">
    <vt:lpwstr>a2b53be5-734e-4e6c-ab0d-d184f60fd917</vt:lpwstr>
  </property>
  <property fmtid="{D5CDD505-2E9C-101B-9397-08002B2CF9AE}" pid="9" name="MSIP_Label_caf3f7fd-5cd4-4287-9002-aceb9af13c42_ActionId">
    <vt:lpwstr>1e338994-d23b-4424-b765-0e741a33bad4</vt:lpwstr>
  </property>
  <property fmtid="{D5CDD505-2E9C-101B-9397-08002B2CF9AE}" pid="10" name="MSIP_Label_caf3f7fd-5cd4-4287-9002-aceb9af13c42_ContentBits">
    <vt:lpwstr>2</vt:lpwstr>
  </property>
  <property fmtid="{D5CDD505-2E9C-101B-9397-08002B2CF9AE}" pid="11" name="ContentTypeId">
    <vt:lpwstr>0x01010088EE9237482712449971AC4496F4F58A</vt:lpwstr>
  </property>
</Properties>
</file>